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02" r:id="rId3"/>
    <p:sldId id="301" r:id="rId4"/>
    <p:sldId id="259" r:id="rId5"/>
    <p:sldId id="257" r:id="rId6"/>
    <p:sldId id="297" r:id="rId7"/>
    <p:sldId id="299" r:id="rId8"/>
    <p:sldId id="258" r:id="rId9"/>
    <p:sldId id="261" r:id="rId10"/>
    <p:sldId id="300" r:id="rId11"/>
    <p:sldId id="260" r:id="rId12"/>
    <p:sldId id="267" r:id="rId13"/>
    <p:sldId id="287" r:id="rId14"/>
    <p:sldId id="298" r:id="rId15"/>
    <p:sldId id="294" r:id="rId16"/>
    <p:sldId id="262" r:id="rId17"/>
    <p:sldId id="263" r:id="rId18"/>
    <p:sldId id="266" r:id="rId19"/>
    <p:sldId id="264" r:id="rId20"/>
    <p:sldId id="265" r:id="rId21"/>
    <p:sldId id="268" r:id="rId22"/>
    <p:sldId id="269" r:id="rId23"/>
    <p:sldId id="270" r:id="rId24"/>
    <p:sldId id="271" r:id="rId25"/>
    <p:sldId id="296" r:id="rId26"/>
    <p:sldId id="272"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3800"/>
  </p:normalViewPr>
  <p:slideViewPr>
    <p:cSldViewPr snapToGrid="0">
      <p:cViewPr varScale="1">
        <p:scale>
          <a:sx n="92" d="100"/>
          <a:sy n="92" d="100"/>
        </p:scale>
        <p:origin x="1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A45BD-6DDC-4CB3-BAB3-35CF5E6F66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DA40B36-7E0D-4F4B-91A9-80F815AAEDB3}">
      <dgm:prSet/>
      <dgm:spPr/>
      <dgm:t>
        <a:bodyPr/>
        <a:lstStyle/>
        <a:p>
          <a:pPr>
            <a:lnSpc>
              <a:spcPct val="100000"/>
            </a:lnSpc>
          </a:pPr>
          <a:r>
            <a:rPr lang="en-US" dirty="0"/>
            <a:t>Near-infrared spectroscopy (NIRS) </a:t>
          </a:r>
          <a:r>
            <a:rPr lang="en-US" dirty="0" err="1"/>
            <a:t>est</a:t>
          </a:r>
          <a:r>
            <a:rPr lang="en-US" dirty="0"/>
            <a:t> </a:t>
          </a:r>
          <a:r>
            <a:rPr lang="en-US" dirty="0" err="1"/>
            <a:t>une</a:t>
          </a:r>
          <a:r>
            <a:rPr lang="en-US" dirty="0"/>
            <a:t> technique de surveillance non invasive qui </a:t>
          </a:r>
          <a:r>
            <a:rPr lang="en-US" dirty="0" err="1"/>
            <a:t>permet</a:t>
          </a:r>
          <a:r>
            <a:rPr lang="en-US" dirty="0"/>
            <a:t> de </a:t>
          </a:r>
          <a:r>
            <a:rPr lang="en-US" dirty="0" err="1"/>
            <a:t>contrôler</a:t>
          </a:r>
          <a:r>
            <a:rPr lang="en-US" dirty="0"/>
            <a:t> </a:t>
          </a:r>
          <a:r>
            <a:rPr lang="en-US" dirty="0" err="1"/>
            <a:t>en</a:t>
          </a:r>
          <a:r>
            <a:rPr lang="en-US" dirty="0"/>
            <a:t> </a:t>
          </a:r>
          <a:r>
            <a:rPr lang="en-US" dirty="0" err="1"/>
            <a:t>continu</a:t>
          </a:r>
          <a:r>
            <a:rPr lang="en-US" dirty="0"/>
            <a:t> </a:t>
          </a:r>
          <a:r>
            <a:rPr lang="en-US" dirty="0" err="1"/>
            <a:t>l'équilibre</a:t>
          </a:r>
          <a:r>
            <a:rPr lang="en-US" dirty="0"/>
            <a:t> entre </a:t>
          </a:r>
          <a:r>
            <a:rPr lang="en-US" dirty="0" err="1"/>
            <a:t>l'offre</a:t>
          </a:r>
          <a:r>
            <a:rPr lang="en-US" dirty="0"/>
            <a:t> et la </a:t>
          </a:r>
          <a:r>
            <a:rPr lang="en-US" dirty="0" err="1"/>
            <a:t>demande</a:t>
          </a:r>
          <a:r>
            <a:rPr lang="en-US" dirty="0"/>
            <a:t> </a:t>
          </a:r>
          <a:r>
            <a:rPr lang="en-US" dirty="0" err="1"/>
            <a:t>d'oxygénation</a:t>
          </a:r>
          <a:r>
            <a:rPr lang="en-US" dirty="0"/>
            <a:t> des </a:t>
          </a:r>
          <a:r>
            <a:rPr lang="en-US" dirty="0" err="1"/>
            <a:t>tissus</a:t>
          </a:r>
          <a:r>
            <a:rPr lang="en-US" dirty="0"/>
            <a:t>.</a:t>
          </a:r>
        </a:p>
      </dgm:t>
    </dgm:pt>
    <dgm:pt modelId="{80201A0E-6277-47AE-B2A9-5C69C2890426}" type="parTrans" cxnId="{B8A14A0D-1793-442A-ACF6-069C6A10290B}">
      <dgm:prSet/>
      <dgm:spPr/>
      <dgm:t>
        <a:bodyPr/>
        <a:lstStyle/>
        <a:p>
          <a:endParaRPr lang="en-US"/>
        </a:p>
      </dgm:t>
    </dgm:pt>
    <dgm:pt modelId="{F8EE9B8A-6539-439B-B6D1-C051B54F43E8}" type="sibTrans" cxnId="{B8A14A0D-1793-442A-ACF6-069C6A10290B}">
      <dgm:prSet/>
      <dgm:spPr/>
      <dgm:t>
        <a:bodyPr/>
        <a:lstStyle/>
        <a:p>
          <a:endParaRPr lang="en-US"/>
        </a:p>
      </dgm:t>
    </dgm:pt>
    <dgm:pt modelId="{62858122-C7D2-49F3-844E-3A10E3AAB74C}">
      <dgm:prSet/>
      <dgm:spPr/>
      <dgm:t>
        <a:bodyPr/>
        <a:lstStyle/>
        <a:p>
          <a:pPr>
            <a:lnSpc>
              <a:spcPct val="100000"/>
            </a:lnSpc>
          </a:pPr>
          <a:r>
            <a:rPr lang="en-US" dirty="0"/>
            <a:t>Il </a:t>
          </a:r>
          <a:r>
            <a:rPr lang="en-US" dirty="0" err="1"/>
            <a:t>joue</a:t>
          </a:r>
          <a:r>
            <a:rPr lang="en-US" dirty="0"/>
            <a:t> un </a:t>
          </a:r>
          <a:r>
            <a:rPr lang="en-US" dirty="0" err="1"/>
            <a:t>rôle</a:t>
          </a:r>
          <a:r>
            <a:rPr lang="en-US" dirty="0"/>
            <a:t> </a:t>
          </a:r>
          <a:r>
            <a:rPr lang="en-US" dirty="0" err="1"/>
            <a:t>majeur</a:t>
          </a:r>
          <a:r>
            <a:rPr lang="en-US" dirty="0"/>
            <a:t> dans la surveillance des </a:t>
          </a:r>
          <a:r>
            <a:rPr lang="en-US" dirty="0" err="1"/>
            <a:t>désaturations</a:t>
          </a:r>
          <a:r>
            <a:rPr lang="en-US" dirty="0"/>
            <a:t> </a:t>
          </a:r>
          <a:r>
            <a:rPr lang="en-US" dirty="0" err="1"/>
            <a:t>cérébrales</a:t>
          </a:r>
          <a:r>
            <a:rPr lang="en-US" dirty="0"/>
            <a:t> </a:t>
          </a:r>
          <a:r>
            <a:rPr lang="en-US" dirty="0" err="1"/>
            <a:t>en</a:t>
          </a:r>
          <a:r>
            <a:rPr lang="en-US" dirty="0"/>
            <a:t> </a:t>
          </a:r>
          <a:r>
            <a:rPr lang="en-US" dirty="0" err="1"/>
            <a:t>chirurgie</a:t>
          </a:r>
          <a:r>
            <a:rPr lang="en-US" dirty="0"/>
            <a:t> </a:t>
          </a:r>
          <a:r>
            <a:rPr lang="en-US" dirty="0" err="1"/>
            <a:t>cardiaque</a:t>
          </a:r>
          <a:r>
            <a:rPr lang="en-US" dirty="0"/>
            <a:t>.</a:t>
          </a:r>
        </a:p>
      </dgm:t>
    </dgm:pt>
    <dgm:pt modelId="{CBFB3175-5A84-4738-A214-A61D325B9DBF}" type="parTrans" cxnId="{BFB9BF4C-DCAC-42E6-AB09-6CDFBB6DE76D}">
      <dgm:prSet/>
      <dgm:spPr/>
      <dgm:t>
        <a:bodyPr/>
        <a:lstStyle/>
        <a:p>
          <a:endParaRPr lang="en-US"/>
        </a:p>
      </dgm:t>
    </dgm:pt>
    <dgm:pt modelId="{01B13F18-75A6-4B77-B0FA-C05FF9811EA1}" type="sibTrans" cxnId="{BFB9BF4C-DCAC-42E6-AB09-6CDFBB6DE76D}">
      <dgm:prSet/>
      <dgm:spPr/>
      <dgm:t>
        <a:bodyPr/>
        <a:lstStyle/>
        <a:p>
          <a:endParaRPr lang="en-US"/>
        </a:p>
      </dgm:t>
    </dgm:pt>
    <dgm:pt modelId="{2590B1A9-60A7-412B-A9C6-5410FB674354}">
      <dgm:prSet/>
      <dgm:spPr/>
      <dgm:t>
        <a:bodyPr/>
        <a:lstStyle/>
        <a:p>
          <a:pPr>
            <a:lnSpc>
              <a:spcPct val="100000"/>
            </a:lnSpc>
          </a:pPr>
          <a:r>
            <a:rPr lang="en-US" dirty="0" err="1"/>
            <a:t>Pourquoi</a:t>
          </a:r>
          <a:r>
            <a:rPr lang="en-US" dirty="0"/>
            <a:t> </a:t>
          </a:r>
          <a:r>
            <a:rPr lang="en-US" dirty="0" err="1"/>
            <a:t>l'étudier</a:t>
          </a:r>
          <a:r>
            <a:rPr lang="en-US" dirty="0"/>
            <a:t> ?</a:t>
          </a:r>
        </a:p>
      </dgm:t>
    </dgm:pt>
    <dgm:pt modelId="{35742EF0-374C-4169-BFF8-FC3AFEB473E2}" type="parTrans" cxnId="{CE3BD447-A7EF-495B-A9EE-79B1ABF115DF}">
      <dgm:prSet/>
      <dgm:spPr/>
      <dgm:t>
        <a:bodyPr/>
        <a:lstStyle/>
        <a:p>
          <a:endParaRPr lang="en-US"/>
        </a:p>
      </dgm:t>
    </dgm:pt>
    <dgm:pt modelId="{F67B8F44-5C35-4D7A-8B2F-B8D82A24256B}" type="sibTrans" cxnId="{CE3BD447-A7EF-495B-A9EE-79B1ABF115DF}">
      <dgm:prSet/>
      <dgm:spPr/>
      <dgm:t>
        <a:bodyPr/>
        <a:lstStyle/>
        <a:p>
          <a:endParaRPr lang="en-US"/>
        </a:p>
      </dgm:t>
    </dgm:pt>
    <dgm:pt modelId="{8E8B38F3-8A6A-4A0E-9607-1FCFC3ADC68C}">
      <dgm:prSet/>
      <dgm:spPr/>
      <dgm:t>
        <a:bodyPr/>
        <a:lstStyle/>
        <a:p>
          <a:pPr>
            <a:lnSpc>
              <a:spcPct val="100000"/>
            </a:lnSpc>
          </a:pPr>
          <a:r>
            <a:rPr lang="en-US" dirty="0"/>
            <a:t>Introduction possible </a:t>
          </a:r>
          <a:r>
            <a:rPr lang="en-US" dirty="0" err="1"/>
            <a:t>à</a:t>
          </a:r>
          <a:r>
            <a:rPr lang="en-US" dirty="0"/>
            <a:t> </a:t>
          </a:r>
          <a:r>
            <a:rPr lang="en-US" dirty="0" err="1"/>
            <a:t>l'avenir</a:t>
          </a:r>
          <a:r>
            <a:rPr lang="en-US" dirty="0"/>
            <a:t> dans les </a:t>
          </a:r>
          <a:r>
            <a:rPr lang="en-US" dirty="0" err="1"/>
            <a:t>dispositifs</a:t>
          </a:r>
          <a:r>
            <a:rPr lang="en-US" dirty="0"/>
            <a:t> standard de surveillance des </a:t>
          </a:r>
          <a:r>
            <a:rPr lang="en-US" dirty="0" err="1"/>
            <a:t>soins</a:t>
          </a:r>
          <a:r>
            <a:rPr lang="en-US" dirty="0"/>
            <a:t> de </a:t>
          </a:r>
          <a:r>
            <a:rPr lang="en-US" dirty="0" err="1"/>
            <a:t>santé</a:t>
          </a:r>
          <a:r>
            <a:rPr lang="en-US" dirty="0"/>
            <a:t>.
Non </a:t>
          </a:r>
          <a:r>
            <a:rPr lang="en-US" dirty="0" err="1"/>
            <a:t>invasif</a:t>
          </a:r>
          <a:r>
            <a:rPr lang="en-US" dirty="0"/>
            <a:t>.
</a:t>
          </a:r>
          <a:r>
            <a:rPr lang="en-US" dirty="0" err="1"/>
            <a:t>Fournit</a:t>
          </a:r>
          <a:r>
            <a:rPr lang="en-US" dirty="0"/>
            <a:t> des </a:t>
          </a:r>
          <a:r>
            <a:rPr lang="en-US" dirty="0" err="1"/>
            <a:t>informations</a:t>
          </a:r>
          <a:r>
            <a:rPr lang="en-US" dirty="0"/>
            <a:t> </a:t>
          </a:r>
          <a:r>
            <a:rPr lang="en-US" dirty="0" err="1"/>
            <a:t>détaillées</a:t>
          </a:r>
          <a:r>
            <a:rPr lang="en-US" dirty="0"/>
            <a:t> sur </a:t>
          </a:r>
          <a:r>
            <a:rPr lang="en-US" dirty="0" err="1"/>
            <a:t>l'équilibre</a:t>
          </a:r>
          <a:r>
            <a:rPr lang="en-US" dirty="0"/>
            <a:t> entre </a:t>
          </a:r>
          <a:r>
            <a:rPr lang="en-US" dirty="0" err="1"/>
            <a:t>l'offre</a:t>
          </a:r>
          <a:r>
            <a:rPr lang="en-US" dirty="0"/>
            <a:t> et la </a:t>
          </a:r>
          <a:r>
            <a:rPr lang="en-US" dirty="0" err="1"/>
            <a:t>demande</a:t>
          </a:r>
          <a:r>
            <a:rPr lang="en-US" dirty="0"/>
            <a:t> </a:t>
          </a:r>
          <a:r>
            <a:rPr lang="en-US" dirty="0" err="1"/>
            <a:t>d'oxygène</a:t>
          </a:r>
          <a:r>
            <a:rPr lang="en-US" dirty="0"/>
            <a:t> au </a:t>
          </a:r>
          <a:r>
            <a:rPr lang="en-US" dirty="0" err="1"/>
            <a:t>niveau</a:t>
          </a:r>
          <a:r>
            <a:rPr lang="en-US" dirty="0"/>
            <a:t> du </a:t>
          </a:r>
          <a:r>
            <a:rPr lang="en-US" dirty="0" err="1"/>
            <a:t>cerveau</a:t>
          </a:r>
          <a:r>
            <a:rPr lang="en-US" dirty="0"/>
            <a:t> et </a:t>
          </a:r>
          <a:r>
            <a:rPr lang="en-US" dirty="0" err="1"/>
            <a:t>éventuellement</a:t>
          </a:r>
          <a:r>
            <a:rPr lang="en-US" dirty="0"/>
            <a:t> un reflet de la </a:t>
          </a:r>
          <a:r>
            <a:rPr lang="en-US" dirty="0" err="1"/>
            <a:t>fonction</a:t>
          </a:r>
          <a:r>
            <a:rPr lang="en-US" dirty="0"/>
            <a:t> VD et LV.</a:t>
          </a:r>
        </a:p>
      </dgm:t>
    </dgm:pt>
    <dgm:pt modelId="{8EDB54CB-DF82-4C09-80E9-231004523C7C}" type="parTrans" cxnId="{BD9A9350-E831-48EE-9DA6-4E8D81728403}">
      <dgm:prSet/>
      <dgm:spPr/>
      <dgm:t>
        <a:bodyPr/>
        <a:lstStyle/>
        <a:p>
          <a:endParaRPr lang="en-US"/>
        </a:p>
      </dgm:t>
    </dgm:pt>
    <dgm:pt modelId="{F16F8112-2C10-4B94-945E-B3F8A4C183C6}" type="sibTrans" cxnId="{BD9A9350-E831-48EE-9DA6-4E8D81728403}">
      <dgm:prSet/>
      <dgm:spPr/>
      <dgm:t>
        <a:bodyPr/>
        <a:lstStyle/>
        <a:p>
          <a:endParaRPr lang="en-US"/>
        </a:p>
      </dgm:t>
    </dgm:pt>
    <dgm:pt modelId="{A64F9AD0-823C-48D1-9634-BD53579478C0}" type="pres">
      <dgm:prSet presAssocID="{7BFA45BD-6DDC-4CB3-BAB3-35CF5E6F662D}" presName="root" presStyleCnt="0">
        <dgm:presLayoutVars>
          <dgm:dir/>
          <dgm:resizeHandles val="exact"/>
        </dgm:presLayoutVars>
      </dgm:prSet>
      <dgm:spPr/>
    </dgm:pt>
    <dgm:pt modelId="{ED06A4D9-2902-465D-A5C7-60ED315FA047}" type="pres">
      <dgm:prSet presAssocID="{EDA40B36-7E0D-4F4B-91A9-80F815AAEDB3}" presName="compNode" presStyleCnt="0"/>
      <dgm:spPr/>
    </dgm:pt>
    <dgm:pt modelId="{CB067103-43A8-4E01-9F02-5513E7D990F5}" type="pres">
      <dgm:prSet presAssocID="{EDA40B36-7E0D-4F4B-91A9-80F815AAEDB3}" presName="bgRect" presStyleLbl="bgShp" presStyleIdx="0" presStyleCnt="3"/>
      <dgm:spPr/>
    </dgm:pt>
    <dgm:pt modelId="{5003CF11-608B-4C6A-9BDD-97875E94009F}" type="pres">
      <dgm:prSet presAssocID="{EDA40B36-7E0D-4F4B-91A9-80F815AAED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78BF0282-0268-4308-B6DE-DBE4D672FD93}" type="pres">
      <dgm:prSet presAssocID="{EDA40B36-7E0D-4F4B-91A9-80F815AAEDB3}" presName="spaceRect" presStyleCnt="0"/>
      <dgm:spPr/>
    </dgm:pt>
    <dgm:pt modelId="{232B18A3-148A-4F0D-92D3-ABAD772C44FF}" type="pres">
      <dgm:prSet presAssocID="{EDA40B36-7E0D-4F4B-91A9-80F815AAEDB3}" presName="parTx" presStyleLbl="revTx" presStyleIdx="0" presStyleCnt="4">
        <dgm:presLayoutVars>
          <dgm:chMax val="0"/>
          <dgm:chPref val="0"/>
        </dgm:presLayoutVars>
      </dgm:prSet>
      <dgm:spPr/>
    </dgm:pt>
    <dgm:pt modelId="{553C41B9-CAFC-43B8-8B28-6DEC7CFC2F86}" type="pres">
      <dgm:prSet presAssocID="{F8EE9B8A-6539-439B-B6D1-C051B54F43E8}" presName="sibTrans" presStyleCnt="0"/>
      <dgm:spPr/>
    </dgm:pt>
    <dgm:pt modelId="{93110223-1163-4F81-87E2-59437F87BC4C}" type="pres">
      <dgm:prSet presAssocID="{62858122-C7D2-49F3-844E-3A10E3AAB74C}" presName="compNode" presStyleCnt="0"/>
      <dgm:spPr/>
    </dgm:pt>
    <dgm:pt modelId="{59D92BBC-1986-49EB-A6DA-869CD53EE2BB}" type="pres">
      <dgm:prSet presAssocID="{62858122-C7D2-49F3-844E-3A10E3AAB74C}" presName="bgRect" presStyleLbl="bgShp" presStyleIdx="1" presStyleCnt="3"/>
      <dgm:spPr/>
    </dgm:pt>
    <dgm:pt modelId="{9F4D13F8-7037-43CD-B957-396F5A6893C0}" type="pres">
      <dgm:prSet presAssocID="{62858122-C7D2-49F3-844E-3A10E3AAB7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Organ"/>
        </a:ext>
      </dgm:extLst>
    </dgm:pt>
    <dgm:pt modelId="{AC765258-F3FE-42A2-A688-4F454655B696}" type="pres">
      <dgm:prSet presAssocID="{62858122-C7D2-49F3-844E-3A10E3AAB74C}" presName="spaceRect" presStyleCnt="0"/>
      <dgm:spPr/>
    </dgm:pt>
    <dgm:pt modelId="{07233DC0-0377-4C30-AA4C-A156101388D8}" type="pres">
      <dgm:prSet presAssocID="{62858122-C7D2-49F3-844E-3A10E3AAB74C}" presName="parTx" presStyleLbl="revTx" presStyleIdx="1" presStyleCnt="4">
        <dgm:presLayoutVars>
          <dgm:chMax val="0"/>
          <dgm:chPref val="0"/>
        </dgm:presLayoutVars>
      </dgm:prSet>
      <dgm:spPr/>
    </dgm:pt>
    <dgm:pt modelId="{A9504758-960C-488B-8879-29419F9E02AD}" type="pres">
      <dgm:prSet presAssocID="{01B13F18-75A6-4B77-B0FA-C05FF9811EA1}" presName="sibTrans" presStyleCnt="0"/>
      <dgm:spPr/>
    </dgm:pt>
    <dgm:pt modelId="{46C7CD8E-05A3-4D85-83F2-8DA14BAC9C4E}" type="pres">
      <dgm:prSet presAssocID="{2590B1A9-60A7-412B-A9C6-5410FB674354}" presName="compNode" presStyleCnt="0"/>
      <dgm:spPr/>
    </dgm:pt>
    <dgm:pt modelId="{702BE92E-D8DC-4CD5-845D-D038A6B0739A}" type="pres">
      <dgm:prSet presAssocID="{2590B1A9-60A7-412B-A9C6-5410FB674354}" presName="bgRect" presStyleLbl="bgShp" presStyleIdx="2" presStyleCnt="3"/>
      <dgm:spPr/>
    </dgm:pt>
    <dgm:pt modelId="{E0787CF4-1D52-43C7-BA9F-319546FE05E4}" type="pres">
      <dgm:prSet presAssocID="{2590B1A9-60A7-412B-A9C6-5410FB6743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2F1DA0D4-0167-4B8E-90BF-38C55588D849}" type="pres">
      <dgm:prSet presAssocID="{2590B1A9-60A7-412B-A9C6-5410FB674354}" presName="spaceRect" presStyleCnt="0"/>
      <dgm:spPr/>
    </dgm:pt>
    <dgm:pt modelId="{8E8AC224-4072-4647-A35F-ADC50265A06C}" type="pres">
      <dgm:prSet presAssocID="{2590B1A9-60A7-412B-A9C6-5410FB674354}" presName="parTx" presStyleLbl="revTx" presStyleIdx="2" presStyleCnt="4">
        <dgm:presLayoutVars>
          <dgm:chMax val="0"/>
          <dgm:chPref val="0"/>
        </dgm:presLayoutVars>
      </dgm:prSet>
      <dgm:spPr/>
    </dgm:pt>
    <dgm:pt modelId="{14177ACD-217F-46C9-B1BB-FF3EC5C4112C}" type="pres">
      <dgm:prSet presAssocID="{2590B1A9-60A7-412B-A9C6-5410FB674354}" presName="desTx" presStyleLbl="revTx" presStyleIdx="3" presStyleCnt="4" custScaleX="151697" custLinFactNeighborX="-28550">
        <dgm:presLayoutVars/>
      </dgm:prSet>
      <dgm:spPr/>
    </dgm:pt>
  </dgm:ptLst>
  <dgm:cxnLst>
    <dgm:cxn modelId="{F8BEE100-931B-4387-A44E-3A02DB47D536}" type="presOf" srcId="{EDA40B36-7E0D-4F4B-91A9-80F815AAEDB3}" destId="{232B18A3-148A-4F0D-92D3-ABAD772C44FF}" srcOrd="0" destOrd="0" presId="urn:microsoft.com/office/officeart/2018/2/layout/IconVerticalSolidList"/>
    <dgm:cxn modelId="{B8A14A0D-1793-442A-ACF6-069C6A10290B}" srcId="{7BFA45BD-6DDC-4CB3-BAB3-35CF5E6F662D}" destId="{EDA40B36-7E0D-4F4B-91A9-80F815AAEDB3}" srcOrd="0" destOrd="0" parTransId="{80201A0E-6277-47AE-B2A9-5C69C2890426}" sibTransId="{F8EE9B8A-6539-439B-B6D1-C051B54F43E8}"/>
    <dgm:cxn modelId="{E0955828-54D5-4CFB-8CCA-13EE895257FA}" type="presOf" srcId="{8E8B38F3-8A6A-4A0E-9607-1FCFC3ADC68C}" destId="{14177ACD-217F-46C9-B1BB-FF3EC5C4112C}" srcOrd="0" destOrd="0" presId="urn:microsoft.com/office/officeart/2018/2/layout/IconVerticalSolidList"/>
    <dgm:cxn modelId="{B5916628-9630-4630-A81B-190049C658EB}" type="presOf" srcId="{2590B1A9-60A7-412B-A9C6-5410FB674354}" destId="{8E8AC224-4072-4647-A35F-ADC50265A06C}" srcOrd="0" destOrd="0" presId="urn:microsoft.com/office/officeart/2018/2/layout/IconVerticalSolidList"/>
    <dgm:cxn modelId="{CE3BD447-A7EF-495B-A9EE-79B1ABF115DF}" srcId="{7BFA45BD-6DDC-4CB3-BAB3-35CF5E6F662D}" destId="{2590B1A9-60A7-412B-A9C6-5410FB674354}" srcOrd="2" destOrd="0" parTransId="{35742EF0-374C-4169-BFF8-FC3AFEB473E2}" sibTransId="{F67B8F44-5C35-4D7A-8B2F-B8D82A24256B}"/>
    <dgm:cxn modelId="{BFB9BF4C-DCAC-42E6-AB09-6CDFBB6DE76D}" srcId="{7BFA45BD-6DDC-4CB3-BAB3-35CF5E6F662D}" destId="{62858122-C7D2-49F3-844E-3A10E3AAB74C}" srcOrd="1" destOrd="0" parTransId="{CBFB3175-5A84-4738-A214-A61D325B9DBF}" sibTransId="{01B13F18-75A6-4B77-B0FA-C05FF9811EA1}"/>
    <dgm:cxn modelId="{BD9A9350-E831-48EE-9DA6-4E8D81728403}" srcId="{2590B1A9-60A7-412B-A9C6-5410FB674354}" destId="{8E8B38F3-8A6A-4A0E-9607-1FCFC3ADC68C}" srcOrd="0" destOrd="0" parTransId="{8EDB54CB-DF82-4C09-80E9-231004523C7C}" sibTransId="{F16F8112-2C10-4B94-945E-B3F8A4C183C6}"/>
    <dgm:cxn modelId="{01CC10D1-6032-4722-B440-41E8037B76C1}" type="presOf" srcId="{62858122-C7D2-49F3-844E-3A10E3AAB74C}" destId="{07233DC0-0377-4C30-AA4C-A156101388D8}" srcOrd="0" destOrd="0" presId="urn:microsoft.com/office/officeart/2018/2/layout/IconVerticalSolidList"/>
    <dgm:cxn modelId="{4D1517D2-6E5D-4E3A-A5F1-2DA277655E62}" type="presOf" srcId="{7BFA45BD-6DDC-4CB3-BAB3-35CF5E6F662D}" destId="{A64F9AD0-823C-48D1-9634-BD53579478C0}" srcOrd="0" destOrd="0" presId="urn:microsoft.com/office/officeart/2018/2/layout/IconVerticalSolidList"/>
    <dgm:cxn modelId="{9420331D-2B6A-47DB-AC9C-E4D346CAFB97}" type="presParOf" srcId="{A64F9AD0-823C-48D1-9634-BD53579478C0}" destId="{ED06A4D9-2902-465D-A5C7-60ED315FA047}" srcOrd="0" destOrd="0" presId="urn:microsoft.com/office/officeart/2018/2/layout/IconVerticalSolidList"/>
    <dgm:cxn modelId="{F011B783-CFFC-41B6-B791-5FF5699714CC}" type="presParOf" srcId="{ED06A4D9-2902-465D-A5C7-60ED315FA047}" destId="{CB067103-43A8-4E01-9F02-5513E7D990F5}" srcOrd="0" destOrd="0" presId="urn:microsoft.com/office/officeart/2018/2/layout/IconVerticalSolidList"/>
    <dgm:cxn modelId="{53FBE6AB-5BFB-49FD-B9AD-B2FD26F1B648}" type="presParOf" srcId="{ED06A4D9-2902-465D-A5C7-60ED315FA047}" destId="{5003CF11-608B-4C6A-9BDD-97875E94009F}" srcOrd="1" destOrd="0" presId="urn:microsoft.com/office/officeart/2018/2/layout/IconVerticalSolidList"/>
    <dgm:cxn modelId="{03B2545B-1321-491C-A76C-8CF41D437318}" type="presParOf" srcId="{ED06A4D9-2902-465D-A5C7-60ED315FA047}" destId="{78BF0282-0268-4308-B6DE-DBE4D672FD93}" srcOrd="2" destOrd="0" presId="urn:microsoft.com/office/officeart/2018/2/layout/IconVerticalSolidList"/>
    <dgm:cxn modelId="{B7AEEC31-FB53-4ADF-807F-81D0B2DAAC0A}" type="presParOf" srcId="{ED06A4D9-2902-465D-A5C7-60ED315FA047}" destId="{232B18A3-148A-4F0D-92D3-ABAD772C44FF}" srcOrd="3" destOrd="0" presId="urn:microsoft.com/office/officeart/2018/2/layout/IconVerticalSolidList"/>
    <dgm:cxn modelId="{28A891AE-8269-425A-A2C2-A7A2B55230A3}" type="presParOf" srcId="{A64F9AD0-823C-48D1-9634-BD53579478C0}" destId="{553C41B9-CAFC-43B8-8B28-6DEC7CFC2F86}" srcOrd="1" destOrd="0" presId="urn:microsoft.com/office/officeart/2018/2/layout/IconVerticalSolidList"/>
    <dgm:cxn modelId="{38EA3B69-AC23-47E0-A282-2FAF91A51B98}" type="presParOf" srcId="{A64F9AD0-823C-48D1-9634-BD53579478C0}" destId="{93110223-1163-4F81-87E2-59437F87BC4C}" srcOrd="2" destOrd="0" presId="urn:microsoft.com/office/officeart/2018/2/layout/IconVerticalSolidList"/>
    <dgm:cxn modelId="{D356C6D0-C4F1-4D94-BD70-501F4B0B1762}" type="presParOf" srcId="{93110223-1163-4F81-87E2-59437F87BC4C}" destId="{59D92BBC-1986-49EB-A6DA-869CD53EE2BB}" srcOrd="0" destOrd="0" presId="urn:microsoft.com/office/officeart/2018/2/layout/IconVerticalSolidList"/>
    <dgm:cxn modelId="{8C5C5DFE-CE1F-4C25-94C9-2C8491EBC84B}" type="presParOf" srcId="{93110223-1163-4F81-87E2-59437F87BC4C}" destId="{9F4D13F8-7037-43CD-B957-396F5A6893C0}" srcOrd="1" destOrd="0" presId="urn:microsoft.com/office/officeart/2018/2/layout/IconVerticalSolidList"/>
    <dgm:cxn modelId="{68DAA971-E6A6-48D1-88C2-9BDB95666ED5}" type="presParOf" srcId="{93110223-1163-4F81-87E2-59437F87BC4C}" destId="{AC765258-F3FE-42A2-A688-4F454655B696}" srcOrd="2" destOrd="0" presId="urn:microsoft.com/office/officeart/2018/2/layout/IconVerticalSolidList"/>
    <dgm:cxn modelId="{DB1F09CC-D427-49AE-89DC-8F612BABBCAD}" type="presParOf" srcId="{93110223-1163-4F81-87E2-59437F87BC4C}" destId="{07233DC0-0377-4C30-AA4C-A156101388D8}" srcOrd="3" destOrd="0" presId="urn:microsoft.com/office/officeart/2018/2/layout/IconVerticalSolidList"/>
    <dgm:cxn modelId="{096037EE-0E94-4004-9EF8-7D84E62A6A1B}" type="presParOf" srcId="{A64F9AD0-823C-48D1-9634-BD53579478C0}" destId="{A9504758-960C-488B-8879-29419F9E02AD}" srcOrd="3" destOrd="0" presId="urn:microsoft.com/office/officeart/2018/2/layout/IconVerticalSolidList"/>
    <dgm:cxn modelId="{DFF99456-C6D6-457D-B27A-AFB143BC6694}" type="presParOf" srcId="{A64F9AD0-823C-48D1-9634-BD53579478C0}" destId="{46C7CD8E-05A3-4D85-83F2-8DA14BAC9C4E}" srcOrd="4" destOrd="0" presId="urn:microsoft.com/office/officeart/2018/2/layout/IconVerticalSolidList"/>
    <dgm:cxn modelId="{3E056F36-5184-46A5-B111-EB9D04C3C9C8}" type="presParOf" srcId="{46C7CD8E-05A3-4D85-83F2-8DA14BAC9C4E}" destId="{702BE92E-D8DC-4CD5-845D-D038A6B0739A}" srcOrd="0" destOrd="0" presId="urn:microsoft.com/office/officeart/2018/2/layout/IconVerticalSolidList"/>
    <dgm:cxn modelId="{18A86003-8BD2-48D5-B6E3-9F3F1B73B965}" type="presParOf" srcId="{46C7CD8E-05A3-4D85-83F2-8DA14BAC9C4E}" destId="{E0787CF4-1D52-43C7-BA9F-319546FE05E4}" srcOrd="1" destOrd="0" presId="urn:microsoft.com/office/officeart/2018/2/layout/IconVerticalSolidList"/>
    <dgm:cxn modelId="{3469E514-1BC8-40A1-AAB3-16A60C370F34}" type="presParOf" srcId="{46C7CD8E-05A3-4D85-83F2-8DA14BAC9C4E}" destId="{2F1DA0D4-0167-4B8E-90BF-38C55588D849}" srcOrd="2" destOrd="0" presId="urn:microsoft.com/office/officeart/2018/2/layout/IconVerticalSolidList"/>
    <dgm:cxn modelId="{92326764-BEF6-489A-89B9-7490D227C605}" type="presParOf" srcId="{46C7CD8E-05A3-4D85-83F2-8DA14BAC9C4E}" destId="{8E8AC224-4072-4647-A35F-ADC50265A06C}" srcOrd="3" destOrd="0" presId="urn:microsoft.com/office/officeart/2018/2/layout/IconVerticalSolidList"/>
    <dgm:cxn modelId="{006BF465-1EF9-449A-B70D-E91F2089BC20}" type="presParOf" srcId="{46C7CD8E-05A3-4D85-83F2-8DA14BAC9C4E}" destId="{14177ACD-217F-46C9-B1BB-FF3EC5C4112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9B15A-29E9-40F4-93B4-AA9493571C6D}" type="doc">
      <dgm:prSet loTypeId="urn:microsoft.com/office/officeart/2005/8/layout/orgChart1" loCatId="hierarchy" qsTypeId="urn:microsoft.com/office/officeart/2005/8/quickstyle/simple2" qsCatId="simple" csTypeId="urn:microsoft.com/office/officeart/2005/8/colors/accent2_2" csCatId="accent2" phldr="1"/>
      <dgm:spPr/>
      <dgm:t>
        <a:bodyPr/>
        <a:lstStyle/>
        <a:p>
          <a:endParaRPr lang="en-US"/>
        </a:p>
      </dgm:t>
    </dgm:pt>
    <dgm:pt modelId="{1A8CC62C-E2B3-4CC9-A34D-B79259C5FF62}">
      <dgm:prSet phldrT="[Text]"/>
      <dgm:spPr/>
      <dgm:t>
        <a:bodyPr/>
        <a:lstStyle/>
        <a:p>
          <a:r>
            <a:rPr lang="en-US"/>
            <a:t>Baseline NIRS </a:t>
          </a:r>
          <a:r>
            <a:rPr lang="en-US" dirty="0" err="1"/>
            <a:t>vaues</a:t>
          </a:r>
          <a:r>
            <a:rPr lang="en-US" dirty="0"/>
            <a:t> are determined by</a:t>
          </a:r>
        </a:p>
      </dgm:t>
    </dgm:pt>
    <dgm:pt modelId="{B750AA97-B988-48B4-A9A6-3955B0131F1B}" type="parTrans" cxnId="{B7F605A4-C78D-48A6-919C-9E3209246B0C}">
      <dgm:prSet/>
      <dgm:spPr/>
      <dgm:t>
        <a:bodyPr/>
        <a:lstStyle/>
        <a:p>
          <a:endParaRPr lang="en-US"/>
        </a:p>
      </dgm:t>
    </dgm:pt>
    <dgm:pt modelId="{7CAD33DA-6C0E-4036-9811-1F19B4C4D100}" type="sibTrans" cxnId="{B7F605A4-C78D-48A6-919C-9E3209246B0C}">
      <dgm:prSet/>
      <dgm:spPr/>
      <dgm:t>
        <a:bodyPr/>
        <a:lstStyle/>
        <a:p>
          <a:endParaRPr lang="en-US"/>
        </a:p>
      </dgm:t>
    </dgm:pt>
    <dgm:pt modelId="{0DC03316-7226-41BE-B67C-EE824FF5E144}">
      <dgm:prSet phldrT="[Text]"/>
      <dgm:spPr/>
      <dgm:t>
        <a:bodyPr/>
        <a:lstStyle/>
        <a:p>
          <a:r>
            <a:rPr lang="en-US"/>
            <a:t>PaO</a:t>
          </a:r>
          <a:r>
            <a:rPr lang="en-US" baseline="-25000"/>
            <a:t>2</a:t>
          </a:r>
          <a:endParaRPr lang="en-US"/>
        </a:p>
      </dgm:t>
    </dgm:pt>
    <dgm:pt modelId="{B2E6D2E5-24EC-4912-B561-B95C7BE1B6BE}" type="parTrans" cxnId="{099373A4-0410-4BE5-B9FD-DE63F55DF5C2}">
      <dgm:prSet/>
      <dgm:spPr/>
      <dgm:t>
        <a:bodyPr/>
        <a:lstStyle/>
        <a:p>
          <a:endParaRPr lang="en-US"/>
        </a:p>
      </dgm:t>
    </dgm:pt>
    <dgm:pt modelId="{F470390F-5E1E-44DC-AD1A-E1A9C191FB55}" type="sibTrans" cxnId="{099373A4-0410-4BE5-B9FD-DE63F55DF5C2}">
      <dgm:prSet/>
      <dgm:spPr/>
      <dgm:t>
        <a:bodyPr/>
        <a:lstStyle/>
        <a:p>
          <a:endParaRPr lang="en-US"/>
        </a:p>
      </dgm:t>
    </dgm:pt>
    <dgm:pt modelId="{09A7A7BB-3B2E-4A40-9831-A08C36C51EE7}">
      <dgm:prSet phldrT="[Text]"/>
      <dgm:spPr/>
      <dgm:t>
        <a:bodyPr/>
        <a:lstStyle/>
        <a:p>
          <a:r>
            <a:rPr lang="en-US"/>
            <a:t>PaCO</a:t>
          </a:r>
          <a:r>
            <a:rPr lang="en-US" baseline="-25000"/>
            <a:t>2</a:t>
          </a:r>
          <a:endParaRPr lang="en-US"/>
        </a:p>
      </dgm:t>
    </dgm:pt>
    <dgm:pt modelId="{CD54B775-C245-40C4-8B3F-120D50514D6D}" type="parTrans" cxnId="{4835CC60-6E78-4D4B-B845-3D15672DEE23}">
      <dgm:prSet/>
      <dgm:spPr/>
      <dgm:t>
        <a:bodyPr/>
        <a:lstStyle/>
        <a:p>
          <a:endParaRPr lang="en-US"/>
        </a:p>
      </dgm:t>
    </dgm:pt>
    <dgm:pt modelId="{0BCBDF50-4D9D-4B81-8028-251BA16C0A26}" type="sibTrans" cxnId="{4835CC60-6E78-4D4B-B845-3D15672DEE23}">
      <dgm:prSet/>
      <dgm:spPr/>
      <dgm:t>
        <a:bodyPr/>
        <a:lstStyle/>
        <a:p>
          <a:endParaRPr lang="en-US"/>
        </a:p>
      </dgm:t>
    </dgm:pt>
    <dgm:pt modelId="{517AF5EF-8DDF-406F-8695-207FD08D0CFC}">
      <dgm:prSet phldrT="[Text]"/>
      <dgm:spPr/>
      <dgm:t>
        <a:bodyPr/>
        <a:lstStyle/>
        <a:p>
          <a:r>
            <a:rPr lang="en-US"/>
            <a:t>CMRO</a:t>
          </a:r>
          <a:r>
            <a:rPr lang="en-US" baseline="-25000"/>
            <a:t>2</a:t>
          </a:r>
          <a:endParaRPr lang="en-US"/>
        </a:p>
      </dgm:t>
    </dgm:pt>
    <dgm:pt modelId="{46300D14-C181-42A5-A30B-C0C6AA8035FA}" type="parTrans" cxnId="{CC46C6D5-D418-45C5-B3DF-98B58D051EFD}">
      <dgm:prSet/>
      <dgm:spPr/>
      <dgm:t>
        <a:bodyPr/>
        <a:lstStyle/>
        <a:p>
          <a:endParaRPr lang="en-US"/>
        </a:p>
      </dgm:t>
    </dgm:pt>
    <dgm:pt modelId="{E14303DF-DA41-4605-8EC9-728AB42F14C5}" type="sibTrans" cxnId="{CC46C6D5-D418-45C5-B3DF-98B58D051EFD}">
      <dgm:prSet/>
      <dgm:spPr/>
      <dgm:t>
        <a:bodyPr/>
        <a:lstStyle/>
        <a:p>
          <a:endParaRPr lang="en-US"/>
        </a:p>
      </dgm:t>
    </dgm:pt>
    <dgm:pt modelId="{52F458D0-99DB-45AA-A09E-F24769394A03}">
      <dgm:prSet phldrT="[Text]"/>
      <dgm:spPr/>
      <dgm:t>
        <a:bodyPr/>
        <a:lstStyle/>
        <a:p>
          <a:r>
            <a:rPr lang="en-US"/>
            <a:t>Hemoglobin</a:t>
          </a:r>
        </a:p>
      </dgm:t>
    </dgm:pt>
    <dgm:pt modelId="{97A852DC-12CE-4AD9-9EC2-43B31203E4A6}" type="parTrans" cxnId="{404D6D17-23DA-4FFF-BB0C-DF8909D1F14A}">
      <dgm:prSet/>
      <dgm:spPr/>
      <dgm:t>
        <a:bodyPr/>
        <a:lstStyle/>
        <a:p>
          <a:endParaRPr lang="en-US"/>
        </a:p>
      </dgm:t>
    </dgm:pt>
    <dgm:pt modelId="{5BCD10F5-8D9A-4487-8F33-299457CFD5CE}" type="sibTrans" cxnId="{404D6D17-23DA-4FFF-BB0C-DF8909D1F14A}">
      <dgm:prSet/>
      <dgm:spPr/>
      <dgm:t>
        <a:bodyPr/>
        <a:lstStyle/>
        <a:p>
          <a:endParaRPr lang="en-US"/>
        </a:p>
      </dgm:t>
    </dgm:pt>
    <dgm:pt modelId="{EA170B77-2D79-46E7-9863-C9B86A4C7CBD}">
      <dgm:prSet phldrT="[Text]"/>
      <dgm:spPr/>
      <dgm:t>
        <a:bodyPr/>
        <a:lstStyle/>
        <a:p>
          <a:r>
            <a:rPr lang="en-US"/>
            <a:t>CBF</a:t>
          </a:r>
        </a:p>
      </dgm:t>
    </dgm:pt>
    <dgm:pt modelId="{1C5D2357-1E5B-42D2-854D-7E3794C8A033}" type="parTrans" cxnId="{D5EFB946-04B4-49BE-A0E9-DE09C8C59CCE}">
      <dgm:prSet/>
      <dgm:spPr/>
      <dgm:t>
        <a:bodyPr/>
        <a:lstStyle/>
        <a:p>
          <a:endParaRPr lang="en-US"/>
        </a:p>
      </dgm:t>
    </dgm:pt>
    <dgm:pt modelId="{5CCDFE41-45FB-4167-A04D-A259E2DE36D5}" type="sibTrans" cxnId="{D5EFB946-04B4-49BE-A0E9-DE09C8C59CCE}">
      <dgm:prSet/>
      <dgm:spPr/>
      <dgm:t>
        <a:bodyPr/>
        <a:lstStyle/>
        <a:p>
          <a:endParaRPr lang="en-US"/>
        </a:p>
      </dgm:t>
    </dgm:pt>
    <dgm:pt modelId="{A52709E8-B49B-7845-8526-DDB34AA96B2E}" type="pres">
      <dgm:prSet presAssocID="{D989B15A-29E9-40F4-93B4-AA9493571C6D}" presName="hierChild1" presStyleCnt="0">
        <dgm:presLayoutVars>
          <dgm:orgChart val="1"/>
          <dgm:chPref val="1"/>
          <dgm:dir/>
          <dgm:animOne val="branch"/>
          <dgm:animLvl val="lvl"/>
          <dgm:resizeHandles/>
        </dgm:presLayoutVars>
      </dgm:prSet>
      <dgm:spPr/>
    </dgm:pt>
    <dgm:pt modelId="{4E837B76-2656-8C45-B9C3-515479810D7A}" type="pres">
      <dgm:prSet presAssocID="{1A8CC62C-E2B3-4CC9-A34D-B79259C5FF62}" presName="hierRoot1" presStyleCnt="0">
        <dgm:presLayoutVars>
          <dgm:hierBranch val="init"/>
        </dgm:presLayoutVars>
      </dgm:prSet>
      <dgm:spPr/>
    </dgm:pt>
    <dgm:pt modelId="{A824B73B-2CEC-AB43-BF0D-DD4549203836}" type="pres">
      <dgm:prSet presAssocID="{1A8CC62C-E2B3-4CC9-A34D-B79259C5FF62}" presName="rootComposite1" presStyleCnt="0"/>
      <dgm:spPr/>
    </dgm:pt>
    <dgm:pt modelId="{935D09A2-3812-C445-9398-F8ADD101EE36}" type="pres">
      <dgm:prSet presAssocID="{1A8CC62C-E2B3-4CC9-A34D-B79259C5FF62}" presName="rootText1" presStyleLbl="node0" presStyleIdx="0" presStyleCnt="1">
        <dgm:presLayoutVars>
          <dgm:chPref val="3"/>
        </dgm:presLayoutVars>
      </dgm:prSet>
      <dgm:spPr/>
    </dgm:pt>
    <dgm:pt modelId="{D1816DDE-2643-F74F-8AC8-E210ACC9ECC8}" type="pres">
      <dgm:prSet presAssocID="{1A8CC62C-E2B3-4CC9-A34D-B79259C5FF62}" presName="rootConnector1" presStyleLbl="node1" presStyleIdx="0" presStyleCnt="0"/>
      <dgm:spPr/>
    </dgm:pt>
    <dgm:pt modelId="{50CA5D9E-27CD-1A48-AE00-8140D1E56BF5}" type="pres">
      <dgm:prSet presAssocID="{1A8CC62C-E2B3-4CC9-A34D-B79259C5FF62}" presName="hierChild2" presStyleCnt="0"/>
      <dgm:spPr/>
    </dgm:pt>
    <dgm:pt modelId="{0979805B-0FA7-B448-B873-E35AAFF1EAB1}" type="pres">
      <dgm:prSet presAssocID="{B2E6D2E5-24EC-4912-B561-B95C7BE1B6BE}" presName="Name37" presStyleLbl="parChTrans1D2" presStyleIdx="0" presStyleCnt="5"/>
      <dgm:spPr/>
    </dgm:pt>
    <dgm:pt modelId="{1B0690C8-8390-D741-9957-AD97EED5DF93}" type="pres">
      <dgm:prSet presAssocID="{0DC03316-7226-41BE-B67C-EE824FF5E144}" presName="hierRoot2" presStyleCnt="0">
        <dgm:presLayoutVars>
          <dgm:hierBranch val="init"/>
        </dgm:presLayoutVars>
      </dgm:prSet>
      <dgm:spPr/>
    </dgm:pt>
    <dgm:pt modelId="{20347CCE-A043-1E4C-9A63-F4543232E494}" type="pres">
      <dgm:prSet presAssocID="{0DC03316-7226-41BE-B67C-EE824FF5E144}" presName="rootComposite" presStyleCnt="0"/>
      <dgm:spPr/>
    </dgm:pt>
    <dgm:pt modelId="{9E7CEFCC-584F-8640-A978-4DCC87A127E6}" type="pres">
      <dgm:prSet presAssocID="{0DC03316-7226-41BE-B67C-EE824FF5E144}" presName="rootText" presStyleLbl="node2" presStyleIdx="0" presStyleCnt="5">
        <dgm:presLayoutVars>
          <dgm:chPref val="3"/>
        </dgm:presLayoutVars>
      </dgm:prSet>
      <dgm:spPr/>
    </dgm:pt>
    <dgm:pt modelId="{C39556D9-163E-9046-A5E6-61F0B6929589}" type="pres">
      <dgm:prSet presAssocID="{0DC03316-7226-41BE-B67C-EE824FF5E144}" presName="rootConnector" presStyleLbl="node2" presStyleIdx="0" presStyleCnt="5"/>
      <dgm:spPr/>
    </dgm:pt>
    <dgm:pt modelId="{3CD3C262-8ED3-7745-9AE3-57B62FD70EDF}" type="pres">
      <dgm:prSet presAssocID="{0DC03316-7226-41BE-B67C-EE824FF5E144}" presName="hierChild4" presStyleCnt="0"/>
      <dgm:spPr/>
    </dgm:pt>
    <dgm:pt modelId="{962D68A5-875D-4246-B0C8-EE83B5D0E2B3}" type="pres">
      <dgm:prSet presAssocID="{0DC03316-7226-41BE-B67C-EE824FF5E144}" presName="hierChild5" presStyleCnt="0"/>
      <dgm:spPr/>
    </dgm:pt>
    <dgm:pt modelId="{FDBA4D9E-10B3-5E41-A4C3-9B8C705D9318}" type="pres">
      <dgm:prSet presAssocID="{CD54B775-C245-40C4-8B3F-120D50514D6D}" presName="Name37" presStyleLbl="parChTrans1D2" presStyleIdx="1" presStyleCnt="5"/>
      <dgm:spPr/>
    </dgm:pt>
    <dgm:pt modelId="{73895AED-A4FC-5245-8639-86400A615CF9}" type="pres">
      <dgm:prSet presAssocID="{09A7A7BB-3B2E-4A40-9831-A08C36C51EE7}" presName="hierRoot2" presStyleCnt="0">
        <dgm:presLayoutVars>
          <dgm:hierBranch val="init"/>
        </dgm:presLayoutVars>
      </dgm:prSet>
      <dgm:spPr/>
    </dgm:pt>
    <dgm:pt modelId="{A321DA81-16B5-C849-ACB0-5961945E61A0}" type="pres">
      <dgm:prSet presAssocID="{09A7A7BB-3B2E-4A40-9831-A08C36C51EE7}" presName="rootComposite" presStyleCnt="0"/>
      <dgm:spPr/>
    </dgm:pt>
    <dgm:pt modelId="{1FD8F5A7-A8DF-9E49-8E54-590A8C2F0D52}" type="pres">
      <dgm:prSet presAssocID="{09A7A7BB-3B2E-4A40-9831-A08C36C51EE7}" presName="rootText" presStyleLbl="node2" presStyleIdx="1" presStyleCnt="5">
        <dgm:presLayoutVars>
          <dgm:chPref val="3"/>
        </dgm:presLayoutVars>
      </dgm:prSet>
      <dgm:spPr/>
    </dgm:pt>
    <dgm:pt modelId="{9FA1D0BC-0131-CF4C-B6E9-59321532F994}" type="pres">
      <dgm:prSet presAssocID="{09A7A7BB-3B2E-4A40-9831-A08C36C51EE7}" presName="rootConnector" presStyleLbl="node2" presStyleIdx="1" presStyleCnt="5"/>
      <dgm:spPr/>
    </dgm:pt>
    <dgm:pt modelId="{D2458FB4-8A20-0241-83A4-B910153F9AF6}" type="pres">
      <dgm:prSet presAssocID="{09A7A7BB-3B2E-4A40-9831-A08C36C51EE7}" presName="hierChild4" presStyleCnt="0"/>
      <dgm:spPr/>
    </dgm:pt>
    <dgm:pt modelId="{DE06DE91-1E5E-E34A-9BC1-43160306F4EA}" type="pres">
      <dgm:prSet presAssocID="{09A7A7BB-3B2E-4A40-9831-A08C36C51EE7}" presName="hierChild5" presStyleCnt="0"/>
      <dgm:spPr/>
    </dgm:pt>
    <dgm:pt modelId="{568BA39E-092A-2D40-BE93-72607F7C4300}" type="pres">
      <dgm:prSet presAssocID="{46300D14-C181-42A5-A30B-C0C6AA8035FA}" presName="Name37" presStyleLbl="parChTrans1D2" presStyleIdx="2" presStyleCnt="5"/>
      <dgm:spPr/>
    </dgm:pt>
    <dgm:pt modelId="{8F55B663-2996-0B42-866A-50CCF52A7788}" type="pres">
      <dgm:prSet presAssocID="{517AF5EF-8DDF-406F-8695-207FD08D0CFC}" presName="hierRoot2" presStyleCnt="0">
        <dgm:presLayoutVars>
          <dgm:hierBranch val="init"/>
        </dgm:presLayoutVars>
      </dgm:prSet>
      <dgm:spPr/>
    </dgm:pt>
    <dgm:pt modelId="{6158D980-F8D5-DD46-8184-41EB2A9D89EC}" type="pres">
      <dgm:prSet presAssocID="{517AF5EF-8DDF-406F-8695-207FD08D0CFC}" presName="rootComposite" presStyleCnt="0"/>
      <dgm:spPr/>
    </dgm:pt>
    <dgm:pt modelId="{07F89925-F238-6B43-8239-825ABDD98E21}" type="pres">
      <dgm:prSet presAssocID="{517AF5EF-8DDF-406F-8695-207FD08D0CFC}" presName="rootText" presStyleLbl="node2" presStyleIdx="2" presStyleCnt="5">
        <dgm:presLayoutVars>
          <dgm:chPref val="3"/>
        </dgm:presLayoutVars>
      </dgm:prSet>
      <dgm:spPr/>
    </dgm:pt>
    <dgm:pt modelId="{7E225502-576B-E140-AD31-AA46EAB0387A}" type="pres">
      <dgm:prSet presAssocID="{517AF5EF-8DDF-406F-8695-207FD08D0CFC}" presName="rootConnector" presStyleLbl="node2" presStyleIdx="2" presStyleCnt="5"/>
      <dgm:spPr/>
    </dgm:pt>
    <dgm:pt modelId="{A55892F2-53F0-F448-BC2E-D73B02A00EAA}" type="pres">
      <dgm:prSet presAssocID="{517AF5EF-8DDF-406F-8695-207FD08D0CFC}" presName="hierChild4" presStyleCnt="0"/>
      <dgm:spPr/>
    </dgm:pt>
    <dgm:pt modelId="{36428D09-7BC6-A642-8D4C-7F3B31273383}" type="pres">
      <dgm:prSet presAssocID="{517AF5EF-8DDF-406F-8695-207FD08D0CFC}" presName="hierChild5" presStyleCnt="0"/>
      <dgm:spPr/>
    </dgm:pt>
    <dgm:pt modelId="{0AFCA314-4773-6447-9828-FFE67335E2ED}" type="pres">
      <dgm:prSet presAssocID="{97A852DC-12CE-4AD9-9EC2-43B31203E4A6}" presName="Name37" presStyleLbl="parChTrans1D2" presStyleIdx="3" presStyleCnt="5"/>
      <dgm:spPr/>
    </dgm:pt>
    <dgm:pt modelId="{8791316A-460B-9C4C-B7DD-4E1AFBADDB16}" type="pres">
      <dgm:prSet presAssocID="{52F458D0-99DB-45AA-A09E-F24769394A03}" presName="hierRoot2" presStyleCnt="0">
        <dgm:presLayoutVars>
          <dgm:hierBranch val="init"/>
        </dgm:presLayoutVars>
      </dgm:prSet>
      <dgm:spPr/>
    </dgm:pt>
    <dgm:pt modelId="{11F88EA9-846C-6447-9150-02EE0352DCDC}" type="pres">
      <dgm:prSet presAssocID="{52F458D0-99DB-45AA-A09E-F24769394A03}" presName="rootComposite" presStyleCnt="0"/>
      <dgm:spPr/>
    </dgm:pt>
    <dgm:pt modelId="{B4D6E6A1-E004-A34B-A740-CE9BF5AF3A58}" type="pres">
      <dgm:prSet presAssocID="{52F458D0-99DB-45AA-A09E-F24769394A03}" presName="rootText" presStyleLbl="node2" presStyleIdx="3" presStyleCnt="5">
        <dgm:presLayoutVars>
          <dgm:chPref val="3"/>
        </dgm:presLayoutVars>
      </dgm:prSet>
      <dgm:spPr/>
    </dgm:pt>
    <dgm:pt modelId="{6DB69432-8322-7E40-978E-017DB055D0E2}" type="pres">
      <dgm:prSet presAssocID="{52F458D0-99DB-45AA-A09E-F24769394A03}" presName="rootConnector" presStyleLbl="node2" presStyleIdx="3" presStyleCnt="5"/>
      <dgm:spPr/>
    </dgm:pt>
    <dgm:pt modelId="{42A36928-5C96-D840-BE12-347DA2EAF91E}" type="pres">
      <dgm:prSet presAssocID="{52F458D0-99DB-45AA-A09E-F24769394A03}" presName="hierChild4" presStyleCnt="0"/>
      <dgm:spPr/>
    </dgm:pt>
    <dgm:pt modelId="{130820AB-9071-5647-AF6E-452832DE19D7}" type="pres">
      <dgm:prSet presAssocID="{52F458D0-99DB-45AA-A09E-F24769394A03}" presName="hierChild5" presStyleCnt="0"/>
      <dgm:spPr/>
    </dgm:pt>
    <dgm:pt modelId="{8340A63F-A89A-6044-A467-63D7A3DE8138}" type="pres">
      <dgm:prSet presAssocID="{1C5D2357-1E5B-42D2-854D-7E3794C8A033}" presName="Name37" presStyleLbl="parChTrans1D2" presStyleIdx="4" presStyleCnt="5"/>
      <dgm:spPr/>
    </dgm:pt>
    <dgm:pt modelId="{BA692DFE-51E8-AB47-9049-E814F15DBDC5}" type="pres">
      <dgm:prSet presAssocID="{EA170B77-2D79-46E7-9863-C9B86A4C7CBD}" presName="hierRoot2" presStyleCnt="0">
        <dgm:presLayoutVars>
          <dgm:hierBranch val="init"/>
        </dgm:presLayoutVars>
      </dgm:prSet>
      <dgm:spPr/>
    </dgm:pt>
    <dgm:pt modelId="{E3367F25-DE97-4540-BFC3-C27D34E1DEAD}" type="pres">
      <dgm:prSet presAssocID="{EA170B77-2D79-46E7-9863-C9B86A4C7CBD}" presName="rootComposite" presStyleCnt="0"/>
      <dgm:spPr/>
    </dgm:pt>
    <dgm:pt modelId="{A9C5A494-565D-9C43-929E-06A67D5FFEB6}" type="pres">
      <dgm:prSet presAssocID="{EA170B77-2D79-46E7-9863-C9B86A4C7CBD}" presName="rootText" presStyleLbl="node2" presStyleIdx="4" presStyleCnt="5">
        <dgm:presLayoutVars>
          <dgm:chPref val="3"/>
        </dgm:presLayoutVars>
      </dgm:prSet>
      <dgm:spPr/>
    </dgm:pt>
    <dgm:pt modelId="{D2BD0351-5B1C-D540-9C5A-1E7FAB37274F}" type="pres">
      <dgm:prSet presAssocID="{EA170B77-2D79-46E7-9863-C9B86A4C7CBD}" presName="rootConnector" presStyleLbl="node2" presStyleIdx="4" presStyleCnt="5"/>
      <dgm:spPr/>
    </dgm:pt>
    <dgm:pt modelId="{814E1446-1607-DD41-B938-67CB9D0A55E8}" type="pres">
      <dgm:prSet presAssocID="{EA170B77-2D79-46E7-9863-C9B86A4C7CBD}" presName="hierChild4" presStyleCnt="0"/>
      <dgm:spPr/>
    </dgm:pt>
    <dgm:pt modelId="{811017CF-F60C-6446-BA5D-D1622D4F3447}" type="pres">
      <dgm:prSet presAssocID="{EA170B77-2D79-46E7-9863-C9B86A4C7CBD}" presName="hierChild5" presStyleCnt="0"/>
      <dgm:spPr/>
    </dgm:pt>
    <dgm:pt modelId="{89374E53-BB7E-E14B-A97E-7F859FED9B3C}" type="pres">
      <dgm:prSet presAssocID="{1A8CC62C-E2B3-4CC9-A34D-B79259C5FF62}" presName="hierChild3" presStyleCnt="0"/>
      <dgm:spPr/>
    </dgm:pt>
  </dgm:ptLst>
  <dgm:cxnLst>
    <dgm:cxn modelId="{4741AD02-AB0D-8E42-A78C-460A7622A604}" type="presOf" srcId="{46300D14-C181-42A5-A30B-C0C6AA8035FA}" destId="{568BA39E-092A-2D40-BE93-72607F7C4300}" srcOrd="0" destOrd="0" presId="urn:microsoft.com/office/officeart/2005/8/layout/orgChart1"/>
    <dgm:cxn modelId="{404D6D17-23DA-4FFF-BB0C-DF8909D1F14A}" srcId="{1A8CC62C-E2B3-4CC9-A34D-B79259C5FF62}" destId="{52F458D0-99DB-45AA-A09E-F24769394A03}" srcOrd="3" destOrd="0" parTransId="{97A852DC-12CE-4AD9-9EC2-43B31203E4A6}" sibTransId="{5BCD10F5-8D9A-4487-8F33-299457CFD5CE}"/>
    <dgm:cxn modelId="{5D523B1A-2289-464D-A167-0DA003758851}" type="presOf" srcId="{1C5D2357-1E5B-42D2-854D-7E3794C8A033}" destId="{8340A63F-A89A-6044-A467-63D7A3DE8138}" srcOrd="0" destOrd="0" presId="urn:microsoft.com/office/officeart/2005/8/layout/orgChart1"/>
    <dgm:cxn modelId="{D5EFB946-04B4-49BE-A0E9-DE09C8C59CCE}" srcId="{1A8CC62C-E2B3-4CC9-A34D-B79259C5FF62}" destId="{EA170B77-2D79-46E7-9863-C9B86A4C7CBD}" srcOrd="4" destOrd="0" parTransId="{1C5D2357-1E5B-42D2-854D-7E3794C8A033}" sibTransId="{5CCDFE41-45FB-4167-A04D-A259E2DE36D5}"/>
    <dgm:cxn modelId="{71B8044F-BE18-1640-8F0E-8E864C3A8EC0}" type="presOf" srcId="{EA170B77-2D79-46E7-9863-C9B86A4C7CBD}" destId="{A9C5A494-565D-9C43-929E-06A67D5FFEB6}" srcOrd="0" destOrd="0" presId="urn:microsoft.com/office/officeart/2005/8/layout/orgChart1"/>
    <dgm:cxn modelId="{1A4B325C-C743-524F-88AB-FF931ACC6252}" type="presOf" srcId="{B2E6D2E5-24EC-4912-B561-B95C7BE1B6BE}" destId="{0979805B-0FA7-B448-B873-E35AAFF1EAB1}" srcOrd="0" destOrd="0" presId="urn:microsoft.com/office/officeart/2005/8/layout/orgChart1"/>
    <dgm:cxn modelId="{4835CC60-6E78-4D4B-B845-3D15672DEE23}" srcId="{1A8CC62C-E2B3-4CC9-A34D-B79259C5FF62}" destId="{09A7A7BB-3B2E-4A40-9831-A08C36C51EE7}" srcOrd="1" destOrd="0" parTransId="{CD54B775-C245-40C4-8B3F-120D50514D6D}" sibTransId="{0BCBDF50-4D9D-4B81-8028-251BA16C0A26}"/>
    <dgm:cxn modelId="{6DE80061-EA66-794A-805A-9894DCB938D8}" type="presOf" srcId="{09A7A7BB-3B2E-4A40-9831-A08C36C51EE7}" destId="{9FA1D0BC-0131-CF4C-B6E9-59321532F994}" srcOrd="1" destOrd="0" presId="urn:microsoft.com/office/officeart/2005/8/layout/orgChart1"/>
    <dgm:cxn modelId="{7ACE4268-D04C-B74F-87D4-A3017CD34E97}" type="presOf" srcId="{97A852DC-12CE-4AD9-9EC2-43B31203E4A6}" destId="{0AFCA314-4773-6447-9828-FFE67335E2ED}" srcOrd="0" destOrd="0" presId="urn:microsoft.com/office/officeart/2005/8/layout/orgChart1"/>
    <dgm:cxn modelId="{EAE38869-B711-D746-8FBC-8FE3CAB220EC}" type="presOf" srcId="{0DC03316-7226-41BE-B67C-EE824FF5E144}" destId="{C39556D9-163E-9046-A5E6-61F0B6929589}" srcOrd="1" destOrd="0" presId="urn:microsoft.com/office/officeart/2005/8/layout/orgChart1"/>
    <dgm:cxn modelId="{3FB94A72-A427-6242-BE74-3C3BF970FD1A}" type="presOf" srcId="{D989B15A-29E9-40F4-93B4-AA9493571C6D}" destId="{A52709E8-B49B-7845-8526-DDB34AA96B2E}" srcOrd="0" destOrd="0" presId="urn:microsoft.com/office/officeart/2005/8/layout/orgChart1"/>
    <dgm:cxn modelId="{D248A373-4A95-C746-B73A-AA05C4FB1058}" type="presOf" srcId="{52F458D0-99DB-45AA-A09E-F24769394A03}" destId="{6DB69432-8322-7E40-978E-017DB055D0E2}" srcOrd="1" destOrd="0" presId="urn:microsoft.com/office/officeart/2005/8/layout/orgChart1"/>
    <dgm:cxn modelId="{D9CCFA7B-2B18-F140-8784-7B63259DCD46}" type="presOf" srcId="{517AF5EF-8DDF-406F-8695-207FD08D0CFC}" destId="{07F89925-F238-6B43-8239-825ABDD98E21}" srcOrd="0" destOrd="0" presId="urn:microsoft.com/office/officeart/2005/8/layout/orgChart1"/>
    <dgm:cxn modelId="{C67EF093-2F74-9A41-A300-665516227C27}" type="presOf" srcId="{CD54B775-C245-40C4-8B3F-120D50514D6D}" destId="{FDBA4D9E-10B3-5E41-A4C3-9B8C705D9318}" srcOrd="0" destOrd="0" presId="urn:microsoft.com/office/officeart/2005/8/layout/orgChart1"/>
    <dgm:cxn modelId="{7AD35494-99A1-CA46-81F1-BB84C17E484A}" type="presOf" srcId="{09A7A7BB-3B2E-4A40-9831-A08C36C51EE7}" destId="{1FD8F5A7-A8DF-9E49-8E54-590A8C2F0D52}" srcOrd="0" destOrd="0" presId="urn:microsoft.com/office/officeart/2005/8/layout/orgChart1"/>
    <dgm:cxn modelId="{0C75229A-9BA8-F44B-9A9D-4C76EBDC26AC}" type="presOf" srcId="{52F458D0-99DB-45AA-A09E-F24769394A03}" destId="{B4D6E6A1-E004-A34B-A740-CE9BF5AF3A58}" srcOrd="0" destOrd="0" presId="urn:microsoft.com/office/officeart/2005/8/layout/orgChart1"/>
    <dgm:cxn modelId="{F742F79B-B8C5-9643-9C23-08986DC0E856}" type="presOf" srcId="{1A8CC62C-E2B3-4CC9-A34D-B79259C5FF62}" destId="{D1816DDE-2643-F74F-8AC8-E210ACC9ECC8}" srcOrd="1" destOrd="0" presId="urn:microsoft.com/office/officeart/2005/8/layout/orgChart1"/>
    <dgm:cxn modelId="{B7F605A4-C78D-48A6-919C-9E3209246B0C}" srcId="{D989B15A-29E9-40F4-93B4-AA9493571C6D}" destId="{1A8CC62C-E2B3-4CC9-A34D-B79259C5FF62}" srcOrd="0" destOrd="0" parTransId="{B750AA97-B988-48B4-A9A6-3955B0131F1B}" sibTransId="{7CAD33DA-6C0E-4036-9811-1F19B4C4D100}"/>
    <dgm:cxn modelId="{099373A4-0410-4BE5-B9FD-DE63F55DF5C2}" srcId="{1A8CC62C-E2B3-4CC9-A34D-B79259C5FF62}" destId="{0DC03316-7226-41BE-B67C-EE824FF5E144}" srcOrd="0" destOrd="0" parTransId="{B2E6D2E5-24EC-4912-B561-B95C7BE1B6BE}" sibTransId="{F470390F-5E1E-44DC-AD1A-E1A9C191FB55}"/>
    <dgm:cxn modelId="{A4070FB9-D2ED-5045-A5BE-23BD63545E6D}" type="presOf" srcId="{517AF5EF-8DDF-406F-8695-207FD08D0CFC}" destId="{7E225502-576B-E140-AD31-AA46EAB0387A}" srcOrd="1" destOrd="0" presId="urn:microsoft.com/office/officeart/2005/8/layout/orgChart1"/>
    <dgm:cxn modelId="{648B33C4-2D7C-B74E-96AA-95BE7F22D8F1}" type="presOf" srcId="{1A8CC62C-E2B3-4CC9-A34D-B79259C5FF62}" destId="{935D09A2-3812-C445-9398-F8ADD101EE36}" srcOrd="0" destOrd="0" presId="urn:microsoft.com/office/officeart/2005/8/layout/orgChart1"/>
    <dgm:cxn modelId="{4B9F26C6-B684-0446-8E45-3D0A61D5F219}" type="presOf" srcId="{0DC03316-7226-41BE-B67C-EE824FF5E144}" destId="{9E7CEFCC-584F-8640-A978-4DCC87A127E6}" srcOrd="0" destOrd="0" presId="urn:microsoft.com/office/officeart/2005/8/layout/orgChart1"/>
    <dgm:cxn modelId="{416DF4CF-E724-F140-8DE5-50D6BFECBAA3}" type="presOf" srcId="{EA170B77-2D79-46E7-9863-C9B86A4C7CBD}" destId="{D2BD0351-5B1C-D540-9C5A-1E7FAB37274F}" srcOrd="1" destOrd="0" presId="urn:microsoft.com/office/officeart/2005/8/layout/orgChart1"/>
    <dgm:cxn modelId="{CC46C6D5-D418-45C5-B3DF-98B58D051EFD}" srcId="{1A8CC62C-E2B3-4CC9-A34D-B79259C5FF62}" destId="{517AF5EF-8DDF-406F-8695-207FD08D0CFC}" srcOrd="2" destOrd="0" parTransId="{46300D14-C181-42A5-A30B-C0C6AA8035FA}" sibTransId="{E14303DF-DA41-4605-8EC9-728AB42F14C5}"/>
    <dgm:cxn modelId="{EAFBBF26-9389-6540-8BE6-8468ECBCD97A}" type="presParOf" srcId="{A52709E8-B49B-7845-8526-DDB34AA96B2E}" destId="{4E837B76-2656-8C45-B9C3-515479810D7A}" srcOrd="0" destOrd="0" presId="urn:microsoft.com/office/officeart/2005/8/layout/orgChart1"/>
    <dgm:cxn modelId="{5413E342-38AB-334F-A300-A1AFB59631F4}" type="presParOf" srcId="{4E837B76-2656-8C45-B9C3-515479810D7A}" destId="{A824B73B-2CEC-AB43-BF0D-DD4549203836}" srcOrd="0" destOrd="0" presId="urn:microsoft.com/office/officeart/2005/8/layout/orgChart1"/>
    <dgm:cxn modelId="{322617A2-FED2-C54F-9152-CAFC1A7A4765}" type="presParOf" srcId="{A824B73B-2CEC-AB43-BF0D-DD4549203836}" destId="{935D09A2-3812-C445-9398-F8ADD101EE36}" srcOrd="0" destOrd="0" presId="urn:microsoft.com/office/officeart/2005/8/layout/orgChart1"/>
    <dgm:cxn modelId="{C25FF9CE-F9B1-7C49-93D5-41FAEA6DDA61}" type="presParOf" srcId="{A824B73B-2CEC-AB43-BF0D-DD4549203836}" destId="{D1816DDE-2643-F74F-8AC8-E210ACC9ECC8}" srcOrd="1" destOrd="0" presId="urn:microsoft.com/office/officeart/2005/8/layout/orgChart1"/>
    <dgm:cxn modelId="{C756B74B-A435-A44B-BB00-C89EA3A1B70E}" type="presParOf" srcId="{4E837B76-2656-8C45-B9C3-515479810D7A}" destId="{50CA5D9E-27CD-1A48-AE00-8140D1E56BF5}" srcOrd="1" destOrd="0" presId="urn:microsoft.com/office/officeart/2005/8/layout/orgChart1"/>
    <dgm:cxn modelId="{29973DEE-9468-5B43-8EE6-0F74ED5A8BBA}" type="presParOf" srcId="{50CA5D9E-27CD-1A48-AE00-8140D1E56BF5}" destId="{0979805B-0FA7-B448-B873-E35AAFF1EAB1}" srcOrd="0" destOrd="0" presId="urn:microsoft.com/office/officeart/2005/8/layout/orgChart1"/>
    <dgm:cxn modelId="{69947F13-0023-2C4F-B1E7-12BBC1975B7B}" type="presParOf" srcId="{50CA5D9E-27CD-1A48-AE00-8140D1E56BF5}" destId="{1B0690C8-8390-D741-9957-AD97EED5DF93}" srcOrd="1" destOrd="0" presId="urn:microsoft.com/office/officeart/2005/8/layout/orgChart1"/>
    <dgm:cxn modelId="{F950D425-6E24-7C43-89AB-4222F65FE266}" type="presParOf" srcId="{1B0690C8-8390-D741-9957-AD97EED5DF93}" destId="{20347CCE-A043-1E4C-9A63-F4543232E494}" srcOrd="0" destOrd="0" presId="urn:microsoft.com/office/officeart/2005/8/layout/orgChart1"/>
    <dgm:cxn modelId="{52792543-74B4-E547-BE0D-EBACFD6C4557}" type="presParOf" srcId="{20347CCE-A043-1E4C-9A63-F4543232E494}" destId="{9E7CEFCC-584F-8640-A978-4DCC87A127E6}" srcOrd="0" destOrd="0" presId="urn:microsoft.com/office/officeart/2005/8/layout/orgChart1"/>
    <dgm:cxn modelId="{5FCBFA93-8D71-CD4E-AB4D-3ED64A901BFD}" type="presParOf" srcId="{20347CCE-A043-1E4C-9A63-F4543232E494}" destId="{C39556D9-163E-9046-A5E6-61F0B6929589}" srcOrd="1" destOrd="0" presId="urn:microsoft.com/office/officeart/2005/8/layout/orgChart1"/>
    <dgm:cxn modelId="{3DD07AF6-FD08-F244-BE49-F345E1AFE051}" type="presParOf" srcId="{1B0690C8-8390-D741-9957-AD97EED5DF93}" destId="{3CD3C262-8ED3-7745-9AE3-57B62FD70EDF}" srcOrd="1" destOrd="0" presId="urn:microsoft.com/office/officeart/2005/8/layout/orgChart1"/>
    <dgm:cxn modelId="{7136FC46-4224-894F-9BC3-A3F23F079D62}" type="presParOf" srcId="{1B0690C8-8390-D741-9957-AD97EED5DF93}" destId="{962D68A5-875D-4246-B0C8-EE83B5D0E2B3}" srcOrd="2" destOrd="0" presId="urn:microsoft.com/office/officeart/2005/8/layout/orgChart1"/>
    <dgm:cxn modelId="{4BEF8925-5E22-2746-993D-DC073ABFBAB4}" type="presParOf" srcId="{50CA5D9E-27CD-1A48-AE00-8140D1E56BF5}" destId="{FDBA4D9E-10B3-5E41-A4C3-9B8C705D9318}" srcOrd="2" destOrd="0" presId="urn:microsoft.com/office/officeart/2005/8/layout/orgChart1"/>
    <dgm:cxn modelId="{6222ADE8-CB6D-3C4D-9D02-72EB8C848DB0}" type="presParOf" srcId="{50CA5D9E-27CD-1A48-AE00-8140D1E56BF5}" destId="{73895AED-A4FC-5245-8639-86400A615CF9}" srcOrd="3" destOrd="0" presId="urn:microsoft.com/office/officeart/2005/8/layout/orgChart1"/>
    <dgm:cxn modelId="{0D359A27-8AB1-5244-86E2-B03695DBA47F}" type="presParOf" srcId="{73895AED-A4FC-5245-8639-86400A615CF9}" destId="{A321DA81-16B5-C849-ACB0-5961945E61A0}" srcOrd="0" destOrd="0" presId="urn:microsoft.com/office/officeart/2005/8/layout/orgChart1"/>
    <dgm:cxn modelId="{AB404D67-4776-E942-A066-353678EC85E4}" type="presParOf" srcId="{A321DA81-16B5-C849-ACB0-5961945E61A0}" destId="{1FD8F5A7-A8DF-9E49-8E54-590A8C2F0D52}" srcOrd="0" destOrd="0" presId="urn:microsoft.com/office/officeart/2005/8/layout/orgChart1"/>
    <dgm:cxn modelId="{185A45F3-1AD8-F340-8977-F573525C366C}" type="presParOf" srcId="{A321DA81-16B5-C849-ACB0-5961945E61A0}" destId="{9FA1D0BC-0131-CF4C-B6E9-59321532F994}" srcOrd="1" destOrd="0" presId="urn:microsoft.com/office/officeart/2005/8/layout/orgChart1"/>
    <dgm:cxn modelId="{BE9E6AD8-72C6-F34E-837E-564846B5C130}" type="presParOf" srcId="{73895AED-A4FC-5245-8639-86400A615CF9}" destId="{D2458FB4-8A20-0241-83A4-B910153F9AF6}" srcOrd="1" destOrd="0" presId="urn:microsoft.com/office/officeart/2005/8/layout/orgChart1"/>
    <dgm:cxn modelId="{362E529C-5BA9-B746-84E2-AE1F251D615E}" type="presParOf" srcId="{73895AED-A4FC-5245-8639-86400A615CF9}" destId="{DE06DE91-1E5E-E34A-9BC1-43160306F4EA}" srcOrd="2" destOrd="0" presId="urn:microsoft.com/office/officeart/2005/8/layout/orgChart1"/>
    <dgm:cxn modelId="{28E1EEE9-0F32-274B-96E9-2ABF64D27BD0}" type="presParOf" srcId="{50CA5D9E-27CD-1A48-AE00-8140D1E56BF5}" destId="{568BA39E-092A-2D40-BE93-72607F7C4300}" srcOrd="4" destOrd="0" presId="urn:microsoft.com/office/officeart/2005/8/layout/orgChart1"/>
    <dgm:cxn modelId="{123A37AD-D0A7-3844-85CE-8114ABED88D9}" type="presParOf" srcId="{50CA5D9E-27CD-1A48-AE00-8140D1E56BF5}" destId="{8F55B663-2996-0B42-866A-50CCF52A7788}" srcOrd="5" destOrd="0" presId="urn:microsoft.com/office/officeart/2005/8/layout/orgChart1"/>
    <dgm:cxn modelId="{2B5DAF4F-895C-A248-8B48-1C427AFACD79}" type="presParOf" srcId="{8F55B663-2996-0B42-866A-50CCF52A7788}" destId="{6158D980-F8D5-DD46-8184-41EB2A9D89EC}" srcOrd="0" destOrd="0" presId="urn:microsoft.com/office/officeart/2005/8/layout/orgChart1"/>
    <dgm:cxn modelId="{5EEF564F-6DF8-A848-9259-B602735F385E}" type="presParOf" srcId="{6158D980-F8D5-DD46-8184-41EB2A9D89EC}" destId="{07F89925-F238-6B43-8239-825ABDD98E21}" srcOrd="0" destOrd="0" presId="urn:microsoft.com/office/officeart/2005/8/layout/orgChart1"/>
    <dgm:cxn modelId="{25F29723-95A6-D945-A7EA-F34B879211DF}" type="presParOf" srcId="{6158D980-F8D5-DD46-8184-41EB2A9D89EC}" destId="{7E225502-576B-E140-AD31-AA46EAB0387A}" srcOrd="1" destOrd="0" presId="urn:microsoft.com/office/officeart/2005/8/layout/orgChart1"/>
    <dgm:cxn modelId="{55A7A4C2-3B03-0940-ABE6-56F8F9F27FC9}" type="presParOf" srcId="{8F55B663-2996-0B42-866A-50CCF52A7788}" destId="{A55892F2-53F0-F448-BC2E-D73B02A00EAA}" srcOrd="1" destOrd="0" presId="urn:microsoft.com/office/officeart/2005/8/layout/orgChart1"/>
    <dgm:cxn modelId="{B3DC3DF7-1E1D-3343-99EB-34D768AF39F8}" type="presParOf" srcId="{8F55B663-2996-0B42-866A-50CCF52A7788}" destId="{36428D09-7BC6-A642-8D4C-7F3B31273383}" srcOrd="2" destOrd="0" presId="urn:microsoft.com/office/officeart/2005/8/layout/orgChart1"/>
    <dgm:cxn modelId="{63E58472-78E6-5E4F-A461-1874544938E5}" type="presParOf" srcId="{50CA5D9E-27CD-1A48-AE00-8140D1E56BF5}" destId="{0AFCA314-4773-6447-9828-FFE67335E2ED}" srcOrd="6" destOrd="0" presId="urn:microsoft.com/office/officeart/2005/8/layout/orgChart1"/>
    <dgm:cxn modelId="{2B32E9CC-3BD6-A649-83D7-F2B1D78A158F}" type="presParOf" srcId="{50CA5D9E-27CD-1A48-AE00-8140D1E56BF5}" destId="{8791316A-460B-9C4C-B7DD-4E1AFBADDB16}" srcOrd="7" destOrd="0" presId="urn:microsoft.com/office/officeart/2005/8/layout/orgChart1"/>
    <dgm:cxn modelId="{E0E13964-40DE-8840-90AB-4505CBB2C2BC}" type="presParOf" srcId="{8791316A-460B-9C4C-B7DD-4E1AFBADDB16}" destId="{11F88EA9-846C-6447-9150-02EE0352DCDC}" srcOrd="0" destOrd="0" presId="urn:microsoft.com/office/officeart/2005/8/layout/orgChart1"/>
    <dgm:cxn modelId="{713B3857-B6E2-D347-8DF1-494D89B8AFCF}" type="presParOf" srcId="{11F88EA9-846C-6447-9150-02EE0352DCDC}" destId="{B4D6E6A1-E004-A34B-A740-CE9BF5AF3A58}" srcOrd="0" destOrd="0" presId="urn:microsoft.com/office/officeart/2005/8/layout/orgChart1"/>
    <dgm:cxn modelId="{79BC0816-9202-4243-A531-36999DEA8B52}" type="presParOf" srcId="{11F88EA9-846C-6447-9150-02EE0352DCDC}" destId="{6DB69432-8322-7E40-978E-017DB055D0E2}" srcOrd="1" destOrd="0" presId="urn:microsoft.com/office/officeart/2005/8/layout/orgChart1"/>
    <dgm:cxn modelId="{B2973A92-45FB-D64F-8264-3BE3B90743EC}" type="presParOf" srcId="{8791316A-460B-9C4C-B7DD-4E1AFBADDB16}" destId="{42A36928-5C96-D840-BE12-347DA2EAF91E}" srcOrd="1" destOrd="0" presId="urn:microsoft.com/office/officeart/2005/8/layout/orgChart1"/>
    <dgm:cxn modelId="{115EBDA5-6284-5B4C-BE9D-B545A8C8B2E9}" type="presParOf" srcId="{8791316A-460B-9C4C-B7DD-4E1AFBADDB16}" destId="{130820AB-9071-5647-AF6E-452832DE19D7}" srcOrd="2" destOrd="0" presId="urn:microsoft.com/office/officeart/2005/8/layout/orgChart1"/>
    <dgm:cxn modelId="{32C8EA01-A073-9742-8223-E5A0C6C92638}" type="presParOf" srcId="{50CA5D9E-27CD-1A48-AE00-8140D1E56BF5}" destId="{8340A63F-A89A-6044-A467-63D7A3DE8138}" srcOrd="8" destOrd="0" presId="urn:microsoft.com/office/officeart/2005/8/layout/orgChart1"/>
    <dgm:cxn modelId="{90E3CFAE-BF81-4445-A042-CEDD83480C2B}" type="presParOf" srcId="{50CA5D9E-27CD-1A48-AE00-8140D1E56BF5}" destId="{BA692DFE-51E8-AB47-9049-E814F15DBDC5}" srcOrd="9" destOrd="0" presId="urn:microsoft.com/office/officeart/2005/8/layout/orgChart1"/>
    <dgm:cxn modelId="{3CBD7317-9820-AA47-BE10-04AF8090023F}" type="presParOf" srcId="{BA692DFE-51E8-AB47-9049-E814F15DBDC5}" destId="{E3367F25-DE97-4540-BFC3-C27D34E1DEAD}" srcOrd="0" destOrd="0" presId="urn:microsoft.com/office/officeart/2005/8/layout/orgChart1"/>
    <dgm:cxn modelId="{57020EF6-3EC6-5F4D-9913-8E12648EAA09}" type="presParOf" srcId="{E3367F25-DE97-4540-BFC3-C27D34E1DEAD}" destId="{A9C5A494-565D-9C43-929E-06A67D5FFEB6}" srcOrd="0" destOrd="0" presId="urn:microsoft.com/office/officeart/2005/8/layout/orgChart1"/>
    <dgm:cxn modelId="{FF0A55A7-5091-8545-8778-4F28B7555E12}" type="presParOf" srcId="{E3367F25-DE97-4540-BFC3-C27D34E1DEAD}" destId="{D2BD0351-5B1C-D540-9C5A-1E7FAB37274F}" srcOrd="1" destOrd="0" presId="urn:microsoft.com/office/officeart/2005/8/layout/orgChart1"/>
    <dgm:cxn modelId="{1B022813-89F2-6C47-BAB9-C39CEE28C91D}" type="presParOf" srcId="{BA692DFE-51E8-AB47-9049-E814F15DBDC5}" destId="{814E1446-1607-DD41-B938-67CB9D0A55E8}" srcOrd="1" destOrd="0" presId="urn:microsoft.com/office/officeart/2005/8/layout/orgChart1"/>
    <dgm:cxn modelId="{B4B28036-2023-7045-874F-D5BE367F6BCC}" type="presParOf" srcId="{BA692DFE-51E8-AB47-9049-E814F15DBDC5}" destId="{811017CF-F60C-6446-BA5D-D1622D4F3447}" srcOrd="2" destOrd="0" presId="urn:microsoft.com/office/officeart/2005/8/layout/orgChart1"/>
    <dgm:cxn modelId="{236D2DEE-639F-7D42-8503-BDB2286A0B70}" type="presParOf" srcId="{4E837B76-2656-8C45-B9C3-515479810D7A}" destId="{89374E53-BB7E-E14B-A97E-7F859FED9B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6137A7-0AC8-4FF8-B574-EB644BEB76C4}"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n-US"/>
        </a:p>
      </dgm:t>
    </dgm:pt>
    <dgm:pt modelId="{30014719-683F-407C-8BEA-CA078CD305FA}">
      <dgm:prSet phldrT="[Text]"/>
      <dgm:spPr>
        <a:solidFill>
          <a:schemeClr val="bg1">
            <a:lumMod val="75000"/>
          </a:schemeClr>
        </a:solidFill>
      </dgm:spPr>
      <dgm:t>
        <a:bodyPr/>
        <a:lstStyle/>
        <a:p>
          <a:pPr algn="ctr"/>
          <a:r>
            <a:rPr lang="en-US"/>
            <a:t>RV function Assessment</a:t>
          </a:r>
        </a:p>
      </dgm:t>
    </dgm:pt>
    <dgm:pt modelId="{34C588E1-94D9-4114-BFA8-E6979736A94A}" type="parTrans" cxnId="{D731FCF7-1C06-4A4B-A717-7BDCE45B5DFE}">
      <dgm:prSet/>
      <dgm:spPr/>
      <dgm:t>
        <a:bodyPr/>
        <a:lstStyle/>
        <a:p>
          <a:pPr algn="ctr"/>
          <a:endParaRPr lang="en-US"/>
        </a:p>
      </dgm:t>
    </dgm:pt>
    <dgm:pt modelId="{137412AF-C899-4336-BF80-DF86D1559E49}" type="sibTrans" cxnId="{D731FCF7-1C06-4A4B-A717-7BDCE45B5DFE}">
      <dgm:prSet/>
      <dgm:spPr/>
      <dgm:t>
        <a:bodyPr/>
        <a:lstStyle/>
        <a:p>
          <a:pPr algn="ctr"/>
          <a:endParaRPr lang="en-US"/>
        </a:p>
      </dgm:t>
    </dgm:pt>
    <dgm:pt modelId="{151DEC9F-0B81-40EB-B8BF-CCB6335ADEAF}">
      <dgm:prSet phldrT="[Text]"/>
      <dgm:spPr>
        <a:solidFill>
          <a:schemeClr val="bg1">
            <a:lumMod val="85000"/>
          </a:schemeClr>
        </a:solidFill>
      </dgm:spPr>
      <dgm:t>
        <a:bodyPr/>
        <a:lstStyle/>
        <a:p>
          <a:pPr algn="ctr"/>
          <a:r>
            <a:rPr lang="en-US"/>
            <a:t>Echographically</a:t>
          </a:r>
        </a:p>
      </dgm:t>
    </dgm:pt>
    <dgm:pt modelId="{C4C9453A-4B93-4871-A1C5-0EBC876AFD95}" type="parTrans" cxnId="{8350FD80-9360-4A9D-83EB-C79DA42A0D52}">
      <dgm:prSet/>
      <dgm:spPr/>
      <dgm:t>
        <a:bodyPr/>
        <a:lstStyle/>
        <a:p>
          <a:pPr algn="ctr"/>
          <a:endParaRPr lang="en-US"/>
        </a:p>
      </dgm:t>
    </dgm:pt>
    <dgm:pt modelId="{EE3899CD-47D8-4A39-BC94-9A6C5E6B911C}" type="sibTrans" cxnId="{8350FD80-9360-4A9D-83EB-C79DA42A0D52}">
      <dgm:prSet/>
      <dgm:spPr/>
      <dgm:t>
        <a:bodyPr/>
        <a:lstStyle/>
        <a:p>
          <a:pPr algn="ctr"/>
          <a:endParaRPr lang="en-US"/>
        </a:p>
      </dgm:t>
    </dgm:pt>
    <dgm:pt modelId="{E442B016-FB18-4233-81DC-C016E8711909}">
      <dgm:prSet phldrT="[Text]"/>
      <dgm:spPr>
        <a:solidFill>
          <a:schemeClr val="bg1">
            <a:lumMod val="85000"/>
          </a:schemeClr>
        </a:solidFill>
      </dgm:spPr>
      <dgm:t>
        <a:bodyPr/>
        <a:lstStyle/>
        <a:p>
          <a:pPr algn="ctr"/>
          <a:r>
            <a:rPr lang="en-US"/>
            <a:t>Others</a:t>
          </a:r>
        </a:p>
      </dgm:t>
    </dgm:pt>
    <dgm:pt modelId="{8C69B927-5EAB-4098-9730-98AEE28349A2}" type="parTrans" cxnId="{D02D4C10-94C1-45DB-804D-2F6D10D8E4C7}">
      <dgm:prSet/>
      <dgm:spPr/>
      <dgm:t>
        <a:bodyPr/>
        <a:lstStyle/>
        <a:p>
          <a:pPr algn="ctr"/>
          <a:endParaRPr lang="en-US"/>
        </a:p>
      </dgm:t>
    </dgm:pt>
    <dgm:pt modelId="{C2F186FC-11DE-4999-A47E-A0D7304DB14F}" type="sibTrans" cxnId="{D02D4C10-94C1-45DB-804D-2F6D10D8E4C7}">
      <dgm:prSet/>
      <dgm:spPr/>
      <dgm:t>
        <a:bodyPr/>
        <a:lstStyle/>
        <a:p>
          <a:pPr algn="ctr"/>
          <a:endParaRPr lang="en-US"/>
        </a:p>
      </dgm:t>
    </dgm:pt>
    <dgm:pt modelId="{D88D8112-C7AF-4D9A-B002-A441E1B8ACDE}">
      <dgm:prSet phldrT="[Text]"/>
      <dgm:spPr>
        <a:solidFill>
          <a:schemeClr val="bg1">
            <a:lumMod val="85000"/>
          </a:schemeClr>
        </a:solidFill>
      </dgm:spPr>
      <dgm:t>
        <a:bodyPr/>
        <a:lstStyle/>
        <a:p>
          <a:pPr algn="ctr"/>
          <a:r>
            <a:rPr lang="en-US"/>
            <a:t>Hemodynamically</a:t>
          </a:r>
        </a:p>
      </dgm:t>
    </dgm:pt>
    <dgm:pt modelId="{3606A342-F340-438E-BA8A-CBAB986633FB}" type="parTrans" cxnId="{D45B2ECE-07CD-4250-A1FA-A4CD56354748}">
      <dgm:prSet/>
      <dgm:spPr/>
      <dgm:t>
        <a:bodyPr/>
        <a:lstStyle/>
        <a:p>
          <a:pPr algn="ctr"/>
          <a:endParaRPr lang="en-US"/>
        </a:p>
      </dgm:t>
    </dgm:pt>
    <dgm:pt modelId="{C67465E9-5905-4F80-90BD-AD2AC0D7B66C}" type="sibTrans" cxnId="{D45B2ECE-07CD-4250-A1FA-A4CD56354748}">
      <dgm:prSet/>
      <dgm:spPr/>
      <dgm:t>
        <a:bodyPr/>
        <a:lstStyle/>
        <a:p>
          <a:pPr algn="ctr"/>
          <a:endParaRPr lang="en-US"/>
        </a:p>
      </dgm:t>
    </dgm:pt>
    <dgm:pt modelId="{D9B5C71B-867E-40D0-A5F9-D59D889703D4}">
      <dgm:prSet phldrT="[Text]"/>
      <dgm:spPr/>
      <dgm:t>
        <a:bodyPr/>
        <a:lstStyle/>
        <a:p>
          <a:pPr algn="ctr"/>
          <a:r>
            <a:rPr lang="en-US"/>
            <a:t>RVP waveform</a:t>
          </a:r>
        </a:p>
      </dgm:t>
    </dgm:pt>
    <dgm:pt modelId="{3EC1EE4A-FBE7-4BA8-9753-C627FD45B3C1}" type="parTrans" cxnId="{5D20EAB6-575B-44C1-AF68-AB5A37B512E3}">
      <dgm:prSet/>
      <dgm:spPr/>
      <dgm:t>
        <a:bodyPr/>
        <a:lstStyle/>
        <a:p>
          <a:pPr algn="ctr"/>
          <a:endParaRPr lang="en-US"/>
        </a:p>
      </dgm:t>
    </dgm:pt>
    <dgm:pt modelId="{7590ED7E-3192-4DF2-AA23-AB8B3A713F18}" type="sibTrans" cxnId="{5D20EAB6-575B-44C1-AF68-AB5A37B512E3}">
      <dgm:prSet/>
      <dgm:spPr/>
      <dgm:t>
        <a:bodyPr/>
        <a:lstStyle/>
        <a:p>
          <a:pPr algn="ctr"/>
          <a:endParaRPr lang="en-US"/>
        </a:p>
      </dgm:t>
    </dgm:pt>
    <dgm:pt modelId="{241A98B2-8209-49AD-AB86-731296940FB6}">
      <dgm:prSet phldrT="[Text]"/>
      <dgm:spPr/>
      <dgm:t>
        <a:bodyPr/>
        <a:lstStyle/>
        <a:p>
          <a:pPr algn="ctr"/>
          <a:r>
            <a:rPr lang="en-US"/>
            <a:t>3D RVEF</a:t>
          </a:r>
        </a:p>
      </dgm:t>
    </dgm:pt>
    <dgm:pt modelId="{BE1DC751-6EED-473B-BF1A-781CA9DCB41F}" type="parTrans" cxnId="{EED12CA8-C52B-4843-85CF-6FFC35DB170F}">
      <dgm:prSet/>
      <dgm:spPr/>
      <dgm:t>
        <a:bodyPr/>
        <a:lstStyle/>
        <a:p>
          <a:pPr algn="ctr"/>
          <a:endParaRPr lang="en-US"/>
        </a:p>
      </dgm:t>
    </dgm:pt>
    <dgm:pt modelId="{707DF3CA-6EE8-4DD3-AE71-8F9A7A2B76D2}" type="sibTrans" cxnId="{EED12CA8-C52B-4843-85CF-6FFC35DB170F}">
      <dgm:prSet/>
      <dgm:spPr/>
      <dgm:t>
        <a:bodyPr/>
        <a:lstStyle/>
        <a:p>
          <a:pPr algn="ctr"/>
          <a:endParaRPr lang="en-US"/>
        </a:p>
      </dgm:t>
    </dgm:pt>
    <dgm:pt modelId="{32FB23D5-99CE-4DF3-8770-AF4ECD88D58C}">
      <dgm:prSet phldrT="[Text]"/>
      <dgm:spPr/>
      <dgm:t>
        <a:bodyPr/>
        <a:lstStyle/>
        <a:p>
          <a:pPr algn="ctr"/>
          <a:r>
            <a:rPr lang="en-US"/>
            <a:t>TAPSE</a:t>
          </a:r>
        </a:p>
      </dgm:t>
    </dgm:pt>
    <dgm:pt modelId="{D62C575F-1674-4214-A4C5-0D6D4DCC6CEF}" type="parTrans" cxnId="{BFAE0B56-BC81-4021-91CF-A7C10CFA0AAE}">
      <dgm:prSet/>
      <dgm:spPr/>
      <dgm:t>
        <a:bodyPr/>
        <a:lstStyle/>
        <a:p>
          <a:pPr algn="ctr"/>
          <a:endParaRPr lang="en-US"/>
        </a:p>
      </dgm:t>
    </dgm:pt>
    <dgm:pt modelId="{908EA323-474D-4B8D-BF04-8222A76CB1F3}" type="sibTrans" cxnId="{BFAE0B56-BC81-4021-91CF-A7C10CFA0AAE}">
      <dgm:prSet/>
      <dgm:spPr/>
      <dgm:t>
        <a:bodyPr/>
        <a:lstStyle/>
        <a:p>
          <a:pPr algn="ctr"/>
          <a:endParaRPr lang="en-US"/>
        </a:p>
      </dgm:t>
    </dgm:pt>
    <dgm:pt modelId="{81C76EF1-BCAC-4AB9-B304-DBAB48F0D4DE}">
      <dgm:prSet phldrT="[Text]"/>
      <dgm:spPr/>
      <dgm:t>
        <a:bodyPr/>
        <a:lstStyle/>
        <a:p>
          <a:pPr algn="ctr"/>
          <a:r>
            <a:rPr lang="en-US"/>
            <a:t>RV FAC</a:t>
          </a:r>
        </a:p>
      </dgm:t>
    </dgm:pt>
    <dgm:pt modelId="{873CDF17-6826-4786-B291-5521D3A78FD5}" type="parTrans" cxnId="{57AFC897-55B1-4813-9DA8-FD94D39DA172}">
      <dgm:prSet/>
      <dgm:spPr/>
      <dgm:t>
        <a:bodyPr/>
        <a:lstStyle/>
        <a:p>
          <a:pPr algn="ctr"/>
          <a:endParaRPr lang="en-US"/>
        </a:p>
      </dgm:t>
    </dgm:pt>
    <dgm:pt modelId="{1A11BFF4-1458-40B1-857C-9A622D8E1730}" type="sibTrans" cxnId="{57AFC897-55B1-4813-9DA8-FD94D39DA172}">
      <dgm:prSet/>
      <dgm:spPr/>
      <dgm:t>
        <a:bodyPr/>
        <a:lstStyle/>
        <a:p>
          <a:pPr algn="ctr"/>
          <a:endParaRPr lang="en-US"/>
        </a:p>
      </dgm:t>
    </dgm:pt>
    <dgm:pt modelId="{DB33C3D9-910B-4AFF-8050-97D35304A240}">
      <dgm:prSet phldrT="[Text]"/>
      <dgm:spPr/>
      <dgm:t>
        <a:bodyPr/>
        <a:lstStyle/>
        <a:p>
          <a:pPr algn="ctr"/>
          <a:r>
            <a:rPr lang="en-US"/>
            <a:t>RV Strain</a:t>
          </a:r>
        </a:p>
      </dgm:t>
    </dgm:pt>
    <dgm:pt modelId="{D9F69765-85E0-4B0D-A840-ABB9BBBE8CC3}" type="parTrans" cxnId="{6DC6D239-AA3D-44E4-BA4B-450BFCDD4BC7}">
      <dgm:prSet/>
      <dgm:spPr/>
      <dgm:t>
        <a:bodyPr/>
        <a:lstStyle/>
        <a:p>
          <a:pPr algn="ctr"/>
          <a:endParaRPr lang="en-US"/>
        </a:p>
      </dgm:t>
    </dgm:pt>
    <dgm:pt modelId="{710089D1-2490-4FB3-8E81-03D6B04DFFB5}" type="sibTrans" cxnId="{6DC6D239-AA3D-44E4-BA4B-450BFCDD4BC7}">
      <dgm:prSet/>
      <dgm:spPr/>
      <dgm:t>
        <a:bodyPr/>
        <a:lstStyle/>
        <a:p>
          <a:pPr algn="ctr"/>
          <a:endParaRPr lang="en-US"/>
        </a:p>
      </dgm:t>
    </dgm:pt>
    <dgm:pt modelId="{038B5157-AE27-4886-8A71-427C6A00A9EB}">
      <dgm:prSet phldrT="[Text]"/>
      <dgm:spPr/>
      <dgm:t>
        <a:bodyPr/>
        <a:lstStyle/>
        <a:p>
          <a:pPr algn="ctr"/>
          <a:r>
            <a:rPr lang="en-US"/>
            <a:t>NIRS</a:t>
          </a:r>
        </a:p>
      </dgm:t>
    </dgm:pt>
    <dgm:pt modelId="{DA4CBB9C-DD7B-46BA-B496-9EC6C9BC6264}" type="parTrans" cxnId="{8ABFD549-EC49-4D0E-B1E5-FA83BA31E367}">
      <dgm:prSet/>
      <dgm:spPr/>
      <dgm:t>
        <a:bodyPr/>
        <a:lstStyle/>
        <a:p>
          <a:pPr algn="ctr"/>
          <a:endParaRPr lang="en-US"/>
        </a:p>
      </dgm:t>
    </dgm:pt>
    <dgm:pt modelId="{A1A7CCF1-12C0-4674-A626-7031583901CF}" type="sibTrans" cxnId="{8ABFD549-EC49-4D0E-B1E5-FA83BA31E367}">
      <dgm:prSet/>
      <dgm:spPr/>
      <dgm:t>
        <a:bodyPr/>
        <a:lstStyle/>
        <a:p>
          <a:pPr algn="ctr"/>
          <a:endParaRPr lang="en-US"/>
        </a:p>
      </dgm:t>
    </dgm:pt>
    <dgm:pt modelId="{8861E110-48EC-4274-A150-A9AE2D4374BA}">
      <dgm:prSet phldrT="[Text]"/>
      <dgm:spPr>
        <a:solidFill>
          <a:schemeClr val="bg1">
            <a:lumMod val="95000"/>
          </a:schemeClr>
        </a:solidFill>
      </dgm:spPr>
      <dgm:t>
        <a:bodyPr/>
        <a:lstStyle/>
        <a:p>
          <a:pPr algn="ctr"/>
          <a:r>
            <a:rPr lang="en-US"/>
            <a:t>Cardiac</a:t>
          </a:r>
        </a:p>
      </dgm:t>
    </dgm:pt>
    <dgm:pt modelId="{DE1F528D-5247-4AC8-908C-67132D41B8AC}" type="parTrans" cxnId="{09C0D152-66B9-4853-BF06-EC7E123A299B}">
      <dgm:prSet/>
      <dgm:spPr/>
      <dgm:t>
        <a:bodyPr/>
        <a:lstStyle/>
        <a:p>
          <a:pPr algn="ctr"/>
          <a:endParaRPr lang="en-US"/>
        </a:p>
      </dgm:t>
    </dgm:pt>
    <dgm:pt modelId="{0AF4B662-DF47-4B9A-A205-8022963808B7}" type="sibTrans" cxnId="{09C0D152-66B9-4853-BF06-EC7E123A299B}">
      <dgm:prSet/>
      <dgm:spPr/>
      <dgm:t>
        <a:bodyPr/>
        <a:lstStyle/>
        <a:p>
          <a:pPr algn="ctr"/>
          <a:endParaRPr lang="en-US"/>
        </a:p>
      </dgm:t>
    </dgm:pt>
    <dgm:pt modelId="{44C272AE-C35F-4046-B645-947013406E9F}">
      <dgm:prSet phldrT="[Text]"/>
      <dgm:spPr>
        <a:solidFill>
          <a:schemeClr val="bg1">
            <a:lumMod val="95000"/>
          </a:schemeClr>
        </a:solidFill>
      </dgm:spPr>
      <dgm:t>
        <a:bodyPr/>
        <a:lstStyle/>
        <a:p>
          <a:pPr algn="ctr"/>
          <a:r>
            <a:rPr lang="en-US"/>
            <a:t>Extra-Cardiac</a:t>
          </a:r>
        </a:p>
      </dgm:t>
    </dgm:pt>
    <dgm:pt modelId="{5C9E2570-AD36-4D36-BF46-A8396A15B6AB}" type="parTrans" cxnId="{96840D8D-C434-46F8-85CF-8703BA435319}">
      <dgm:prSet/>
      <dgm:spPr/>
      <dgm:t>
        <a:bodyPr/>
        <a:lstStyle/>
        <a:p>
          <a:pPr algn="ctr"/>
          <a:endParaRPr lang="en-US"/>
        </a:p>
      </dgm:t>
    </dgm:pt>
    <dgm:pt modelId="{F244D272-4841-423B-984F-81354979637A}" type="sibTrans" cxnId="{96840D8D-C434-46F8-85CF-8703BA435319}">
      <dgm:prSet/>
      <dgm:spPr/>
      <dgm:t>
        <a:bodyPr/>
        <a:lstStyle/>
        <a:p>
          <a:pPr algn="ctr"/>
          <a:endParaRPr lang="en-US"/>
        </a:p>
      </dgm:t>
    </dgm:pt>
    <dgm:pt modelId="{D6A47101-8205-4AFA-A0D8-BB5387A45E65}">
      <dgm:prSet phldrT="[Text]"/>
      <dgm:spPr/>
      <dgm:t>
        <a:bodyPr/>
        <a:lstStyle/>
        <a:p>
          <a:pPr algn="ctr"/>
          <a:r>
            <a:rPr lang="en-US"/>
            <a:t>Portal and Splenic Vein </a:t>
          </a:r>
        </a:p>
      </dgm:t>
    </dgm:pt>
    <dgm:pt modelId="{5150D685-DFA4-44E7-BFD1-A8F75F785354}" type="parTrans" cxnId="{F6CF3260-2814-4718-AB4E-C266D99D8921}">
      <dgm:prSet/>
      <dgm:spPr/>
      <dgm:t>
        <a:bodyPr/>
        <a:lstStyle/>
        <a:p>
          <a:pPr algn="ctr"/>
          <a:endParaRPr lang="en-US"/>
        </a:p>
      </dgm:t>
    </dgm:pt>
    <dgm:pt modelId="{23075C53-1FE9-41B5-A35A-D89ACC766C2D}" type="sibTrans" cxnId="{F6CF3260-2814-4718-AB4E-C266D99D8921}">
      <dgm:prSet/>
      <dgm:spPr/>
      <dgm:t>
        <a:bodyPr/>
        <a:lstStyle/>
        <a:p>
          <a:pPr algn="ctr"/>
          <a:endParaRPr lang="en-US"/>
        </a:p>
      </dgm:t>
    </dgm:pt>
    <dgm:pt modelId="{7DEAB410-E43B-441C-ACBF-28E737C3E2E3}">
      <dgm:prSet phldrT="[Text]"/>
      <dgm:spPr/>
      <dgm:t>
        <a:bodyPr/>
        <a:lstStyle/>
        <a:p>
          <a:pPr algn="ctr"/>
          <a:r>
            <a:rPr lang="en-US"/>
            <a:t>Hepatic Vein</a:t>
          </a:r>
        </a:p>
      </dgm:t>
    </dgm:pt>
    <dgm:pt modelId="{7319283F-11A5-4981-955B-0961D92177C7}" type="parTrans" cxnId="{26A1F85F-9D72-4CD4-B746-DF8B4854753F}">
      <dgm:prSet/>
      <dgm:spPr/>
      <dgm:t>
        <a:bodyPr/>
        <a:lstStyle/>
        <a:p>
          <a:pPr algn="ctr"/>
          <a:endParaRPr lang="en-US"/>
        </a:p>
      </dgm:t>
    </dgm:pt>
    <dgm:pt modelId="{06C3BB0F-53FB-46FE-8CB5-00140B22CE5E}" type="sibTrans" cxnId="{26A1F85F-9D72-4CD4-B746-DF8B4854753F}">
      <dgm:prSet/>
      <dgm:spPr/>
      <dgm:t>
        <a:bodyPr/>
        <a:lstStyle/>
        <a:p>
          <a:pPr algn="ctr"/>
          <a:endParaRPr lang="en-US"/>
        </a:p>
      </dgm:t>
    </dgm:pt>
    <dgm:pt modelId="{FD14E95F-9E40-4BA4-98E6-40A62DBCCD09}">
      <dgm:prSet phldrT="[Text]"/>
      <dgm:spPr/>
      <dgm:t>
        <a:bodyPr/>
        <a:lstStyle/>
        <a:p>
          <a:pPr algn="ctr"/>
          <a:r>
            <a:rPr lang="en-US"/>
            <a:t>Femoral Vein</a:t>
          </a:r>
        </a:p>
      </dgm:t>
    </dgm:pt>
    <dgm:pt modelId="{4DA6D8CD-1034-4947-B60F-5EFF8D08FA2D}" type="parTrans" cxnId="{B151A65C-4EEE-43E9-9ACE-41D298C417F9}">
      <dgm:prSet/>
      <dgm:spPr/>
      <dgm:t>
        <a:bodyPr/>
        <a:lstStyle/>
        <a:p>
          <a:pPr algn="ctr"/>
          <a:endParaRPr lang="en-US"/>
        </a:p>
      </dgm:t>
    </dgm:pt>
    <dgm:pt modelId="{1C7F6177-D4BA-4BDF-A230-10426574D2F0}" type="sibTrans" cxnId="{B151A65C-4EEE-43E9-9ACE-41D298C417F9}">
      <dgm:prSet/>
      <dgm:spPr/>
      <dgm:t>
        <a:bodyPr/>
        <a:lstStyle/>
        <a:p>
          <a:pPr algn="ctr"/>
          <a:endParaRPr lang="en-US"/>
        </a:p>
      </dgm:t>
    </dgm:pt>
    <dgm:pt modelId="{3043ABC9-9B3D-45F0-9387-481DE3578657}">
      <dgm:prSet phldrT="[Text]"/>
      <dgm:spPr/>
      <dgm:t>
        <a:bodyPr/>
        <a:lstStyle/>
        <a:p>
          <a:pPr algn="ctr"/>
          <a:r>
            <a:rPr lang="en-US"/>
            <a:t>RVFI</a:t>
          </a:r>
        </a:p>
      </dgm:t>
    </dgm:pt>
    <dgm:pt modelId="{B91449BB-6893-4469-8EC7-3A3068C57DE3}" type="parTrans" cxnId="{A977FD02-ABF9-4110-8A74-BAADA7AC8098}">
      <dgm:prSet/>
      <dgm:spPr/>
      <dgm:t>
        <a:bodyPr/>
        <a:lstStyle/>
        <a:p>
          <a:pPr algn="ctr"/>
          <a:endParaRPr lang="en-US"/>
        </a:p>
      </dgm:t>
    </dgm:pt>
    <dgm:pt modelId="{AD8C2904-6A36-4904-996E-42D5AFE07DCD}" type="sibTrans" cxnId="{A977FD02-ABF9-4110-8A74-BAADA7AC8098}">
      <dgm:prSet/>
      <dgm:spPr/>
      <dgm:t>
        <a:bodyPr/>
        <a:lstStyle/>
        <a:p>
          <a:pPr algn="ctr"/>
          <a:endParaRPr lang="en-US"/>
        </a:p>
      </dgm:t>
    </dgm:pt>
    <dgm:pt modelId="{EEF1B3A3-0DA3-4EF3-99B2-706C24CC9763}">
      <dgm:prSet phldrT="[Text]"/>
      <dgm:spPr/>
      <dgm:t>
        <a:bodyPr/>
        <a:lstStyle/>
        <a:p>
          <a:pPr algn="ctr"/>
          <a:r>
            <a:rPr lang="en-US"/>
            <a:t>RVSWI</a:t>
          </a:r>
        </a:p>
      </dgm:t>
    </dgm:pt>
    <dgm:pt modelId="{88A13CEE-FE8B-4127-8F04-18661536EAA8}" type="parTrans" cxnId="{D0E246D6-98F1-4BC4-910D-A7A4BECD4565}">
      <dgm:prSet/>
      <dgm:spPr/>
      <dgm:t>
        <a:bodyPr/>
        <a:lstStyle/>
        <a:p>
          <a:pPr algn="ctr"/>
          <a:endParaRPr lang="en-US"/>
        </a:p>
      </dgm:t>
    </dgm:pt>
    <dgm:pt modelId="{32B1E726-661B-4236-B2C7-1FB654A5E66F}" type="sibTrans" cxnId="{D0E246D6-98F1-4BC4-910D-A7A4BECD4565}">
      <dgm:prSet/>
      <dgm:spPr/>
      <dgm:t>
        <a:bodyPr/>
        <a:lstStyle/>
        <a:p>
          <a:pPr algn="ctr"/>
          <a:endParaRPr lang="en-US"/>
        </a:p>
      </dgm:t>
    </dgm:pt>
    <dgm:pt modelId="{70F1D384-4B8D-4E83-A74F-D9B03FBFF6AF}">
      <dgm:prSet phldrT="[Text]"/>
      <dgm:spPr/>
      <dgm:t>
        <a:bodyPr/>
        <a:lstStyle/>
        <a:p>
          <a:pPr algn="ctr"/>
          <a:r>
            <a:rPr lang="en-US"/>
            <a:t>CVP/PAOP</a:t>
          </a:r>
        </a:p>
      </dgm:t>
    </dgm:pt>
    <dgm:pt modelId="{80B1D494-645E-4E48-ABAB-2FE555311384}" type="parTrans" cxnId="{146C7857-2C6F-4208-B8AB-DC01ED1276BF}">
      <dgm:prSet/>
      <dgm:spPr/>
      <dgm:t>
        <a:bodyPr/>
        <a:lstStyle/>
        <a:p>
          <a:pPr algn="ctr"/>
          <a:endParaRPr lang="en-US"/>
        </a:p>
      </dgm:t>
    </dgm:pt>
    <dgm:pt modelId="{2F13FB78-CD7E-4A37-8A88-DD119A794DD1}" type="sibTrans" cxnId="{146C7857-2C6F-4208-B8AB-DC01ED1276BF}">
      <dgm:prSet/>
      <dgm:spPr/>
      <dgm:t>
        <a:bodyPr/>
        <a:lstStyle/>
        <a:p>
          <a:pPr algn="ctr"/>
          <a:endParaRPr lang="en-US"/>
        </a:p>
      </dgm:t>
    </dgm:pt>
    <dgm:pt modelId="{FE1983CD-465D-4165-90E9-4C414AF8A316}">
      <dgm:prSet phldrT="[Text]"/>
      <dgm:spPr/>
      <dgm:t>
        <a:bodyPr/>
        <a:lstStyle/>
        <a:p>
          <a:pPr algn="ctr"/>
          <a:r>
            <a:rPr lang="en-US"/>
            <a:t>PAPi</a:t>
          </a:r>
        </a:p>
      </dgm:t>
    </dgm:pt>
    <dgm:pt modelId="{B03F40FE-2B3A-4726-8A2E-9583D8416CEA}" type="parTrans" cxnId="{5854A997-1D15-468F-AE2D-27DB6752E10B}">
      <dgm:prSet/>
      <dgm:spPr/>
      <dgm:t>
        <a:bodyPr/>
        <a:lstStyle/>
        <a:p>
          <a:pPr algn="ctr"/>
          <a:endParaRPr lang="en-US"/>
        </a:p>
      </dgm:t>
    </dgm:pt>
    <dgm:pt modelId="{1EEFB5F0-63BB-47E1-B94E-11BD9323667F}" type="sibTrans" cxnId="{5854A997-1D15-468F-AE2D-27DB6752E10B}">
      <dgm:prSet/>
      <dgm:spPr/>
      <dgm:t>
        <a:bodyPr/>
        <a:lstStyle/>
        <a:p>
          <a:pPr algn="ctr"/>
          <a:endParaRPr lang="en-US"/>
        </a:p>
      </dgm:t>
    </dgm:pt>
    <dgm:pt modelId="{BC1ED390-408C-495F-8CC1-C32AB025F061}">
      <dgm:prSet phldrT="[Text]"/>
      <dgm:spPr/>
      <dgm:t>
        <a:bodyPr/>
        <a:lstStyle/>
        <a:p>
          <a:pPr algn="ctr"/>
          <a:r>
            <a:rPr lang="en-US"/>
            <a:t>TAPSE/sPAP</a:t>
          </a:r>
        </a:p>
      </dgm:t>
    </dgm:pt>
    <dgm:pt modelId="{688407F4-8914-4D66-874B-885B57DF985C}" type="parTrans" cxnId="{5550BFC5-CFBB-481B-BFFF-71A068621626}">
      <dgm:prSet/>
      <dgm:spPr/>
      <dgm:t>
        <a:bodyPr/>
        <a:lstStyle/>
        <a:p>
          <a:pPr algn="ctr"/>
          <a:endParaRPr lang="en-US"/>
        </a:p>
      </dgm:t>
    </dgm:pt>
    <dgm:pt modelId="{3F527055-4BA1-4F66-A64A-44F9F0DF0E9B}" type="sibTrans" cxnId="{5550BFC5-CFBB-481B-BFFF-71A068621626}">
      <dgm:prSet/>
      <dgm:spPr/>
      <dgm:t>
        <a:bodyPr/>
        <a:lstStyle/>
        <a:p>
          <a:pPr algn="ctr"/>
          <a:endParaRPr lang="en-US"/>
        </a:p>
      </dgm:t>
    </dgm:pt>
    <dgm:pt modelId="{35E09BFE-BF1C-4606-B0A9-9A9A0BCBDAFC}">
      <dgm:prSet phldrT="[Text]"/>
      <dgm:spPr/>
      <dgm:t>
        <a:bodyPr/>
        <a:lstStyle/>
        <a:p>
          <a:pPr algn="ctr"/>
          <a:r>
            <a:rPr lang="en-US"/>
            <a:t>RVMPI</a:t>
          </a:r>
        </a:p>
      </dgm:t>
    </dgm:pt>
    <dgm:pt modelId="{DFAE3F91-57DA-4BC2-B769-BF74624C837C}" type="parTrans" cxnId="{1E123688-E56D-42FB-BCA0-F743554E9CD4}">
      <dgm:prSet/>
      <dgm:spPr/>
      <dgm:t>
        <a:bodyPr/>
        <a:lstStyle/>
        <a:p>
          <a:pPr algn="ctr"/>
          <a:endParaRPr lang="en-US"/>
        </a:p>
      </dgm:t>
    </dgm:pt>
    <dgm:pt modelId="{27B5BCA9-BE77-4F29-B01D-799A10D85E15}" type="sibTrans" cxnId="{1E123688-E56D-42FB-BCA0-F743554E9CD4}">
      <dgm:prSet/>
      <dgm:spPr/>
      <dgm:t>
        <a:bodyPr/>
        <a:lstStyle/>
        <a:p>
          <a:pPr algn="ctr"/>
          <a:endParaRPr lang="en-US"/>
        </a:p>
      </dgm:t>
    </dgm:pt>
    <dgm:pt modelId="{E2E3D4CE-4ADA-4917-AFDC-70BBD3B64002}">
      <dgm:prSet phldrT="[Text]"/>
      <dgm:spPr/>
      <dgm:t>
        <a:bodyPr/>
        <a:lstStyle/>
        <a:p>
          <a:pPr algn="ctr"/>
          <a:r>
            <a:rPr lang="en-US"/>
            <a:t>Renal Vein</a:t>
          </a:r>
        </a:p>
      </dgm:t>
    </dgm:pt>
    <dgm:pt modelId="{DB997EC3-F867-4903-A234-C3C758635026}" type="parTrans" cxnId="{8625AF94-D37C-496B-B885-69E4A8EF8580}">
      <dgm:prSet/>
      <dgm:spPr/>
      <dgm:t>
        <a:bodyPr/>
        <a:lstStyle/>
        <a:p>
          <a:pPr algn="ctr"/>
          <a:endParaRPr lang="en-US"/>
        </a:p>
      </dgm:t>
    </dgm:pt>
    <dgm:pt modelId="{E45F88F2-4315-4F3F-82AD-9FF7CAFFB9C6}" type="sibTrans" cxnId="{8625AF94-D37C-496B-B885-69E4A8EF8580}">
      <dgm:prSet/>
      <dgm:spPr/>
      <dgm:t>
        <a:bodyPr/>
        <a:lstStyle/>
        <a:p>
          <a:pPr algn="ctr"/>
          <a:endParaRPr lang="en-US"/>
        </a:p>
      </dgm:t>
    </dgm:pt>
    <dgm:pt modelId="{1D94DE44-CE52-45B4-86D7-7E1BBD4511B0}">
      <dgm:prSet phldrT="[Text]"/>
      <dgm:spPr/>
      <dgm:t>
        <a:bodyPr/>
        <a:lstStyle/>
        <a:p>
          <a:pPr algn="ctr"/>
          <a:r>
            <a:rPr lang="en-US"/>
            <a:t>CVP waveform</a:t>
          </a:r>
        </a:p>
      </dgm:t>
    </dgm:pt>
    <dgm:pt modelId="{897CEF3F-4DEA-4496-ADE8-3FAD5A4F3331}" type="parTrans" cxnId="{77365ED5-8071-4A3E-B854-BDFD2C7DBC15}">
      <dgm:prSet/>
      <dgm:spPr/>
      <dgm:t>
        <a:bodyPr/>
        <a:lstStyle/>
        <a:p>
          <a:endParaRPr lang="en-US"/>
        </a:p>
      </dgm:t>
    </dgm:pt>
    <dgm:pt modelId="{D0E1D06D-3436-4F6D-97A7-0DE057C5773F}" type="sibTrans" cxnId="{77365ED5-8071-4A3E-B854-BDFD2C7DBC15}">
      <dgm:prSet/>
      <dgm:spPr/>
      <dgm:t>
        <a:bodyPr/>
        <a:lstStyle/>
        <a:p>
          <a:endParaRPr lang="en-US"/>
        </a:p>
      </dgm:t>
    </dgm:pt>
    <dgm:pt modelId="{AF2D9349-1B4F-42BE-B543-CDF090ADF4B2}" type="pres">
      <dgm:prSet presAssocID="{BC6137A7-0AC8-4FF8-B574-EB644BEB76C4}" presName="hierChild1" presStyleCnt="0">
        <dgm:presLayoutVars>
          <dgm:orgChart val="1"/>
          <dgm:chPref val="1"/>
          <dgm:dir/>
          <dgm:animOne val="branch"/>
          <dgm:animLvl val="lvl"/>
          <dgm:resizeHandles/>
        </dgm:presLayoutVars>
      </dgm:prSet>
      <dgm:spPr/>
    </dgm:pt>
    <dgm:pt modelId="{552F19BF-6DA0-43FF-948F-DFAE6F0406BF}" type="pres">
      <dgm:prSet presAssocID="{30014719-683F-407C-8BEA-CA078CD305FA}" presName="hierRoot1" presStyleCnt="0">
        <dgm:presLayoutVars>
          <dgm:hierBranch val="init"/>
        </dgm:presLayoutVars>
      </dgm:prSet>
      <dgm:spPr/>
    </dgm:pt>
    <dgm:pt modelId="{27CF23EA-C3DB-4526-90C1-210F3ED17D38}" type="pres">
      <dgm:prSet presAssocID="{30014719-683F-407C-8BEA-CA078CD305FA}" presName="rootComposite1" presStyleCnt="0"/>
      <dgm:spPr/>
    </dgm:pt>
    <dgm:pt modelId="{26424BD2-E686-46C8-84CA-32663835756E}" type="pres">
      <dgm:prSet presAssocID="{30014719-683F-407C-8BEA-CA078CD305FA}" presName="rootText1" presStyleLbl="node0" presStyleIdx="0" presStyleCnt="1">
        <dgm:presLayoutVars>
          <dgm:chPref val="3"/>
        </dgm:presLayoutVars>
      </dgm:prSet>
      <dgm:spPr/>
    </dgm:pt>
    <dgm:pt modelId="{F9808DD9-2219-4E4E-8EDE-4995F4119F8A}" type="pres">
      <dgm:prSet presAssocID="{30014719-683F-407C-8BEA-CA078CD305FA}" presName="rootConnector1" presStyleLbl="node1" presStyleIdx="0" presStyleCnt="0"/>
      <dgm:spPr/>
    </dgm:pt>
    <dgm:pt modelId="{60BBAF26-B73F-462E-AAD1-F276DF8700C7}" type="pres">
      <dgm:prSet presAssocID="{30014719-683F-407C-8BEA-CA078CD305FA}" presName="hierChild2" presStyleCnt="0"/>
      <dgm:spPr/>
    </dgm:pt>
    <dgm:pt modelId="{AC70B43D-283E-412E-A3C3-3C8483F4C8F4}" type="pres">
      <dgm:prSet presAssocID="{3606A342-F340-438E-BA8A-CBAB986633FB}" presName="Name37" presStyleLbl="parChTrans1D2" presStyleIdx="0" presStyleCnt="3"/>
      <dgm:spPr/>
    </dgm:pt>
    <dgm:pt modelId="{4D8AA7A0-F598-4650-A312-71C606EB36DB}" type="pres">
      <dgm:prSet presAssocID="{D88D8112-C7AF-4D9A-B002-A441E1B8ACDE}" presName="hierRoot2" presStyleCnt="0">
        <dgm:presLayoutVars>
          <dgm:hierBranch val="init"/>
        </dgm:presLayoutVars>
      </dgm:prSet>
      <dgm:spPr/>
    </dgm:pt>
    <dgm:pt modelId="{7246CAAB-1A78-4208-9A38-29A84C23FF2F}" type="pres">
      <dgm:prSet presAssocID="{D88D8112-C7AF-4D9A-B002-A441E1B8ACDE}" presName="rootComposite" presStyleCnt="0"/>
      <dgm:spPr/>
    </dgm:pt>
    <dgm:pt modelId="{0F72AD15-2845-43DC-AAD5-5F9472D52676}" type="pres">
      <dgm:prSet presAssocID="{D88D8112-C7AF-4D9A-B002-A441E1B8ACDE}" presName="rootText" presStyleLbl="node2" presStyleIdx="0" presStyleCnt="3">
        <dgm:presLayoutVars>
          <dgm:chPref val="3"/>
        </dgm:presLayoutVars>
      </dgm:prSet>
      <dgm:spPr/>
    </dgm:pt>
    <dgm:pt modelId="{5644EEBE-7EE9-484A-BF11-FB8E5228D349}" type="pres">
      <dgm:prSet presAssocID="{D88D8112-C7AF-4D9A-B002-A441E1B8ACDE}" presName="rootConnector" presStyleLbl="node2" presStyleIdx="0" presStyleCnt="3"/>
      <dgm:spPr/>
    </dgm:pt>
    <dgm:pt modelId="{D9528095-B516-4C74-95EA-103A198D23B1}" type="pres">
      <dgm:prSet presAssocID="{D88D8112-C7AF-4D9A-B002-A441E1B8ACDE}" presName="hierChild4" presStyleCnt="0"/>
      <dgm:spPr/>
    </dgm:pt>
    <dgm:pt modelId="{9DD4ED97-3C81-4A96-98B3-A1EF34820CDF}" type="pres">
      <dgm:prSet presAssocID="{3EC1EE4A-FBE7-4BA8-9753-C627FD45B3C1}" presName="Name37" presStyleLbl="parChTrans1D3" presStyleIdx="0" presStyleCnt="10"/>
      <dgm:spPr/>
    </dgm:pt>
    <dgm:pt modelId="{B7582962-9EBA-4E28-BB79-CB4BD0AACE05}" type="pres">
      <dgm:prSet presAssocID="{D9B5C71B-867E-40D0-A5F9-D59D889703D4}" presName="hierRoot2" presStyleCnt="0">
        <dgm:presLayoutVars>
          <dgm:hierBranch val="init"/>
        </dgm:presLayoutVars>
      </dgm:prSet>
      <dgm:spPr/>
    </dgm:pt>
    <dgm:pt modelId="{F664D01E-F79C-44C9-85DA-D32C96897103}" type="pres">
      <dgm:prSet presAssocID="{D9B5C71B-867E-40D0-A5F9-D59D889703D4}" presName="rootComposite" presStyleCnt="0"/>
      <dgm:spPr/>
    </dgm:pt>
    <dgm:pt modelId="{8BAF0D43-F914-4862-9863-CF45ED906AD4}" type="pres">
      <dgm:prSet presAssocID="{D9B5C71B-867E-40D0-A5F9-D59D889703D4}" presName="rootText" presStyleLbl="node3" presStyleIdx="0" presStyleCnt="10">
        <dgm:presLayoutVars>
          <dgm:chPref val="3"/>
        </dgm:presLayoutVars>
      </dgm:prSet>
      <dgm:spPr/>
    </dgm:pt>
    <dgm:pt modelId="{743A9358-B559-4D30-B60B-03130C1850EB}" type="pres">
      <dgm:prSet presAssocID="{D9B5C71B-867E-40D0-A5F9-D59D889703D4}" presName="rootConnector" presStyleLbl="node3" presStyleIdx="0" presStyleCnt="10"/>
      <dgm:spPr/>
    </dgm:pt>
    <dgm:pt modelId="{F5ECC111-1D76-4473-9137-A07274BCBC56}" type="pres">
      <dgm:prSet presAssocID="{D9B5C71B-867E-40D0-A5F9-D59D889703D4}" presName="hierChild4" presStyleCnt="0"/>
      <dgm:spPr/>
    </dgm:pt>
    <dgm:pt modelId="{5A368316-C777-44D6-9BF9-A320ED523688}" type="pres">
      <dgm:prSet presAssocID="{D9B5C71B-867E-40D0-A5F9-D59D889703D4}" presName="hierChild5" presStyleCnt="0"/>
      <dgm:spPr/>
    </dgm:pt>
    <dgm:pt modelId="{C39C0F46-1F51-43CC-AE77-2A33DF4D1E20}" type="pres">
      <dgm:prSet presAssocID="{897CEF3F-4DEA-4496-ADE8-3FAD5A4F3331}" presName="Name37" presStyleLbl="parChTrans1D3" presStyleIdx="1" presStyleCnt="10"/>
      <dgm:spPr/>
    </dgm:pt>
    <dgm:pt modelId="{FA0FB8E0-91D3-4F0D-87C5-62E97888C8E5}" type="pres">
      <dgm:prSet presAssocID="{1D94DE44-CE52-45B4-86D7-7E1BBD4511B0}" presName="hierRoot2" presStyleCnt="0">
        <dgm:presLayoutVars>
          <dgm:hierBranch val="init"/>
        </dgm:presLayoutVars>
      </dgm:prSet>
      <dgm:spPr/>
    </dgm:pt>
    <dgm:pt modelId="{E281924F-6322-4B8F-BDC4-1EA47A9AF688}" type="pres">
      <dgm:prSet presAssocID="{1D94DE44-CE52-45B4-86D7-7E1BBD4511B0}" presName="rootComposite" presStyleCnt="0"/>
      <dgm:spPr/>
    </dgm:pt>
    <dgm:pt modelId="{67FC3735-3773-46BA-8497-3AE0759413B6}" type="pres">
      <dgm:prSet presAssocID="{1D94DE44-CE52-45B4-86D7-7E1BBD4511B0}" presName="rootText" presStyleLbl="node3" presStyleIdx="1" presStyleCnt="10">
        <dgm:presLayoutVars>
          <dgm:chPref val="3"/>
        </dgm:presLayoutVars>
      </dgm:prSet>
      <dgm:spPr/>
    </dgm:pt>
    <dgm:pt modelId="{89AA7170-41FD-4883-B11E-D994247092F6}" type="pres">
      <dgm:prSet presAssocID="{1D94DE44-CE52-45B4-86D7-7E1BBD4511B0}" presName="rootConnector" presStyleLbl="node3" presStyleIdx="1" presStyleCnt="10"/>
      <dgm:spPr/>
    </dgm:pt>
    <dgm:pt modelId="{3ADD9D2F-4B39-4567-B72C-1DA21FAB12BD}" type="pres">
      <dgm:prSet presAssocID="{1D94DE44-CE52-45B4-86D7-7E1BBD4511B0}" presName="hierChild4" presStyleCnt="0"/>
      <dgm:spPr/>
    </dgm:pt>
    <dgm:pt modelId="{A0E4AC6A-65A5-47D3-90D4-96CBE92AAB6D}" type="pres">
      <dgm:prSet presAssocID="{1D94DE44-CE52-45B4-86D7-7E1BBD4511B0}" presName="hierChild5" presStyleCnt="0"/>
      <dgm:spPr/>
    </dgm:pt>
    <dgm:pt modelId="{B0F5D749-8B2E-428F-9BA6-D6DF4744B31B}" type="pres">
      <dgm:prSet presAssocID="{B91449BB-6893-4469-8EC7-3A3068C57DE3}" presName="Name37" presStyleLbl="parChTrans1D3" presStyleIdx="2" presStyleCnt="10"/>
      <dgm:spPr/>
    </dgm:pt>
    <dgm:pt modelId="{6F742A73-D574-4BB6-8F38-DBE2A1E51608}" type="pres">
      <dgm:prSet presAssocID="{3043ABC9-9B3D-45F0-9387-481DE3578657}" presName="hierRoot2" presStyleCnt="0">
        <dgm:presLayoutVars>
          <dgm:hierBranch val="init"/>
        </dgm:presLayoutVars>
      </dgm:prSet>
      <dgm:spPr/>
    </dgm:pt>
    <dgm:pt modelId="{35FAF5F5-5992-4332-B30A-969BD13C008D}" type="pres">
      <dgm:prSet presAssocID="{3043ABC9-9B3D-45F0-9387-481DE3578657}" presName="rootComposite" presStyleCnt="0"/>
      <dgm:spPr/>
    </dgm:pt>
    <dgm:pt modelId="{319DCABE-FA26-44A2-BD90-52097E215A00}" type="pres">
      <dgm:prSet presAssocID="{3043ABC9-9B3D-45F0-9387-481DE3578657}" presName="rootText" presStyleLbl="node3" presStyleIdx="2" presStyleCnt="10">
        <dgm:presLayoutVars>
          <dgm:chPref val="3"/>
        </dgm:presLayoutVars>
      </dgm:prSet>
      <dgm:spPr/>
    </dgm:pt>
    <dgm:pt modelId="{E89E1A94-56DF-4165-A748-A25863746B9C}" type="pres">
      <dgm:prSet presAssocID="{3043ABC9-9B3D-45F0-9387-481DE3578657}" presName="rootConnector" presStyleLbl="node3" presStyleIdx="2" presStyleCnt="10"/>
      <dgm:spPr/>
    </dgm:pt>
    <dgm:pt modelId="{E94DA90A-6D8F-4DB4-876B-9B6C8F4552FE}" type="pres">
      <dgm:prSet presAssocID="{3043ABC9-9B3D-45F0-9387-481DE3578657}" presName="hierChild4" presStyleCnt="0"/>
      <dgm:spPr/>
    </dgm:pt>
    <dgm:pt modelId="{62B4D418-996D-407F-9751-BF0FD762BB86}" type="pres">
      <dgm:prSet presAssocID="{3043ABC9-9B3D-45F0-9387-481DE3578657}" presName="hierChild5" presStyleCnt="0"/>
      <dgm:spPr/>
    </dgm:pt>
    <dgm:pt modelId="{6733C14C-45E0-495C-B17B-81699849F82F}" type="pres">
      <dgm:prSet presAssocID="{88A13CEE-FE8B-4127-8F04-18661536EAA8}" presName="Name37" presStyleLbl="parChTrans1D3" presStyleIdx="3" presStyleCnt="10"/>
      <dgm:spPr/>
    </dgm:pt>
    <dgm:pt modelId="{12ED5420-EEBA-4859-A9C2-58FC316AB56E}" type="pres">
      <dgm:prSet presAssocID="{EEF1B3A3-0DA3-4EF3-99B2-706C24CC9763}" presName="hierRoot2" presStyleCnt="0">
        <dgm:presLayoutVars>
          <dgm:hierBranch val="init"/>
        </dgm:presLayoutVars>
      </dgm:prSet>
      <dgm:spPr/>
    </dgm:pt>
    <dgm:pt modelId="{A696CB8A-01F7-43D2-AAEE-CD1D5F21C291}" type="pres">
      <dgm:prSet presAssocID="{EEF1B3A3-0DA3-4EF3-99B2-706C24CC9763}" presName="rootComposite" presStyleCnt="0"/>
      <dgm:spPr/>
    </dgm:pt>
    <dgm:pt modelId="{3AD2A7BF-23F2-4654-8E22-9BBF13662444}" type="pres">
      <dgm:prSet presAssocID="{EEF1B3A3-0DA3-4EF3-99B2-706C24CC9763}" presName="rootText" presStyleLbl="node3" presStyleIdx="3" presStyleCnt="10">
        <dgm:presLayoutVars>
          <dgm:chPref val="3"/>
        </dgm:presLayoutVars>
      </dgm:prSet>
      <dgm:spPr/>
    </dgm:pt>
    <dgm:pt modelId="{AFA5DC11-3FDC-4056-90A3-638C3F706399}" type="pres">
      <dgm:prSet presAssocID="{EEF1B3A3-0DA3-4EF3-99B2-706C24CC9763}" presName="rootConnector" presStyleLbl="node3" presStyleIdx="3" presStyleCnt="10"/>
      <dgm:spPr/>
    </dgm:pt>
    <dgm:pt modelId="{39E838C4-02EE-4B76-AC38-BC424A8C3F21}" type="pres">
      <dgm:prSet presAssocID="{EEF1B3A3-0DA3-4EF3-99B2-706C24CC9763}" presName="hierChild4" presStyleCnt="0"/>
      <dgm:spPr/>
    </dgm:pt>
    <dgm:pt modelId="{6E7115F4-86FE-44F6-8640-AC048425A459}" type="pres">
      <dgm:prSet presAssocID="{EEF1B3A3-0DA3-4EF3-99B2-706C24CC9763}" presName="hierChild5" presStyleCnt="0"/>
      <dgm:spPr/>
    </dgm:pt>
    <dgm:pt modelId="{DE20B351-C917-4C03-AA13-8789B12E89C4}" type="pres">
      <dgm:prSet presAssocID="{80B1D494-645E-4E48-ABAB-2FE555311384}" presName="Name37" presStyleLbl="parChTrans1D3" presStyleIdx="4" presStyleCnt="10"/>
      <dgm:spPr/>
    </dgm:pt>
    <dgm:pt modelId="{C605D962-2208-4177-A875-4FF49FD1F56D}" type="pres">
      <dgm:prSet presAssocID="{70F1D384-4B8D-4E83-A74F-D9B03FBFF6AF}" presName="hierRoot2" presStyleCnt="0">
        <dgm:presLayoutVars>
          <dgm:hierBranch val="init"/>
        </dgm:presLayoutVars>
      </dgm:prSet>
      <dgm:spPr/>
    </dgm:pt>
    <dgm:pt modelId="{6FF0E0A3-1F17-4F19-9337-8B5C42210B5B}" type="pres">
      <dgm:prSet presAssocID="{70F1D384-4B8D-4E83-A74F-D9B03FBFF6AF}" presName="rootComposite" presStyleCnt="0"/>
      <dgm:spPr/>
    </dgm:pt>
    <dgm:pt modelId="{07B83C78-B9AB-4492-9FC6-2FA7979CC374}" type="pres">
      <dgm:prSet presAssocID="{70F1D384-4B8D-4E83-A74F-D9B03FBFF6AF}" presName="rootText" presStyleLbl="node3" presStyleIdx="4" presStyleCnt="10">
        <dgm:presLayoutVars>
          <dgm:chPref val="3"/>
        </dgm:presLayoutVars>
      </dgm:prSet>
      <dgm:spPr/>
    </dgm:pt>
    <dgm:pt modelId="{4E2EFB5D-A0ED-446A-A118-C9D97A86F395}" type="pres">
      <dgm:prSet presAssocID="{70F1D384-4B8D-4E83-A74F-D9B03FBFF6AF}" presName="rootConnector" presStyleLbl="node3" presStyleIdx="4" presStyleCnt="10"/>
      <dgm:spPr/>
    </dgm:pt>
    <dgm:pt modelId="{77FDD6DA-BB5E-4307-BEB8-ED80A0696A78}" type="pres">
      <dgm:prSet presAssocID="{70F1D384-4B8D-4E83-A74F-D9B03FBFF6AF}" presName="hierChild4" presStyleCnt="0"/>
      <dgm:spPr/>
    </dgm:pt>
    <dgm:pt modelId="{D4B0F4BE-BF5E-4D85-BF9F-571034C32F60}" type="pres">
      <dgm:prSet presAssocID="{70F1D384-4B8D-4E83-A74F-D9B03FBFF6AF}" presName="hierChild5" presStyleCnt="0"/>
      <dgm:spPr/>
    </dgm:pt>
    <dgm:pt modelId="{24E9BF47-20B1-4582-8CD1-9DF574256D5B}" type="pres">
      <dgm:prSet presAssocID="{688407F4-8914-4D66-874B-885B57DF985C}" presName="Name37" presStyleLbl="parChTrans1D3" presStyleIdx="5" presStyleCnt="10"/>
      <dgm:spPr/>
    </dgm:pt>
    <dgm:pt modelId="{ED3454B6-3685-415F-BE99-904EFC5AB41F}" type="pres">
      <dgm:prSet presAssocID="{BC1ED390-408C-495F-8CC1-C32AB025F061}" presName="hierRoot2" presStyleCnt="0">
        <dgm:presLayoutVars>
          <dgm:hierBranch val="init"/>
        </dgm:presLayoutVars>
      </dgm:prSet>
      <dgm:spPr/>
    </dgm:pt>
    <dgm:pt modelId="{1DB23A0F-3093-4E33-8E6E-F219F7C8E00C}" type="pres">
      <dgm:prSet presAssocID="{BC1ED390-408C-495F-8CC1-C32AB025F061}" presName="rootComposite" presStyleCnt="0"/>
      <dgm:spPr/>
    </dgm:pt>
    <dgm:pt modelId="{27D9BF55-E23D-445F-965D-EA5E288D8636}" type="pres">
      <dgm:prSet presAssocID="{BC1ED390-408C-495F-8CC1-C32AB025F061}" presName="rootText" presStyleLbl="node3" presStyleIdx="5" presStyleCnt="10">
        <dgm:presLayoutVars>
          <dgm:chPref val="3"/>
        </dgm:presLayoutVars>
      </dgm:prSet>
      <dgm:spPr/>
    </dgm:pt>
    <dgm:pt modelId="{7CEBED28-96DE-49DB-A19C-832ECA887085}" type="pres">
      <dgm:prSet presAssocID="{BC1ED390-408C-495F-8CC1-C32AB025F061}" presName="rootConnector" presStyleLbl="node3" presStyleIdx="5" presStyleCnt="10"/>
      <dgm:spPr/>
    </dgm:pt>
    <dgm:pt modelId="{556F86BB-FDC4-4791-A131-8D249DEBD377}" type="pres">
      <dgm:prSet presAssocID="{BC1ED390-408C-495F-8CC1-C32AB025F061}" presName="hierChild4" presStyleCnt="0"/>
      <dgm:spPr/>
    </dgm:pt>
    <dgm:pt modelId="{EA01E582-D74B-4F02-9026-1F68E4DDBA2D}" type="pres">
      <dgm:prSet presAssocID="{BC1ED390-408C-495F-8CC1-C32AB025F061}" presName="hierChild5" presStyleCnt="0"/>
      <dgm:spPr/>
    </dgm:pt>
    <dgm:pt modelId="{3F8F3892-D186-4EFB-8508-1D1B96865984}" type="pres">
      <dgm:prSet presAssocID="{B03F40FE-2B3A-4726-8A2E-9583D8416CEA}" presName="Name37" presStyleLbl="parChTrans1D3" presStyleIdx="6" presStyleCnt="10"/>
      <dgm:spPr/>
    </dgm:pt>
    <dgm:pt modelId="{69B2DC0C-511A-4AD4-A066-6CC58BBC59E9}" type="pres">
      <dgm:prSet presAssocID="{FE1983CD-465D-4165-90E9-4C414AF8A316}" presName="hierRoot2" presStyleCnt="0">
        <dgm:presLayoutVars>
          <dgm:hierBranch val="init"/>
        </dgm:presLayoutVars>
      </dgm:prSet>
      <dgm:spPr/>
    </dgm:pt>
    <dgm:pt modelId="{9A160279-0283-4A36-B9E3-506A9F3D65B1}" type="pres">
      <dgm:prSet presAssocID="{FE1983CD-465D-4165-90E9-4C414AF8A316}" presName="rootComposite" presStyleCnt="0"/>
      <dgm:spPr/>
    </dgm:pt>
    <dgm:pt modelId="{7D781063-646A-460E-848B-02BC860C5F97}" type="pres">
      <dgm:prSet presAssocID="{FE1983CD-465D-4165-90E9-4C414AF8A316}" presName="rootText" presStyleLbl="node3" presStyleIdx="6" presStyleCnt="10">
        <dgm:presLayoutVars>
          <dgm:chPref val="3"/>
        </dgm:presLayoutVars>
      </dgm:prSet>
      <dgm:spPr/>
    </dgm:pt>
    <dgm:pt modelId="{DEA2A6E7-3130-4C22-BA52-87AC4137D72F}" type="pres">
      <dgm:prSet presAssocID="{FE1983CD-465D-4165-90E9-4C414AF8A316}" presName="rootConnector" presStyleLbl="node3" presStyleIdx="6" presStyleCnt="10"/>
      <dgm:spPr/>
    </dgm:pt>
    <dgm:pt modelId="{B3843528-B9DA-4F5A-A09B-E9A36DE52FA6}" type="pres">
      <dgm:prSet presAssocID="{FE1983CD-465D-4165-90E9-4C414AF8A316}" presName="hierChild4" presStyleCnt="0"/>
      <dgm:spPr/>
    </dgm:pt>
    <dgm:pt modelId="{B255089A-CDD6-4BAC-856C-ED71E59DA748}" type="pres">
      <dgm:prSet presAssocID="{FE1983CD-465D-4165-90E9-4C414AF8A316}" presName="hierChild5" presStyleCnt="0"/>
      <dgm:spPr/>
    </dgm:pt>
    <dgm:pt modelId="{B48AEB43-07D1-4660-B698-FC3BAC3B51AF}" type="pres">
      <dgm:prSet presAssocID="{D88D8112-C7AF-4D9A-B002-A441E1B8ACDE}" presName="hierChild5" presStyleCnt="0"/>
      <dgm:spPr/>
    </dgm:pt>
    <dgm:pt modelId="{85608691-8466-41D8-B3F9-79C4225F1B01}" type="pres">
      <dgm:prSet presAssocID="{C4C9453A-4B93-4871-A1C5-0EBC876AFD95}" presName="Name37" presStyleLbl="parChTrans1D2" presStyleIdx="1" presStyleCnt="3"/>
      <dgm:spPr/>
    </dgm:pt>
    <dgm:pt modelId="{4C9B4A02-DBEA-40F5-B65F-396A7B0502F3}" type="pres">
      <dgm:prSet presAssocID="{151DEC9F-0B81-40EB-B8BF-CCB6335ADEAF}" presName="hierRoot2" presStyleCnt="0">
        <dgm:presLayoutVars>
          <dgm:hierBranch val="init"/>
        </dgm:presLayoutVars>
      </dgm:prSet>
      <dgm:spPr/>
    </dgm:pt>
    <dgm:pt modelId="{0C54FC45-D2D6-4396-9F1E-733C87B38A96}" type="pres">
      <dgm:prSet presAssocID="{151DEC9F-0B81-40EB-B8BF-CCB6335ADEAF}" presName="rootComposite" presStyleCnt="0"/>
      <dgm:spPr/>
    </dgm:pt>
    <dgm:pt modelId="{77FCDDB4-1022-4D8B-A7D4-CCAAED25624B}" type="pres">
      <dgm:prSet presAssocID="{151DEC9F-0B81-40EB-B8BF-CCB6335ADEAF}" presName="rootText" presStyleLbl="node2" presStyleIdx="1" presStyleCnt="3">
        <dgm:presLayoutVars>
          <dgm:chPref val="3"/>
        </dgm:presLayoutVars>
      </dgm:prSet>
      <dgm:spPr/>
    </dgm:pt>
    <dgm:pt modelId="{D503738C-D2D5-42A4-8468-F11AAC2FCAB3}" type="pres">
      <dgm:prSet presAssocID="{151DEC9F-0B81-40EB-B8BF-CCB6335ADEAF}" presName="rootConnector" presStyleLbl="node2" presStyleIdx="1" presStyleCnt="3"/>
      <dgm:spPr/>
    </dgm:pt>
    <dgm:pt modelId="{D0A4D5AC-6ABF-4207-BC3C-7DBAD8954785}" type="pres">
      <dgm:prSet presAssocID="{151DEC9F-0B81-40EB-B8BF-CCB6335ADEAF}" presName="hierChild4" presStyleCnt="0"/>
      <dgm:spPr/>
    </dgm:pt>
    <dgm:pt modelId="{C010F2C6-7F50-445E-8E8C-A314C8B4F935}" type="pres">
      <dgm:prSet presAssocID="{DE1F528D-5247-4AC8-908C-67132D41B8AC}" presName="Name37" presStyleLbl="parChTrans1D3" presStyleIdx="7" presStyleCnt="10"/>
      <dgm:spPr/>
    </dgm:pt>
    <dgm:pt modelId="{DB6AD2FB-CDD3-436E-982E-2FFBCF71FC0B}" type="pres">
      <dgm:prSet presAssocID="{8861E110-48EC-4274-A150-A9AE2D4374BA}" presName="hierRoot2" presStyleCnt="0">
        <dgm:presLayoutVars>
          <dgm:hierBranch val="init"/>
        </dgm:presLayoutVars>
      </dgm:prSet>
      <dgm:spPr/>
    </dgm:pt>
    <dgm:pt modelId="{8ADADA41-9A12-4AF4-8D70-96408FA0EC6D}" type="pres">
      <dgm:prSet presAssocID="{8861E110-48EC-4274-A150-A9AE2D4374BA}" presName="rootComposite" presStyleCnt="0"/>
      <dgm:spPr/>
    </dgm:pt>
    <dgm:pt modelId="{D432B3CB-2A6C-4F23-B7AA-8BD940144EAF}" type="pres">
      <dgm:prSet presAssocID="{8861E110-48EC-4274-A150-A9AE2D4374BA}" presName="rootText" presStyleLbl="node3" presStyleIdx="7" presStyleCnt="10">
        <dgm:presLayoutVars>
          <dgm:chPref val="3"/>
        </dgm:presLayoutVars>
      </dgm:prSet>
      <dgm:spPr/>
    </dgm:pt>
    <dgm:pt modelId="{17D760F1-7193-4AF1-B528-6D35FD025B7A}" type="pres">
      <dgm:prSet presAssocID="{8861E110-48EC-4274-A150-A9AE2D4374BA}" presName="rootConnector" presStyleLbl="node3" presStyleIdx="7" presStyleCnt="10"/>
      <dgm:spPr/>
    </dgm:pt>
    <dgm:pt modelId="{9C493ACA-6034-4BC5-8DCF-4B87B3A4D63F}" type="pres">
      <dgm:prSet presAssocID="{8861E110-48EC-4274-A150-A9AE2D4374BA}" presName="hierChild4" presStyleCnt="0"/>
      <dgm:spPr/>
    </dgm:pt>
    <dgm:pt modelId="{50F3A09E-A43C-42CA-B9FC-5FFF5BBA1E3C}" type="pres">
      <dgm:prSet presAssocID="{BE1DC751-6EED-473B-BF1A-781CA9DCB41F}" presName="Name37" presStyleLbl="parChTrans1D4" presStyleIdx="0" presStyleCnt="9"/>
      <dgm:spPr/>
    </dgm:pt>
    <dgm:pt modelId="{3DC1E677-C0AD-4487-8786-9DDF45F8D608}" type="pres">
      <dgm:prSet presAssocID="{241A98B2-8209-49AD-AB86-731296940FB6}" presName="hierRoot2" presStyleCnt="0">
        <dgm:presLayoutVars>
          <dgm:hierBranch val="init"/>
        </dgm:presLayoutVars>
      </dgm:prSet>
      <dgm:spPr/>
    </dgm:pt>
    <dgm:pt modelId="{5183579C-39B8-466C-9320-9167589E20BE}" type="pres">
      <dgm:prSet presAssocID="{241A98B2-8209-49AD-AB86-731296940FB6}" presName="rootComposite" presStyleCnt="0"/>
      <dgm:spPr/>
    </dgm:pt>
    <dgm:pt modelId="{C41356EB-75F6-4374-8D8B-44938E66817E}" type="pres">
      <dgm:prSet presAssocID="{241A98B2-8209-49AD-AB86-731296940FB6}" presName="rootText" presStyleLbl="node4" presStyleIdx="0" presStyleCnt="9">
        <dgm:presLayoutVars>
          <dgm:chPref val="3"/>
        </dgm:presLayoutVars>
      </dgm:prSet>
      <dgm:spPr/>
    </dgm:pt>
    <dgm:pt modelId="{7F499DDD-B2AD-458B-A768-144B9801C934}" type="pres">
      <dgm:prSet presAssocID="{241A98B2-8209-49AD-AB86-731296940FB6}" presName="rootConnector" presStyleLbl="node4" presStyleIdx="0" presStyleCnt="9"/>
      <dgm:spPr/>
    </dgm:pt>
    <dgm:pt modelId="{C989D1C3-D1AC-42A2-9977-51967AAB617E}" type="pres">
      <dgm:prSet presAssocID="{241A98B2-8209-49AD-AB86-731296940FB6}" presName="hierChild4" presStyleCnt="0"/>
      <dgm:spPr/>
    </dgm:pt>
    <dgm:pt modelId="{D356BC6F-6593-450E-8D13-B68F43122536}" type="pres">
      <dgm:prSet presAssocID="{241A98B2-8209-49AD-AB86-731296940FB6}" presName="hierChild5" presStyleCnt="0"/>
      <dgm:spPr/>
    </dgm:pt>
    <dgm:pt modelId="{C00E145C-35AB-4004-8924-F865FF2586C4}" type="pres">
      <dgm:prSet presAssocID="{D9F69765-85E0-4B0D-A840-ABB9BBBE8CC3}" presName="Name37" presStyleLbl="parChTrans1D4" presStyleIdx="1" presStyleCnt="9"/>
      <dgm:spPr/>
    </dgm:pt>
    <dgm:pt modelId="{068531EE-1588-424D-B97B-FF5117E5E9AD}" type="pres">
      <dgm:prSet presAssocID="{DB33C3D9-910B-4AFF-8050-97D35304A240}" presName="hierRoot2" presStyleCnt="0">
        <dgm:presLayoutVars>
          <dgm:hierBranch val="init"/>
        </dgm:presLayoutVars>
      </dgm:prSet>
      <dgm:spPr/>
    </dgm:pt>
    <dgm:pt modelId="{1AB91905-42F4-4609-8D7A-CC708DDB35DA}" type="pres">
      <dgm:prSet presAssocID="{DB33C3D9-910B-4AFF-8050-97D35304A240}" presName="rootComposite" presStyleCnt="0"/>
      <dgm:spPr/>
    </dgm:pt>
    <dgm:pt modelId="{F0E7522C-F2C2-4E51-8981-FA61CD8AD938}" type="pres">
      <dgm:prSet presAssocID="{DB33C3D9-910B-4AFF-8050-97D35304A240}" presName="rootText" presStyleLbl="node4" presStyleIdx="1" presStyleCnt="9">
        <dgm:presLayoutVars>
          <dgm:chPref val="3"/>
        </dgm:presLayoutVars>
      </dgm:prSet>
      <dgm:spPr/>
    </dgm:pt>
    <dgm:pt modelId="{097F06B4-243C-45AE-8970-DE7C8C6AD7A6}" type="pres">
      <dgm:prSet presAssocID="{DB33C3D9-910B-4AFF-8050-97D35304A240}" presName="rootConnector" presStyleLbl="node4" presStyleIdx="1" presStyleCnt="9"/>
      <dgm:spPr/>
    </dgm:pt>
    <dgm:pt modelId="{926DE302-12B8-4F08-85DD-617A7B6C32B5}" type="pres">
      <dgm:prSet presAssocID="{DB33C3D9-910B-4AFF-8050-97D35304A240}" presName="hierChild4" presStyleCnt="0"/>
      <dgm:spPr/>
    </dgm:pt>
    <dgm:pt modelId="{5DA71CB3-9124-4D72-9538-D68051FBDA65}" type="pres">
      <dgm:prSet presAssocID="{DB33C3D9-910B-4AFF-8050-97D35304A240}" presName="hierChild5" presStyleCnt="0"/>
      <dgm:spPr/>
    </dgm:pt>
    <dgm:pt modelId="{05629D74-EE49-4132-B3AB-035008214182}" type="pres">
      <dgm:prSet presAssocID="{D62C575F-1674-4214-A4C5-0D6D4DCC6CEF}" presName="Name37" presStyleLbl="parChTrans1D4" presStyleIdx="2" presStyleCnt="9"/>
      <dgm:spPr/>
    </dgm:pt>
    <dgm:pt modelId="{AFD496D8-C726-461F-A777-C719CF1621B2}" type="pres">
      <dgm:prSet presAssocID="{32FB23D5-99CE-4DF3-8770-AF4ECD88D58C}" presName="hierRoot2" presStyleCnt="0">
        <dgm:presLayoutVars>
          <dgm:hierBranch val="init"/>
        </dgm:presLayoutVars>
      </dgm:prSet>
      <dgm:spPr/>
    </dgm:pt>
    <dgm:pt modelId="{5E3EAF5E-8F62-4AF6-995F-91E25718CE34}" type="pres">
      <dgm:prSet presAssocID="{32FB23D5-99CE-4DF3-8770-AF4ECD88D58C}" presName="rootComposite" presStyleCnt="0"/>
      <dgm:spPr/>
    </dgm:pt>
    <dgm:pt modelId="{BA33F3A7-35F2-4FCA-A8D0-C512C8552764}" type="pres">
      <dgm:prSet presAssocID="{32FB23D5-99CE-4DF3-8770-AF4ECD88D58C}" presName="rootText" presStyleLbl="node4" presStyleIdx="2" presStyleCnt="9">
        <dgm:presLayoutVars>
          <dgm:chPref val="3"/>
        </dgm:presLayoutVars>
      </dgm:prSet>
      <dgm:spPr/>
    </dgm:pt>
    <dgm:pt modelId="{3EBC821E-4D80-4EC2-8DA9-C29B0BAF1508}" type="pres">
      <dgm:prSet presAssocID="{32FB23D5-99CE-4DF3-8770-AF4ECD88D58C}" presName="rootConnector" presStyleLbl="node4" presStyleIdx="2" presStyleCnt="9"/>
      <dgm:spPr/>
    </dgm:pt>
    <dgm:pt modelId="{885DA06B-08CD-4A3E-8C9F-41087498E8E6}" type="pres">
      <dgm:prSet presAssocID="{32FB23D5-99CE-4DF3-8770-AF4ECD88D58C}" presName="hierChild4" presStyleCnt="0"/>
      <dgm:spPr/>
    </dgm:pt>
    <dgm:pt modelId="{11CA90DC-6FBC-4D02-A2D4-01F293424DC0}" type="pres">
      <dgm:prSet presAssocID="{32FB23D5-99CE-4DF3-8770-AF4ECD88D58C}" presName="hierChild5" presStyleCnt="0"/>
      <dgm:spPr/>
    </dgm:pt>
    <dgm:pt modelId="{5D333DA1-CB6E-45D9-9D23-FFCA0FDF660F}" type="pres">
      <dgm:prSet presAssocID="{873CDF17-6826-4786-B291-5521D3A78FD5}" presName="Name37" presStyleLbl="parChTrans1D4" presStyleIdx="3" presStyleCnt="9"/>
      <dgm:spPr/>
    </dgm:pt>
    <dgm:pt modelId="{F75CED32-7FB7-471F-9295-7EB7A169465D}" type="pres">
      <dgm:prSet presAssocID="{81C76EF1-BCAC-4AB9-B304-DBAB48F0D4DE}" presName="hierRoot2" presStyleCnt="0">
        <dgm:presLayoutVars>
          <dgm:hierBranch val="init"/>
        </dgm:presLayoutVars>
      </dgm:prSet>
      <dgm:spPr/>
    </dgm:pt>
    <dgm:pt modelId="{8EB6A8EF-316A-49A5-A741-FCD7FB46260E}" type="pres">
      <dgm:prSet presAssocID="{81C76EF1-BCAC-4AB9-B304-DBAB48F0D4DE}" presName="rootComposite" presStyleCnt="0"/>
      <dgm:spPr/>
    </dgm:pt>
    <dgm:pt modelId="{4D6278DC-6801-42B4-B405-A27AFD403B6C}" type="pres">
      <dgm:prSet presAssocID="{81C76EF1-BCAC-4AB9-B304-DBAB48F0D4DE}" presName="rootText" presStyleLbl="node4" presStyleIdx="3" presStyleCnt="9">
        <dgm:presLayoutVars>
          <dgm:chPref val="3"/>
        </dgm:presLayoutVars>
      </dgm:prSet>
      <dgm:spPr/>
    </dgm:pt>
    <dgm:pt modelId="{C2F74129-5366-4A54-8CED-57A5AE421D6C}" type="pres">
      <dgm:prSet presAssocID="{81C76EF1-BCAC-4AB9-B304-DBAB48F0D4DE}" presName="rootConnector" presStyleLbl="node4" presStyleIdx="3" presStyleCnt="9"/>
      <dgm:spPr/>
    </dgm:pt>
    <dgm:pt modelId="{FC77421F-0669-4D76-90EC-F74A8D63DDCF}" type="pres">
      <dgm:prSet presAssocID="{81C76EF1-BCAC-4AB9-B304-DBAB48F0D4DE}" presName="hierChild4" presStyleCnt="0"/>
      <dgm:spPr/>
    </dgm:pt>
    <dgm:pt modelId="{D3FCD573-B4AC-4E89-872D-11C88D687295}" type="pres">
      <dgm:prSet presAssocID="{81C76EF1-BCAC-4AB9-B304-DBAB48F0D4DE}" presName="hierChild5" presStyleCnt="0"/>
      <dgm:spPr/>
    </dgm:pt>
    <dgm:pt modelId="{B8DE6727-0CBB-4C09-A303-D7B98A70DA4E}" type="pres">
      <dgm:prSet presAssocID="{DFAE3F91-57DA-4BC2-B769-BF74624C837C}" presName="Name37" presStyleLbl="parChTrans1D4" presStyleIdx="4" presStyleCnt="9"/>
      <dgm:spPr/>
    </dgm:pt>
    <dgm:pt modelId="{5D0370B1-FE1A-4A8F-A840-295262FC2CB3}" type="pres">
      <dgm:prSet presAssocID="{35E09BFE-BF1C-4606-B0A9-9A9A0BCBDAFC}" presName="hierRoot2" presStyleCnt="0">
        <dgm:presLayoutVars>
          <dgm:hierBranch val="init"/>
        </dgm:presLayoutVars>
      </dgm:prSet>
      <dgm:spPr/>
    </dgm:pt>
    <dgm:pt modelId="{4D82E308-0649-4DD6-B940-F53D27146EBC}" type="pres">
      <dgm:prSet presAssocID="{35E09BFE-BF1C-4606-B0A9-9A9A0BCBDAFC}" presName="rootComposite" presStyleCnt="0"/>
      <dgm:spPr/>
    </dgm:pt>
    <dgm:pt modelId="{A387F062-83FF-4A65-B0D4-4FF0A97E9249}" type="pres">
      <dgm:prSet presAssocID="{35E09BFE-BF1C-4606-B0A9-9A9A0BCBDAFC}" presName="rootText" presStyleLbl="node4" presStyleIdx="4" presStyleCnt="9">
        <dgm:presLayoutVars>
          <dgm:chPref val="3"/>
        </dgm:presLayoutVars>
      </dgm:prSet>
      <dgm:spPr/>
    </dgm:pt>
    <dgm:pt modelId="{4746A214-3463-4126-A45D-04C8E02CAEB4}" type="pres">
      <dgm:prSet presAssocID="{35E09BFE-BF1C-4606-B0A9-9A9A0BCBDAFC}" presName="rootConnector" presStyleLbl="node4" presStyleIdx="4" presStyleCnt="9"/>
      <dgm:spPr/>
    </dgm:pt>
    <dgm:pt modelId="{37480596-56DC-4CA8-B88D-1FD889F4ABB8}" type="pres">
      <dgm:prSet presAssocID="{35E09BFE-BF1C-4606-B0A9-9A9A0BCBDAFC}" presName="hierChild4" presStyleCnt="0"/>
      <dgm:spPr/>
    </dgm:pt>
    <dgm:pt modelId="{143208CB-FC13-4013-9815-B05FA054D662}" type="pres">
      <dgm:prSet presAssocID="{35E09BFE-BF1C-4606-B0A9-9A9A0BCBDAFC}" presName="hierChild5" presStyleCnt="0"/>
      <dgm:spPr/>
    </dgm:pt>
    <dgm:pt modelId="{4B757BDA-1A4D-4EA3-89C5-F0BEC5D6C49E}" type="pres">
      <dgm:prSet presAssocID="{8861E110-48EC-4274-A150-A9AE2D4374BA}" presName="hierChild5" presStyleCnt="0"/>
      <dgm:spPr/>
    </dgm:pt>
    <dgm:pt modelId="{92AFF12B-3AAF-44E0-A654-2F6B4F3380F0}" type="pres">
      <dgm:prSet presAssocID="{5C9E2570-AD36-4D36-BF46-A8396A15B6AB}" presName="Name37" presStyleLbl="parChTrans1D3" presStyleIdx="8" presStyleCnt="10"/>
      <dgm:spPr/>
    </dgm:pt>
    <dgm:pt modelId="{14D18BC8-C9FB-4A96-A583-04FAB0F89FB5}" type="pres">
      <dgm:prSet presAssocID="{44C272AE-C35F-4046-B645-947013406E9F}" presName="hierRoot2" presStyleCnt="0">
        <dgm:presLayoutVars>
          <dgm:hierBranch val="init"/>
        </dgm:presLayoutVars>
      </dgm:prSet>
      <dgm:spPr/>
    </dgm:pt>
    <dgm:pt modelId="{0496C8CB-4391-48C0-B7F1-E5BD4D450F2C}" type="pres">
      <dgm:prSet presAssocID="{44C272AE-C35F-4046-B645-947013406E9F}" presName="rootComposite" presStyleCnt="0"/>
      <dgm:spPr/>
    </dgm:pt>
    <dgm:pt modelId="{4A1ABCCD-4247-443E-BD2E-886F1B531EFC}" type="pres">
      <dgm:prSet presAssocID="{44C272AE-C35F-4046-B645-947013406E9F}" presName="rootText" presStyleLbl="node3" presStyleIdx="8" presStyleCnt="10">
        <dgm:presLayoutVars>
          <dgm:chPref val="3"/>
        </dgm:presLayoutVars>
      </dgm:prSet>
      <dgm:spPr/>
    </dgm:pt>
    <dgm:pt modelId="{5AE39770-A49F-4820-9233-171B6089F26A}" type="pres">
      <dgm:prSet presAssocID="{44C272AE-C35F-4046-B645-947013406E9F}" presName="rootConnector" presStyleLbl="node3" presStyleIdx="8" presStyleCnt="10"/>
      <dgm:spPr/>
    </dgm:pt>
    <dgm:pt modelId="{D710BCF1-FED4-4172-8949-7BEA4473224F}" type="pres">
      <dgm:prSet presAssocID="{44C272AE-C35F-4046-B645-947013406E9F}" presName="hierChild4" presStyleCnt="0"/>
      <dgm:spPr/>
    </dgm:pt>
    <dgm:pt modelId="{91A01F83-FFF4-47FD-A975-439E12592101}" type="pres">
      <dgm:prSet presAssocID="{5150D685-DFA4-44E7-BFD1-A8F75F785354}" presName="Name37" presStyleLbl="parChTrans1D4" presStyleIdx="5" presStyleCnt="9"/>
      <dgm:spPr/>
    </dgm:pt>
    <dgm:pt modelId="{841E13C0-9593-482D-BEE2-980673B8C0A8}" type="pres">
      <dgm:prSet presAssocID="{D6A47101-8205-4AFA-A0D8-BB5387A45E65}" presName="hierRoot2" presStyleCnt="0">
        <dgm:presLayoutVars>
          <dgm:hierBranch val="init"/>
        </dgm:presLayoutVars>
      </dgm:prSet>
      <dgm:spPr/>
    </dgm:pt>
    <dgm:pt modelId="{6B2DE4E8-2A38-4D79-960B-2721707C84A4}" type="pres">
      <dgm:prSet presAssocID="{D6A47101-8205-4AFA-A0D8-BB5387A45E65}" presName="rootComposite" presStyleCnt="0"/>
      <dgm:spPr/>
    </dgm:pt>
    <dgm:pt modelId="{411DF09A-E80C-4A36-8326-F72971134D96}" type="pres">
      <dgm:prSet presAssocID="{D6A47101-8205-4AFA-A0D8-BB5387A45E65}" presName="rootText" presStyleLbl="node4" presStyleIdx="5" presStyleCnt="9">
        <dgm:presLayoutVars>
          <dgm:chPref val="3"/>
        </dgm:presLayoutVars>
      </dgm:prSet>
      <dgm:spPr/>
    </dgm:pt>
    <dgm:pt modelId="{E20C2932-A41F-4123-8F11-EF86E8D1EAAD}" type="pres">
      <dgm:prSet presAssocID="{D6A47101-8205-4AFA-A0D8-BB5387A45E65}" presName="rootConnector" presStyleLbl="node4" presStyleIdx="5" presStyleCnt="9"/>
      <dgm:spPr/>
    </dgm:pt>
    <dgm:pt modelId="{0FD5C7A8-7B18-4C7B-B052-2C9E9889BE67}" type="pres">
      <dgm:prSet presAssocID="{D6A47101-8205-4AFA-A0D8-BB5387A45E65}" presName="hierChild4" presStyleCnt="0"/>
      <dgm:spPr/>
    </dgm:pt>
    <dgm:pt modelId="{C0C147AB-560C-40E8-B2E9-28B8892A7BDE}" type="pres">
      <dgm:prSet presAssocID="{D6A47101-8205-4AFA-A0D8-BB5387A45E65}" presName="hierChild5" presStyleCnt="0"/>
      <dgm:spPr/>
    </dgm:pt>
    <dgm:pt modelId="{F4AB2BE7-11BB-4A75-9911-560DFED4A907}" type="pres">
      <dgm:prSet presAssocID="{7319283F-11A5-4981-955B-0961D92177C7}" presName="Name37" presStyleLbl="parChTrans1D4" presStyleIdx="6" presStyleCnt="9"/>
      <dgm:spPr/>
    </dgm:pt>
    <dgm:pt modelId="{AB827C35-28E1-47D5-ABC5-EDA20B582500}" type="pres">
      <dgm:prSet presAssocID="{7DEAB410-E43B-441C-ACBF-28E737C3E2E3}" presName="hierRoot2" presStyleCnt="0">
        <dgm:presLayoutVars>
          <dgm:hierBranch val="init"/>
        </dgm:presLayoutVars>
      </dgm:prSet>
      <dgm:spPr/>
    </dgm:pt>
    <dgm:pt modelId="{B0ED70F9-46D2-446F-9785-2E5C61D5E80A}" type="pres">
      <dgm:prSet presAssocID="{7DEAB410-E43B-441C-ACBF-28E737C3E2E3}" presName="rootComposite" presStyleCnt="0"/>
      <dgm:spPr/>
    </dgm:pt>
    <dgm:pt modelId="{DCE127E1-01FD-412E-BB51-AC211ED50EEB}" type="pres">
      <dgm:prSet presAssocID="{7DEAB410-E43B-441C-ACBF-28E737C3E2E3}" presName="rootText" presStyleLbl="node4" presStyleIdx="6" presStyleCnt="9">
        <dgm:presLayoutVars>
          <dgm:chPref val="3"/>
        </dgm:presLayoutVars>
      </dgm:prSet>
      <dgm:spPr/>
    </dgm:pt>
    <dgm:pt modelId="{69C8B9A7-6308-4DCB-8F29-A94AAC6CE564}" type="pres">
      <dgm:prSet presAssocID="{7DEAB410-E43B-441C-ACBF-28E737C3E2E3}" presName="rootConnector" presStyleLbl="node4" presStyleIdx="6" presStyleCnt="9"/>
      <dgm:spPr/>
    </dgm:pt>
    <dgm:pt modelId="{545912B2-7B86-4E8A-AC41-B5C22EE942B0}" type="pres">
      <dgm:prSet presAssocID="{7DEAB410-E43B-441C-ACBF-28E737C3E2E3}" presName="hierChild4" presStyleCnt="0"/>
      <dgm:spPr/>
    </dgm:pt>
    <dgm:pt modelId="{DC2971CA-49E8-4F5A-954C-7C0B81489E02}" type="pres">
      <dgm:prSet presAssocID="{7DEAB410-E43B-441C-ACBF-28E737C3E2E3}" presName="hierChild5" presStyleCnt="0"/>
      <dgm:spPr/>
    </dgm:pt>
    <dgm:pt modelId="{0639585A-2DE1-4BE1-8424-DBA52FC81B9E}" type="pres">
      <dgm:prSet presAssocID="{DB997EC3-F867-4903-A234-C3C758635026}" presName="Name37" presStyleLbl="parChTrans1D4" presStyleIdx="7" presStyleCnt="9"/>
      <dgm:spPr/>
    </dgm:pt>
    <dgm:pt modelId="{78541D41-60C8-43F1-BA0E-455C6C710FAE}" type="pres">
      <dgm:prSet presAssocID="{E2E3D4CE-4ADA-4917-AFDC-70BBD3B64002}" presName="hierRoot2" presStyleCnt="0">
        <dgm:presLayoutVars>
          <dgm:hierBranch val="init"/>
        </dgm:presLayoutVars>
      </dgm:prSet>
      <dgm:spPr/>
    </dgm:pt>
    <dgm:pt modelId="{8EA2256C-967F-43FB-8C41-492D4A47DA90}" type="pres">
      <dgm:prSet presAssocID="{E2E3D4CE-4ADA-4917-AFDC-70BBD3B64002}" presName="rootComposite" presStyleCnt="0"/>
      <dgm:spPr/>
    </dgm:pt>
    <dgm:pt modelId="{8BB3614E-84E9-4E3E-99C3-8ACD1CE8799D}" type="pres">
      <dgm:prSet presAssocID="{E2E3D4CE-4ADA-4917-AFDC-70BBD3B64002}" presName="rootText" presStyleLbl="node4" presStyleIdx="7" presStyleCnt="9">
        <dgm:presLayoutVars>
          <dgm:chPref val="3"/>
        </dgm:presLayoutVars>
      </dgm:prSet>
      <dgm:spPr/>
    </dgm:pt>
    <dgm:pt modelId="{6EF9DF69-B23D-44FA-977F-8507B8756F85}" type="pres">
      <dgm:prSet presAssocID="{E2E3D4CE-4ADA-4917-AFDC-70BBD3B64002}" presName="rootConnector" presStyleLbl="node4" presStyleIdx="7" presStyleCnt="9"/>
      <dgm:spPr/>
    </dgm:pt>
    <dgm:pt modelId="{7072BC24-E0E0-4AE6-9918-88145BAAAA39}" type="pres">
      <dgm:prSet presAssocID="{E2E3D4CE-4ADA-4917-AFDC-70BBD3B64002}" presName="hierChild4" presStyleCnt="0"/>
      <dgm:spPr/>
    </dgm:pt>
    <dgm:pt modelId="{CBA93FA7-052A-44F2-A296-10D5D7FA8336}" type="pres">
      <dgm:prSet presAssocID="{E2E3D4CE-4ADA-4917-AFDC-70BBD3B64002}" presName="hierChild5" presStyleCnt="0"/>
      <dgm:spPr/>
    </dgm:pt>
    <dgm:pt modelId="{02DD1827-63C9-4213-A58E-F254D1E45E23}" type="pres">
      <dgm:prSet presAssocID="{4DA6D8CD-1034-4947-B60F-5EFF8D08FA2D}" presName="Name37" presStyleLbl="parChTrans1D4" presStyleIdx="8" presStyleCnt="9"/>
      <dgm:spPr/>
    </dgm:pt>
    <dgm:pt modelId="{FBCDF237-6268-4BA3-BA6A-AFA33578A2D3}" type="pres">
      <dgm:prSet presAssocID="{FD14E95F-9E40-4BA4-98E6-40A62DBCCD09}" presName="hierRoot2" presStyleCnt="0">
        <dgm:presLayoutVars>
          <dgm:hierBranch val="init"/>
        </dgm:presLayoutVars>
      </dgm:prSet>
      <dgm:spPr/>
    </dgm:pt>
    <dgm:pt modelId="{F8191E2B-DFA1-4737-AB9D-419E4DF19B8C}" type="pres">
      <dgm:prSet presAssocID="{FD14E95F-9E40-4BA4-98E6-40A62DBCCD09}" presName="rootComposite" presStyleCnt="0"/>
      <dgm:spPr/>
    </dgm:pt>
    <dgm:pt modelId="{7269250D-7F78-4FE8-830B-039572B23BD6}" type="pres">
      <dgm:prSet presAssocID="{FD14E95F-9E40-4BA4-98E6-40A62DBCCD09}" presName="rootText" presStyleLbl="node4" presStyleIdx="8" presStyleCnt="9">
        <dgm:presLayoutVars>
          <dgm:chPref val="3"/>
        </dgm:presLayoutVars>
      </dgm:prSet>
      <dgm:spPr/>
    </dgm:pt>
    <dgm:pt modelId="{9C56732C-6F40-48C7-BA53-959DB65139AD}" type="pres">
      <dgm:prSet presAssocID="{FD14E95F-9E40-4BA4-98E6-40A62DBCCD09}" presName="rootConnector" presStyleLbl="node4" presStyleIdx="8" presStyleCnt="9"/>
      <dgm:spPr/>
    </dgm:pt>
    <dgm:pt modelId="{3AF3E513-D774-48F4-A639-7A4DDFE88E73}" type="pres">
      <dgm:prSet presAssocID="{FD14E95F-9E40-4BA4-98E6-40A62DBCCD09}" presName="hierChild4" presStyleCnt="0"/>
      <dgm:spPr/>
    </dgm:pt>
    <dgm:pt modelId="{B79DDF03-D6F4-434F-9AE2-E6C07C57A7F8}" type="pres">
      <dgm:prSet presAssocID="{FD14E95F-9E40-4BA4-98E6-40A62DBCCD09}" presName="hierChild5" presStyleCnt="0"/>
      <dgm:spPr/>
    </dgm:pt>
    <dgm:pt modelId="{3650AE69-B518-431F-A132-D7C95FD45D9C}" type="pres">
      <dgm:prSet presAssocID="{44C272AE-C35F-4046-B645-947013406E9F}" presName="hierChild5" presStyleCnt="0"/>
      <dgm:spPr/>
    </dgm:pt>
    <dgm:pt modelId="{37E22C58-68F4-455A-90E1-BA864AA92A85}" type="pres">
      <dgm:prSet presAssocID="{151DEC9F-0B81-40EB-B8BF-CCB6335ADEAF}" presName="hierChild5" presStyleCnt="0"/>
      <dgm:spPr/>
    </dgm:pt>
    <dgm:pt modelId="{742846AF-5644-4682-A63E-95C8AC4AD0E8}" type="pres">
      <dgm:prSet presAssocID="{8C69B927-5EAB-4098-9730-98AEE28349A2}" presName="Name37" presStyleLbl="parChTrans1D2" presStyleIdx="2" presStyleCnt="3"/>
      <dgm:spPr/>
    </dgm:pt>
    <dgm:pt modelId="{3FBBA0AE-EA29-488B-B6EF-5755E68ED940}" type="pres">
      <dgm:prSet presAssocID="{E442B016-FB18-4233-81DC-C016E8711909}" presName="hierRoot2" presStyleCnt="0">
        <dgm:presLayoutVars>
          <dgm:hierBranch val="init"/>
        </dgm:presLayoutVars>
      </dgm:prSet>
      <dgm:spPr/>
    </dgm:pt>
    <dgm:pt modelId="{897A4D82-4C15-454E-AEB8-EB7EEDED7672}" type="pres">
      <dgm:prSet presAssocID="{E442B016-FB18-4233-81DC-C016E8711909}" presName="rootComposite" presStyleCnt="0"/>
      <dgm:spPr/>
    </dgm:pt>
    <dgm:pt modelId="{9B590FCF-FD82-446A-A19F-7197A700A1F0}" type="pres">
      <dgm:prSet presAssocID="{E442B016-FB18-4233-81DC-C016E8711909}" presName="rootText" presStyleLbl="node2" presStyleIdx="2" presStyleCnt="3">
        <dgm:presLayoutVars>
          <dgm:chPref val="3"/>
        </dgm:presLayoutVars>
      </dgm:prSet>
      <dgm:spPr/>
    </dgm:pt>
    <dgm:pt modelId="{EABA0995-7940-4747-903D-AAC3D8CFA968}" type="pres">
      <dgm:prSet presAssocID="{E442B016-FB18-4233-81DC-C016E8711909}" presName="rootConnector" presStyleLbl="node2" presStyleIdx="2" presStyleCnt="3"/>
      <dgm:spPr/>
    </dgm:pt>
    <dgm:pt modelId="{E1E02658-FA29-4C3F-A3BE-284CFB4EBF11}" type="pres">
      <dgm:prSet presAssocID="{E442B016-FB18-4233-81DC-C016E8711909}" presName="hierChild4" presStyleCnt="0"/>
      <dgm:spPr/>
    </dgm:pt>
    <dgm:pt modelId="{575D1F27-4397-409A-85C1-96091C5E135D}" type="pres">
      <dgm:prSet presAssocID="{DA4CBB9C-DD7B-46BA-B496-9EC6C9BC6264}" presName="Name37" presStyleLbl="parChTrans1D3" presStyleIdx="9" presStyleCnt="10"/>
      <dgm:spPr/>
    </dgm:pt>
    <dgm:pt modelId="{78A936B7-CB0B-481E-9E38-86200A705EEF}" type="pres">
      <dgm:prSet presAssocID="{038B5157-AE27-4886-8A71-427C6A00A9EB}" presName="hierRoot2" presStyleCnt="0">
        <dgm:presLayoutVars>
          <dgm:hierBranch val="init"/>
        </dgm:presLayoutVars>
      </dgm:prSet>
      <dgm:spPr/>
    </dgm:pt>
    <dgm:pt modelId="{D517FDBE-421C-4846-AF8A-446F58C29144}" type="pres">
      <dgm:prSet presAssocID="{038B5157-AE27-4886-8A71-427C6A00A9EB}" presName="rootComposite" presStyleCnt="0"/>
      <dgm:spPr/>
    </dgm:pt>
    <dgm:pt modelId="{5CFDA4AF-59BC-4F39-AE58-438ACF1AB549}" type="pres">
      <dgm:prSet presAssocID="{038B5157-AE27-4886-8A71-427C6A00A9EB}" presName="rootText" presStyleLbl="node3" presStyleIdx="9" presStyleCnt="10">
        <dgm:presLayoutVars>
          <dgm:chPref val="3"/>
        </dgm:presLayoutVars>
      </dgm:prSet>
      <dgm:spPr/>
    </dgm:pt>
    <dgm:pt modelId="{4FE3102D-3D64-40A0-97E9-8089A4371B51}" type="pres">
      <dgm:prSet presAssocID="{038B5157-AE27-4886-8A71-427C6A00A9EB}" presName="rootConnector" presStyleLbl="node3" presStyleIdx="9" presStyleCnt="10"/>
      <dgm:spPr/>
    </dgm:pt>
    <dgm:pt modelId="{8801D23D-D025-4C45-93B0-859C121752D1}" type="pres">
      <dgm:prSet presAssocID="{038B5157-AE27-4886-8A71-427C6A00A9EB}" presName="hierChild4" presStyleCnt="0"/>
      <dgm:spPr/>
    </dgm:pt>
    <dgm:pt modelId="{4E1A2405-BCE0-415A-84D4-0F454B074D6D}" type="pres">
      <dgm:prSet presAssocID="{038B5157-AE27-4886-8A71-427C6A00A9EB}" presName="hierChild5" presStyleCnt="0"/>
      <dgm:spPr/>
    </dgm:pt>
    <dgm:pt modelId="{788C7A61-4A74-4BD2-AEAE-B579253AC293}" type="pres">
      <dgm:prSet presAssocID="{E442B016-FB18-4233-81DC-C016E8711909}" presName="hierChild5" presStyleCnt="0"/>
      <dgm:spPr/>
    </dgm:pt>
    <dgm:pt modelId="{D0C9358F-8FB7-4DFE-8712-B7C141C43719}" type="pres">
      <dgm:prSet presAssocID="{30014719-683F-407C-8BEA-CA078CD305FA}" presName="hierChild3" presStyleCnt="0"/>
      <dgm:spPr/>
    </dgm:pt>
  </dgm:ptLst>
  <dgm:cxnLst>
    <dgm:cxn modelId="{A977FD02-ABF9-4110-8A74-BAADA7AC8098}" srcId="{D88D8112-C7AF-4D9A-B002-A441E1B8ACDE}" destId="{3043ABC9-9B3D-45F0-9387-481DE3578657}" srcOrd="2" destOrd="0" parTransId="{B91449BB-6893-4469-8EC7-3A3068C57DE3}" sibTransId="{AD8C2904-6A36-4904-996E-42D5AFE07DCD}"/>
    <dgm:cxn modelId="{F0CBA403-31E3-4AE3-AF49-A884C38B393E}" type="presOf" srcId="{35E09BFE-BF1C-4606-B0A9-9A9A0BCBDAFC}" destId="{A387F062-83FF-4A65-B0D4-4FF0A97E9249}" srcOrd="0" destOrd="0" presId="urn:microsoft.com/office/officeart/2005/8/layout/orgChart1"/>
    <dgm:cxn modelId="{89FD4704-42F0-4125-A675-DBDFA9C540A5}" type="presOf" srcId="{BC1ED390-408C-495F-8CC1-C32AB025F061}" destId="{27D9BF55-E23D-445F-965D-EA5E288D8636}" srcOrd="0" destOrd="0" presId="urn:microsoft.com/office/officeart/2005/8/layout/orgChart1"/>
    <dgm:cxn modelId="{C0827C04-31CD-4E67-9BDD-5113161BF90B}" type="presOf" srcId="{81C76EF1-BCAC-4AB9-B304-DBAB48F0D4DE}" destId="{C2F74129-5366-4A54-8CED-57A5AE421D6C}" srcOrd="1" destOrd="0" presId="urn:microsoft.com/office/officeart/2005/8/layout/orgChart1"/>
    <dgm:cxn modelId="{3C6C0706-CDD9-42E5-B7E0-98A5423413BB}" type="presOf" srcId="{30014719-683F-407C-8BEA-CA078CD305FA}" destId="{F9808DD9-2219-4E4E-8EDE-4995F4119F8A}" srcOrd="1" destOrd="0" presId="urn:microsoft.com/office/officeart/2005/8/layout/orgChart1"/>
    <dgm:cxn modelId="{21FAAE0E-23B3-49B7-9A37-D19BB8571B98}" type="presOf" srcId="{D9B5C71B-867E-40D0-A5F9-D59D889703D4}" destId="{8BAF0D43-F914-4862-9863-CF45ED906AD4}" srcOrd="0" destOrd="0" presId="urn:microsoft.com/office/officeart/2005/8/layout/orgChart1"/>
    <dgm:cxn modelId="{D02D4C10-94C1-45DB-804D-2F6D10D8E4C7}" srcId="{30014719-683F-407C-8BEA-CA078CD305FA}" destId="{E442B016-FB18-4233-81DC-C016E8711909}" srcOrd="2" destOrd="0" parTransId="{8C69B927-5EAB-4098-9730-98AEE28349A2}" sibTransId="{C2F186FC-11DE-4999-A47E-A0D7304DB14F}"/>
    <dgm:cxn modelId="{5CB51211-6FC4-49A2-9090-9C9A0226B39A}" type="presOf" srcId="{70F1D384-4B8D-4E83-A74F-D9B03FBFF6AF}" destId="{07B83C78-B9AB-4492-9FC6-2FA7979CC374}" srcOrd="0" destOrd="0" presId="urn:microsoft.com/office/officeart/2005/8/layout/orgChart1"/>
    <dgm:cxn modelId="{30734615-B96D-42B4-9CA5-9EE35A84B3F7}" type="presOf" srcId="{8C69B927-5EAB-4098-9730-98AEE28349A2}" destId="{742846AF-5644-4682-A63E-95C8AC4AD0E8}" srcOrd="0" destOrd="0" presId="urn:microsoft.com/office/officeart/2005/8/layout/orgChart1"/>
    <dgm:cxn modelId="{B4F1E715-1DB8-4EA4-8F6A-832F1251BBBE}" type="presOf" srcId="{5C9E2570-AD36-4D36-BF46-A8396A15B6AB}" destId="{92AFF12B-3AAF-44E0-A654-2F6B4F3380F0}" srcOrd="0" destOrd="0" presId="urn:microsoft.com/office/officeart/2005/8/layout/orgChart1"/>
    <dgm:cxn modelId="{2780B31A-BCB6-4191-ABBB-E5A48E0790B5}" type="presOf" srcId="{3043ABC9-9B3D-45F0-9387-481DE3578657}" destId="{E89E1A94-56DF-4165-A748-A25863746B9C}" srcOrd="1" destOrd="0" presId="urn:microsoft.com/office/officeart/2005/8/layout/orgChart1"/>
    <dgm:cxn modelId="{5F31CB27-A628-4A42-BF3E-8055912F2DFD}" type="presOf" srcId="{FE1983CD-465D-4165-90E9-4C414AF8A316}" destId="{7D781063-646A-460E-848B-02BC860C5F97}" srcOrd="0" destOrd="0" presId="urn:microsoft.com/office/officeart/2005/8/layout/orgChart1"/>
    <dgm:cxn modelId="{B3B4A92C-76BB-488F-8687-7468F5CA77D8}" type="presOf" srcId="{7DEAB410-E43B-441C-ACBF-28E737C3E2E3}" destId="{69C8B9A7-6308-4DCB-8F29-A94AAC6CE564}" srcOrd="1" destOrd="0" presId="urn:microsoft.com/office/officeart/2005/8/layout/orgChart1"/>
    <dgm:cxn modelId="{3FED1932-72B3-46A9-B58A-F949BA4E350A}" type="presOf" srcId="{D88D8112-C7AF-4D9A-B002-A441E1B8ACDE}" destId="{0F72AD15-2845-43DC-AAD5-5F9472D52676}" srcOrd="0" destOrd="0" presId="urn:microsoft.com/office/officeart/2005/8/layout/orgChart1"/>
    <dgm:cxn modelId="{178FD538-4B4C-466C-B818-4DAA2EF4F8B1}" type="presOf" srcId="{DFAE3F91-57DA-4BC2-B769-BF74624C837C}" destId="{B8DE6727-0CBB-4C09-A303-D7B98A70DA4E}" srcOrd="0" destOrd="0" presId="urn:microsoft.com/office/officeart/2005/8/layout/orgChart1"/>
    <dgm:cxn modelId="{6DC6D239-AA3D-44E4-BA4B-450BFCDD4BC7}" srcId="{8861E110-48EC-4274-A150-A9AE2D4374BA}" destId="{DB33C3D9-910B-4AFF-8050-97D35304A240}" srcOrd="1" destOrd="0" parTransId="{D9F69765-85E0-4B0D-A840-ABB9BBBE8CC3}" sibTransId="{710089D1-2490-4FB3-8E81-03D6B04DFFB5}"/>
    <dgm:cxn modelId="{F2A8033E-C834-4D39-9A9E-9EC271426AD5}" type="presOf" srcId="{32FB23D5-99CE-4DF3-8770-AF4ECD88D58C}" destId="{BA33F3A7-35F2-4FCA-A8D0-C512C8552764}" srcOrd="0" destOrd="0" presId="urn:microsoft.com/office/officeart/2005/8/layout/orgChart1"/>
    <dgm:cxn modelId="{19A40245-A494-4521-9DD7-61810C573015}" type="presOf" srcId="{FD14E95F-9E40-4BA4-98E6-40A62DBCCD09}" destId="{7269250D-7F78-4FE8-830B-039572B23BD6}" srcOrd="0" destOrd="0" presId="urn:microsoft.com/office/officeart/2005/8/layout/orgChart1"/>
    <dgm:cxn modelId="{D7DFA746-DA86-4316-802E-FB856320042B}" type="presOf" srcId="{81C76EF1-BCAC-4AB9-B304-DBAB48F0D4DE}" destId="{4D6278DC-6801-42B4-B405-A27AFD403B6C}" srcOrd="0" destOrd="0" presId="urn:microsoft.com/office/officeart/2005/8/layout/orgChart1"/>
    <dgm:cxn modelId="{8ABFD549-EC49-4D0E-B1E5-FA83BA31E367}" srcId="{E442B016-FB18-4233-81DC-C016E8711909}" destId="{038B5157-AE27-4886-8A71-427C6A00A9EB}" srcOrd="0" destOrd="0" parTransId="{DA4CBB9C-DD7B-46BA-B496-9EC6C9BC6264}" sibTransId="{A1A7CCF1-12C0-4674-A626-7031583901CF}"/>
    <dgm:cxn modelId="{338DF849-B147-4BC1-B3BD-185DD661167C}" type="presOf" srcId="{D6A47101-8205-4AFA-A0D8-BB5387A45E65}" destId="{E20C2932-A41F-4123-8F11-EF86E8D1EAAD}" srcOrd="1" destOrd="0" presId="urn:microsoft.com/office/officeart/2005/8/layout/orgChart1"/>
    <dgm:cxn modelId="{0EE94D4B-F9A2-4427-9449-4BCFCCB580F3}" type="presOf" srcId="{D6A47101-8205-4AFA-A0D8-BB5387A45E65}" destId="{411DF09A-E80C-4A36-8326-F72971134D96}" srcOrd="0" destOrd="0" presId="urn:microsoft.com/office/officeart/2005/8/layout/orgChart1"/>
    <dgm:cxn modelId="{0A2A944D-79D2-4256-A745-5281DAB6604F}" type="presOf" srcId="{E2E3D4CE-4ADA-4917-AFDC-70BBD3B64002}" destId="{6EF9DF69-B23D-44FA-977F-8507B8756F85}" srcOrd="1" destOrd="0" presId="urn:microsoft.com/office/officeart/2005/8/layout/orgChart1"/>
    <dgm:cxn modelId="{09C0D152-66B9-4853-BF06-EC7E123A299B}" srcId="{151DEC9F-0B81-40EB-B8BF-CCB6335ADEAF}" destId="{8861E110-48EC-4274-A150-A9AE2D4374BA}" srcOrd="0" destOrd="0" parTransId="{DE1F528D-5247-4AC8-908C-67132D41B8AC}" sibTransId="{0AF4B662-DF47-4B9A-A205-8022963808B7}"/>
    <dgm:cxn modelId="{BFAE0B56-BC81-4021-91CF-A7C10CFA0AAE}" srcId="{8861E110-48EC-4274-A150-A9AE2D4374BA}" destId="{32FB23D5-99CE-4DF3-8770-AF4ECD88D58C}" srcOrd="2" destOrd="0" parTransId="{D62C575F-1674-4214-A4C5-0D6D4DCC6CEF}" sibTransId="{908EA323-474D-4B8D-BF04-8222A76CB1F3}"/>
    <dgm:cxn modelId="{BD9C1B57-14CF-41DD-9EF1-2C737A5D648C}" type="presOf" srcId="{FD14E95F-9E40-4BA4-98E6-40A62DBCCD09}" destId="{9C56732C-6F40-48C7-BA53-959DB65139AD}" srcOrd="1" destOrd="0" presId="urn:microsoft.com/office/officeart/2005/8/layout/orgChart1"/>
    <dgm:cxn modelId="{146C7857-2C6F-4208-B8AB-DC01ED1276BF}" srcId="{D88D8112-C7AF-4D9A-B002-A441E1B8ACDE}" destId="{70F1D384-4B8D-4E83-A74F-D9B03FBFF6AF}" srcOrd="4" destOrd="0" parTransId="{80B1D494-645E-4E48-ABAB-2FE555311384}" sibTransId="{2F13FB78-CD7E-4A37-8A88-DD119A794DD1}"/>
    <dgm:cxn modelId="{C877A75A-AA4C-4B9F-9FD0-1C8F8275FD1C}" type="presOf" srcId="{E442B016-FB18-4233-81DC-C016E8711909}" destId="{EABA0995-7940-4747-903D-AAC3D8CFA968}" srcOrd="1" destOrd="0" presId="urn:microsoft.com/office/officeart/2005/8/layout/orgChart1"/>
    <dgm:cxn modelId="{BDCE655B-558B-4DD4-BF38-D1EFB8B55B6C}" type="presOf" srcId="{3606A342-F340-438E-BA8A-CBAB986633FB}" destId="{AC70B43D-283E-412E-A3C3-3C8483F4C8F4}" srcOrd="0" destOrd="0" presId="urn:microsoft.com/office/officeart/2005/8/layout/orgChart1"/>
    <dgm:cxn modelId="{A18B105C-C5AC-4EBB-A6ED-A0BA8AE7936F}" type="presOf" srcId="{EEF1B3A3-0DA3-4EF3-99B2-706C24CC9763}" destId="{AFA5DC11-3FDC-4056-90A3-638C3F706399}" srcOrd="1" destOrd="0" presId="urn:microsoft.com/office/officeart/2005/8/layout/orgChart1"/>
    <dgm:cxn modelId="{F51F4C5C-3FE9-4AAF-B40B-7EFE71C6891E}" type="presOf" srcId="{B91449BB-6893-4469-8EC7-3A3068C57DE3}" destId="{B0F5D749-8B2E-428F-9BA6-D6DF4744B31B}" srcOrd="0" destOrd="0" presId="urn:microsoft.com/office/officeart/2005/8/layout/orgChart1"/>
    <dgm:cxn modelId="{B151A65C-4EEE-43E9-9ACE-41D298C417F9}" srcId="{44C272AE-C35F-4046-B645-947013406E9F}" destId="{FD14E95F-9E40-4BA4-98E6-40A62DBCCD09}" srcOrd="3" destOrd="0" parTransId="{4DA6D8CD-1034-4947-B60F-5EFF8D08FA2D}" sibTransId="{1C7F6177-D4BA-4BDF-A230-10426574D2F0}"/>
    <dgm:cxn modelId="{68C5D05C-D28B-4439-A29D-E70CB6FF7DB7}" type="presOf" srcId="{32FB23D5-99CE-4DF3-8770-AF4ECD88D58C}" destId="{3EBC821E-4D80-4EC2-8DA9-C29B0BAF1508}" srcOrd="1" destOrd="0" presId="urn:microsoft.com/office/officeart/2005/8/layout/orgChart1"/>
    <dgm:cxn modelId="{FAF2475D-9B55-4506-919E-CEB19D9FFB5D}" type="presOf" srcId="{88A13CEE-FE8B-4127-8F04-18661536EAA8}" destId="{6733C14C-45E0-495C-B17B-81699849F82F}" srcOrd="0" destOrd="0" presId="urn:microsoft.com/office/officeart/2005/8/layout/orgChart1"/>
    <dgm:cxn modelId="{26A1F85F-9D72-4CD4-B746-DF8B4854753F}" srcId="{44C272AE-C35F-4046-B645-947013406E9F}" destId="{7DEAB410-E43B-441C-ACBF-28E737C3E2E3}" srcOrd="1" destOrd="0" parTransId="{7319283F-11A5-4981-955B-0961D92177C7}" sibTransId="{06C3BB0F-53FB-46FE-8CB5-00140B22CE5E}"/>
    <dgm:cxn modelId="{F6CF3260-2814-4718-AB4E-C266D99D8921}" srcId="{44C272AE-C35F-4046-B645-947013406E9F}" destId="{D6A47101-8205-4AFA-A0D8-BB5387A45E65}" srcOrd="0" destOrd="0" parTransId="{5150D685-DFA4-44E7-BFD1-A8F75F785354}" sibTransId="{23075C53-1FE9-41B5-A35A-D89ACC766C2D}"/>
    <dgm:cxn modelId="{DF4C0263-BE06-4FE7-B651-5710B5E98031}" type="presOf" srcId="{BE1DC751-6EED-473B-BF1A-781CA9DCB41F}" destId="{50F3A09E-A43C-42CA-B9FC-5FFF5BBA1E3C}" srcOrd="0" destOrd="0" presId="urn:microsoft.com/office/officeart/2005/8/layout/orgChart1"/>
    <dgm:cxn modelId="{1A0EAE63-0D5D-4A33-B74E-E09B1234B6DD}" type="presOf" srcId="{688407F4-8914-4D66-874B-885B57DF985C}" destId="{24E9BF47-20B1-4582-8CD1-9DF574256D5B}" srcOrd="0" destOrd="0" presId="urn:microsoft.com/office/officeart/2005/8/layout/orgChart1"/>
    <dgm:cxn modelId="{55DACD6D-138B-4C9A-8B7E-E93C17A04FB5}" type="presOf" srcId="{5150D685-DFA4-44E7-BFD1-A8F75F785354}" destId="{91A01F83-FFF4-47FD-A975-439E12592101}" srcOrd="0" destOrd="0" presId="urn:microsoft.com/office/officeart/2005/8/layout/orgChart1"/>
    <dgm:cxn modelId="{C2DB5D6F-5208-4560-B503-299595B31384}" type="presOf" srcId="{EEF1B3A3-0DA3-4EF3-99B2-706C24CC9763}" destId="{3AD2A7BF-23F2-4654-8E22-9BBF13662444}" srcOrd="0" destOrd="0" presId="urn:microsoft.com/office/officeart/2005/8/layout/orgChart1"/>
    <dgm:cxn modelId="{AAA02670-46A4-4AE9-BECF-4828B32DFC30}" type="presOf" srcId="{DB33C3D9-910B-4AFF-8050-97D35304A240}" destId="{F0E7522C-F2C2-4E51-8981-FA61CD8AD938}" srcOrd="0" destOrd="0" presId="urn:microsoft.com/office/officeart/2005/8/layout/orgChart1"/>
    <dgm:cxn modelId="{95D8BE70-72FC-42E4-B505-95FBB6FF0DAA}" type="presOf" srcId="{D9B5C71B-867E-40D0-A5F9-D59D889703D4}" destId="{743A9358-B559-4D30-B60B-03130C1850EB}" srcOrd="1" destOrd="0" presId="urn:microsoft.com/office/officeart/2005/8/layout/orgChart1"/>
    <dgm:cxn modelId="{07C3B073-522F-40D0-9DB7-801050F5E0D9}" type="presOf" srcId="{DE1F528D-5247-4AC8-908C-67132D41B8AC}" destId="{C010F2C6-7F50-445E-8E8C-A314C8B4F935}" srcOrd="0" destOrd="0" presId="urn:microsoft.com/office/officeart/2005/8/layout/orgChart1"/>
    <dgm:cxn modelId="{3E4ABE73-5653-46FF-92F2-414CDF2C096B}" type="presOf" srcId="{151DEC9F-0B81-40EB-B8BF-CCB6335ADEAF}" destId="{D503738C-D2D5-42A4-8468-F11AAC2FCAB3}" srcOrd="1" destOrd="0" presId="urn:microsoft.com/office/officeart/2005/8/layout/orgChart1"/>
    <dgm:cxn modelId="{3409E274-6865-4D72-A9AE-A20652827856}" type="presOf" srcId="{DA4CBB9C-DD7B-46BA-B496-9EC6C9BC6264}" destId="{575D1F27-4397-409A-85C1-96091C5E135D}" srcOrd="0" destOrd="0" presId="urn:microsoft.com/office/officeart/2005/8/layout/orgChart1"/>
    <dgm:cxn modelId="{D3B24677-4F34-4229-ADA5-BB107D698A07}" type="presOf" srcId="{DB33C3D9-910B-4AFF-8050-97D35304A240}" destId="{097F06B4-243C-45AE-8970-DE7C8C6AD7A6}" srcOrd="1" destOrd="0" presId="urn:microsoft.com/office/officeart/2005/8/layout/orgChart1"/>
    <dgm:cxn modelId="{8350FD80-9360-4A9D-83EB-C79DA42A0D52}" srcId="{30014719-683F-407C-8BEA-CA078CD305FA}" destId="{151DEC9F-0B81-40EB-B8BF-CCB6335ADEAF}" srcOrd="1" destOrd="0" parTransId="{C4C9453A-4B93-4871-A1C5-0EBC876AFD95}" sibTransId="{EE3899CD-47D8-4A39-BC94-9A6C5E6B911C}"/>
    <dgm:cxn modelId="{70668882-86B0-4C00-ABEF-169C753EB5E7}" type="presOf" srcId="{FE1983CD-465D-4165-90E9-4C414AF8A316}" destId="{DEA2A6E7-3130-4C22-BA52-87AC4137D72F}" srcOrd="1" destOrd="0" presId="urn:microsoft.com/office/officeart/2005/8/layout/orgChart1"/>
    <dgm:cxn modelId="{C60F4887-C759-49FE-A5C4-BC67A9CEBF90}" type="presOf" srcId="{873CDF17-6826-4786-B291-5521D3A78FD5}" destId="{5D333DA1-CB6E-45D9-9D23-FFCA0FDF660F}" srcOrd="0" destOrd="0" presId="urn:microsoft.com/office/officeart/2005/8/layout/orgChart1"/>
    <dgm:cxn modelId="{99851388-61E2-4C72-9A19-B0E4EFFAD2E7}" type="presOf" srcId="{30014719-683F-407C-8BEA-CA078CD305FA}" destId="{26424BD2-E686-46C8-84CA-32663835756E}" srcOrd="0" destOrd="0" presId="urn:microsoft.com/office/officeart/2005/8/layout/orgChart1"/>
    <dgm:cxn modelId="{1E123688-E56D-42FB-BCA0-F743554E9CD4}" srcId="{8861E110-48EC-4274-A150-A9AE2D4374BA}" destId="{35E09BFE-BF1C-4606-B0A9-9A9A0BCBDAFC}" srcOrd="4" destOrd="0" parTransId="{DFAE3F91-57DA-4BC2-B769-BF74624C837C}" sibTransId="{27B5BCA9-BE77-4F29-B01D-799A10D85E15}"/>
    <dgm:cxn modelId="{96840D8D-C434-46F8-85CF-8703BA435319}" srcId="{151DEC9F-0B81-40EB-B8BF-CCB6335ADEAF}" destId="{44C272AE-C35F-4046-B645-947013406E9F}" srcOrd="1" destOrd="0" parTransId="{5C9E2570-AD36-4D36-BF46-A8396A15B6AB}" sibTransId="{F244D272-4841-423B-984F-81354979637A}"/>
    <dgm:cxn modelId="{4227828D-9399-4AF1-8421-0B3A696E236D}" type="presOf" srcId="{241A98B2-8209-49AD-AB86-731296940FB6}" destId="{7F499DDD-B2AD-458B-A768-144B9801C934}" srcOrd="1" destOrd="0" presId="urn:microsoft.com/office/officeart/2005/8/layout/orgChart1"/>
    <dgm:cxn modelId="{1863BD93-55E7-4F34-A7D5-D5057C62D853}" type="presOf" srcId="{35E09BFE-BF1C-4606-B0A9-9A9A0BCBDAFC}" destId="{4746A214-3463-4126-A45D-04C8E02CAEB4}" srcOrd="1" destOrd="0" presId="urn:microsoft.com/office/officeart/2005/8/layout/orgChart1"/>
    <dgm:cxn modelId="{DF2F7F94-E12F-4641-A392-B69345E18B5E}" type="presOf" srcId="{80B1D494-645E-4E48-ABAB-2FE555311384}" destId="{DE20B351-C917-4C03-AA13-8789B12E89C4}" srcOrd="0" destOrd="0" presId="urn:microsoft.com/office/officeart/2005/8/layout/orgChart1"/>
    <dgm:cxn modelId="{8625AF94-D37C-496B-B885-69E4A8EF8580}" srcId="{44C272AE-C35F-4046-B645-947013406E9F}" destId="{E2E3D4CE-4ADA-4917-AFDC-70BBD3B64002}" srcOrd="2" destOrd="0" parTransId="{DB997EC3-F867-4903-A234-C3C758635026}" sibTransId="{E45F88F2-4315-4F3F-82AD-9FF7CAFFB9C6}"/>
    <dgm:cxn modelId="{A687E195-DB4A-43AF-A572-D40515AE5634}" type="presOf" srcId="{1D94DE44-CE52-45B4-86D7-7E1BBD4511B0}" destId="{67FC3735-3773-46BA-8497-3AE0759413B6}" srcOrd="0" destOrd="0" presId="urn:microsoft.com/office/officeart/2005/8/layout/orgChart1"/>
    <dgm:cxn modelId="{5854A997-1D15-468F-AE2D-27DB6752E10B}" srcId="{D88D8112-C7AF-4D9A-B002-A441E1B8ACDE}" destId="{FE1983CD-465D-4165-90E9-4C414AF8A316}" srcOrd="6" destOrd="0" parTransId="{B03F40FE-2B3A-4726-8A2E-9583D8416CEA}" sibTransId="{1EEFB5F0-63BB-47E1-B94E-11BD9323667F}"/>
    <dgm:cxn modelId="{57AFC897-55B1-4813-9DA8-FD94D39DA172}" srcId="{8861E110-48EC-4274-A150-A9AE2D4374BA}" destId="{81C76EF1-BCAC-4AB9-B304-DBAB48F0D4DE}" srcOrd="3" destOrd="0" parTransId="{873CDF17-6826-4786-B291-5521D3A78FD5}" sibTransId="{1A11BFF4-1458-40B1-857C-9A622D8E1730}"/>
    <dgm:cxn modelId="{9959A998-06DB-4481-A3BA-A2FDCF7E9AC3}" type="presOf" srcId="{241A98B2-8209-49AD-AB86-731296940FB6}" destId="{C41356EB-75F6-4374-8D8B-44938E66817E}" srcOrd="0" destOrd="0" presId="urn:microsoft.com/office/officeart/2005/8/layout/orgChart1"/>
    <dgm:cxn modelId="{94101899-459B-4D3A-8978-F50CF4C116CC}" type="presOf" srcId="{8861E110-48EC-4274-A150-A9AE2D4374BA}" destId="{D432B3CB-2A6C-4F23-B7AA-8BD940144EAF}" srcOrd="0" destOrd="0" presId="urn:microsoft.com/office/officeart/2005/8/layout/orgChart1"/>
    <dgm:cxn modelId="{F866EC9A-76ED-4350-95C0-1CBCC7025B70}" type="presOf" srcId="{151DEC9F-0B81-40EB-B8BF-CCB6335ADEAF}" destId="{77FCDDB4-1022-4D8B-A7D4-CCAAED25624B}" srcOrd="0" destOrd="0" presId="urn:microsoft.com/office/officeart/2005/8/layout/orgChart1"/>
    <dgm:cxn modelId="{76E3529B-5B2A-4D22-8355-C89384631E10}" type="presOf" srcId="{E2E3D4CE-4ADA-4917-AFDC-70BBD3B64002}" destId="{8BB3614E-84E9-4E3E-99C3-8ACD1CE8799D}" srcOrd="0" destOrd="0" presId="urn:microsoft.com/office/officeart/2005/8/layout/orgChart1"/>
    <dgm:cxn modelId="{18448C9E-5C29-4E7A-A3A9-B15C5751FB76}" type="presOf" srcId="{70F1D384-4B8D-4E83-A74F-D9B03FBFF6AF}" destId="{4E2EFB5D-A0ED-446A-A118-C9D97A86F395}" srcOrd="1" destOrd="0" presId="urn:microsoft.com/office/officeart/2005/8/layout/orgChart1"/>
    <dgm:cxn modelId="{DC5D22A1-3239-4F7E-A8BD-BCE163CED03D}" type="presOf" srcId="{DB997EC3-F867-4903-A234-C3C758635026}" destId="{0639585A-2DE1-4BE1-8424-DBA52FC81B9E}" srcOrd="0" destOrd="0" presId="urn:microsoft.com/office/officeart/2005/8/layout/orgChart1"/>
    <dgm:cxn modelId="{BB93A8A4-3CD0-4A6A-81A1-BD2A088F94CB}" type="presOf" srcId="{44C272AE-C35F-4046-B645-947013406E9F}" destId="{4A1ABCCD-4247-443E-BD2E-886F1B531EFC}" srcOrd="0" destOrd="0" presId="urn:microsoft.com/office/officeart/2005/8/layout/orgChart1"/>
    <dgm:cxn modelId="{0F7C78A7-BDBF-4597-89D8-2EA4B1897525}" type="presOf" srcId="{8861E110-48EC-4274-A150-A9AE2D4374BA}" destId="{17D760F1-7193-4AF1-B528-6D35FD025B7A}" srcOrd="1" destOrd="0" presId="urn:microsoft.com/office/officeart/2005/8/layout/orgChart1"/>
    <dgm:cxn modelId="{EED12CA8-C52B-4843-85CF-6FFC35DB170F}" srcId="{8861E110-48EC-4274-A150-A9AE2D4374BA}" destId="{241A98B2-8209-49AD-AB86-731296940FB6}" srcOrd="0" destOrd="0" parTransId="{BE1DC751-6EED-473B-BF1A-781CA9DCB41F}" sibTransId="{707DF3CA-6EE8-4DD3-AE71-8F9A7A2B76D2}"/>
    <dgm:cxn modelId="{6982E6AA-B8B2-4A25-AB6E-805A7ED7F159}" type="presOf" srcId="{897CEF3F-4DEA-4496-ADE8-3FAD5A4F3331}" destId="{C39C0F46-1F51-43CC-AE77-2A33DF4D1E20}" srcOrd="0" destOrd="0" presId="urn:microsoft.com/office/officeart/2005/8/layout/orgChart1"/>
    <dgm:cxn modelId="{C931F7AE-4DBD-464F-86E5-0E2F321BC7A8}" type="presOf" srcId="{B03F40FE-2B3A-4726-8A2E-9583D8416CEA}" destId="{3F8F3892-D186-4EFB-8508-1D1B96865984}" srcOrd="0" destOrd="0" presId="urn:microsoft.com/office/officeart/2005/8/layout/orgChart1"/>
    <dgm:cxn modelId="{5D20EAB6-575B-44C1-AF68-AB5A37B512E3}" srcId="{D88D8112-C7AF-4D9A-B002-A441E1B8ACDE}" destId="{D9B5C71B-867E-40D0-A5F9-D59D889703D4}" srcOrd="0" destOrd="0" parTransId="{3EC1EE4A-FBE7-4BA8-9753-C627FD45B3C1}" sibTransId="{7590ED7E-3192-4DF2-AA23-AB8B3A713F18}"/>
    <dgm:cxn modelId="{314C08B9-06B8-4776-B32D-C8365F7C1919}" type="presOf" srcId="{7319283F-11A5-4981-955B-0961D92177C7}" destId="{F4AB2BE7-11BB-4A75-9911-560DFED4A907}" srcOrd="0" destOrd="0" presId="urn:microsoft.com/office/officeart/2005/8/layout/orgChart1"/>
    <dgm:cxn modelId="{594055BA-FE77-4E04-8102-80D50A8248B2}" type="presOf" srcId="{3043ABC9-9B3D-45F0-9387-481DE3578657}" destId="{319DCABE-FA26-44A2-BD90-52097E215A00}" srcOrd="0" destOrd="0" presId="urn:microsoft.com/office/officeart/2005/8/layout/orgChart1"/>
    <dgm:cxn modelId="{AAF931BE-3E40-44E6-A4DF-960BCC591A59}" type="presOf" srcId="{D9F69765-85E0-4B0D-A840-ABB9BBBE8CC3}" destId="{C00E145C-35AB-4004-8924-F865FF2586C4}" srcOrd="0" destOrd="0" presId="urn:microsoft.com/office/officeart/2005/8/layout/orgChart1"/>
    <dgm:cxn modelId="{3D950CBF-8445-4DD3-8E82-D16E89166ED5}" type="presOf" srcId="{3EC1EE4A-FBE7-4BA8-9753-C627FD45B3C1}" destId="{9DD4ED97-3C81-4A96-98B3-A1EF34820CDF}" srcOrd="0" destOrd="0" presId="urn:microsoft.com/office/officeart/2005/8/layout/orgChart1"/>
    <dgm:cxn modelId="{8B774DBF-1574-4A4E-BFE4-F71C1A52B4BA}" type="presOf" srcId="{E442B016-FB18-4233-81DC-C016E8711909}" destId="{9B590FCF-FD82-446A-A19F-7197A700A1F0}" srcOrd="0" destOrd="0" presId="urn:microsoft.com/office/officeart/2005/8/layout/orgChart1"/>
    <dgm:cxn modelId="{4ACA3EC1-F5E6-4B4C-95F5-7637CC486D65}" type="presOf" srcId="{7DEAB410-E43B-441C-ACBF-28E737C3E2E3}" destId="{DCE127E1-01FD-412E-BB51-AC211ED50EEB}" srcOrd="0" destOrd="0" presId="urn:microsoft.com/office/officeart/2005/8/layout/orgChart1"/>
    <dgm:cxn modelId="{A90E6AC5-5093-4D6D-9F1F-B7DB251D491B}" type="presOf" srcId="{1D94DE44-CE52-45B4-86D7-7E1BBD4511B0}" destId="{89AA7170-41FD-4883-B11E-D994247092F6}" srcOrd="1" destOrd="0" presId="urn:microsoft.com/office/officeart/2005/8/layout/orgChart1"/>
    <dgm:cxn modelId="{5550BFC5-CFBB-481B-BFFF-71A068621626}" srcId="{D88D8112-C7AF-4D9A-B002-A441E1B8ACDE}" destId="{BC1ED390-408C-495F-8CC1-C32AB025F061}" srcOrd="5" destOrd="0" parTransId="{688407F4-8914-4D66-874B-885B57DF985C}" sibTransId="{3F527055-4BA1-4F66-A64A-44F9F0DF0E9B}"/>
    <dgm:cxn modelId="{D45B2ECE-07CD-4250-A1FA-A4CD56354748}" srcId="{30014719-683F-407C-8BEA-CA078CD305FA}" destId="{D88D8112-C7AF-4D9A-B002-A441E1B8ACDE}" srcOrd="0" destOrd="0" parTransId="{3606A342-F340-438E-BA8A-CBAB986633FB}" sibTransId="{C67465E9-5905-4F80-90BD-AD2AC0D7B66C}"/>
    <dgm:cxn modelId="{77365ED5-8071-4A3E-B854-BDFD2C7DBC15}" srcId="{D88D8112-C7AF-4D9A-B002-A441E1B8ACDE}" destId="{1D94DE44-CE52-45B4-86D7-7E1BBD4511B0}" srcOrd="1" destOrd="0" parTransId="{897CEF3F-4DEA-4496-ADE8-3FAD5A4F3331}" sibTransId="{D0E1D06D-3436-4F6D-97A7-0DE057C5773F}"/>
    <dgm:cxn modelId="{D0E246D6-98F1-4BC4-910D-A7A4BECD4565}" srcId="{D88D8112-C7AF-4D9A-B002-A441E1B8ACDE}" destId="{EEF1B3A3-0DA3-4EF3-99B2-706C24CC9763}" srcOrd="3" destOrd="0" parTransId="{88A13CEE-FE8B-4127-8F04-18661536EAA8}" sibTransId="{32B1E726-661B-4236-B2C7-1FB654A5E66F}"/>
    <dgm:cxn modelId="{074311D7-BFBA-46D7-9745-F02CCE62A1DD}" type="presOf" srcId="{038B5157-AE27-4886-8A71-427C6A00A9EB}" destId="{4FE3102D-3D64-40A0-97E9-8089A4371B51}" srcOrd="1" destOrd="0" presId="urn:microsoft.com/office/officeart/2005/8/layout/orgChart1"/>
    <dgm:cxn modelId="{B0816AD7-1ED8-4D65-82CE-5E09ABCDF5C4}" type="presOf" srcId="{C4C9453A-4B93-4871-A1C5-0EBC876AFD95}" destId="{85608691-8466-41D8-B3F9-79C4225F1B01}" srcOrd="0" destOrd="0" presId="urn:microsoft.com/office/officeart/2005/8/layout/orgChart1"/>
    <dgm:cxn modelId="{944B1DDF-043E-4ABD-8424-0CE269307CFE}" type="presOf" srcId="{4DA6D8CD-1034-4947-B60F-5EFF8D08FA2D}" destId="{02DD1827-63C9-4213-A58E-F254D1E45E23}" srcOrd="0" destOrd="0" presId="urn:microsoft.com/office/officeart/2005/8/layout/orgChart1"/>
    <dgm:cxn modelId="{2BF3CEE0-D833-4A72-8303-8E9B717D60E1}" type="presOf" srcId="{44C272AE-C35F-4046-B645-947013406E9F}" destId="{5AE39770-A49F-4820-9233-171B6089F26A}" srcOrd="1" destOrd="0" presId="urn:microsoft.com/office/officeart/2005/8/layout/orgChart1"/>
    <dgm:cxn modelId="{313F78EA-574D-4047-A6AA-DBE9F2AB7119}" type="presOf" srcId="{BC1ED390-408C-495F-8CC1-C32AB025F061}" destId="{7CEBED28-96DE-49DB-A19C-832ECA887085}" srcOrd="1" destOrd="0" presId="urn:microsoft.com/office/officeart/2005/8/layout/orgChart1"/>
    <dgm:cxn modelId="{3220AEF1-6E87-421A-8DA2-3BEBB4CD3E58}" type="presOf" srcId="{D62C575F-1674-4214-A4C5-0D6D4DCC6CEF}" destId="{05629D74-EE49-4132-B3AB-035008214182}" srcOrd="0" destOrd="0" presId="urn:microsoft.com/office/officeart/2005/8/layout/orgChart1"/>
    <dgm:cxn modelId="{D731FCF7-1C06-4A4B-A717-7BDCE45B5DFE}" srcId="{BC6137A7-0AC8-4FF8-B574-EB644BEB76C4}" destId="{30014719-683F-407C-8BEA-CA078CD305FA}" srcOrd="0" destOrd="0" parTransId="{34C588E1-94D9-4114-BFA8-E6979736A94A}" sibTransId="{137412AF-C899-4336-BF80-DF86D1559E49}"/>
    <dgm:cxn modelId="{421C0CF8-94F7-42B6-861D-B27C509B96D0}" type="presOf" srcId="{038B5157-AE27-4886-8A71-427C6A00A9EB}" destId="{5CFDA4AF-59BC-4F39-AE58-438ACF1AB549}" srcOrd="0" destOrd="0" presId="urn:microsoft.com/office/officeart/2005/8/layout/orgChart1"/>
    <dgm:cxn modelId="{7C053AF9-C6FD-4A7A-977C-30DFFDEB7173}" type="presOf" srcId="{D88D8112-C7AF-4D9A-B002-A441E1B8ACDE}" destId="{5644EEBE-7EE9-484A-BF11-FB8E5228D349}" srcOrd="1" destOrd="0" presId="urn:microsoft.com/office/officeart/2005/8/layout/orgChart1"/>
    <dgm:cxn modelId="{7F9B28FC-76FA-45C5-A675-6F9B92DB75B3}" type="presOf" srcId="{BC6137A7-0AC8-4FF8-B574-EB644BEB76C4}" destId="{AF2D9349-1B4F-42BE-B543-CDF090ADF4B2}" srcOrd="0" destOrd="0" presId="urn:microsoft.com/office/officeart/2005/8/layout/orgChart1"/>
    <dgm:cxn modelId="{996F23A6-F68F-4392-B9DC-CD863B07F2AE}" type="presParOf" srcId="{AF2D9349-1B4F-42BE-B543-CDF090ADF4B2}" destId="{552F19BF-6DA0-43FF-948F-DFAE6F0406BF}" srcOrd="0" destOrd="0" presId="urn:microsoft.com/office/officeart/2005/8/layout/orgChart1"/>
    <dgm:cxn modelId="{ABF975F6-981F-4A38-AD0A-8A28A248C399}" type="presParOf" srcId="{552F19BF-6DA0-43FF-948F-DFAE6F0406BF}" destId="{27CF23EA-C3DB-4526-90C1-210F3ED17D38}" srcOrd="0" destOrd="0" presId="urn:microsoft.com/office/officeart/2005/8/layout/orgChart1"/>
    <dgm:cxn modelId="{EE298069-4956-400F-92B1-B519CB5B933A}" type="presParOf" srcId="{27CF23EA-C3DB-4526-90C1-210F3ED17D38}" destId="{26424BD2-E686-46C8-84CA-32663835756E}" srcOrd="0" destOrd="0" presId="urn:microsoft.com/office/officeart/2005/8/layout/orgChart1"/>
    <dgm:cxn modelId="{F44641BA-FF3E-4900-8B46-774E74CF098E}" type="presParOf" srcId="{27CF23EA-C3DB-4526-90C1-210F3ED17D38}" destId="{F9808DD9-2219-4E4E-8EDE-4995F4119F8A}" srcOrd="1" destOrd="0" presId="urn:microsoft.com/office/officeart/2005/8/layout/orgChart1"/>
    <dgm:cxn modelId="{6351ACCD-E450-4AAB-8F32-AF724FFE9E14}" type="presParOf" srcId="{552F19BF-6DA0-43FF-948F-DFAE6F0406BF}" destId="{60BBAF26-B73F-462E-AAD1-F276DF8700C7}" srcOrd="1" destOrd="0" presId="urn:microsoft.com/office/officeart/2005/8/layout/orgChart1"/>
    <dgm:cxn modelId="{E25A7822-F124-438A-8CD3-C84D6356A917}" type="presParOf" srcId="{60BBAF26-B73F-462E-AAD1-F276DF8700C7}" destId="{AC70B43D-283E-412E-A3C3-3C8483F4C8F4}" srcOrd="0" destOrd="0" presId="urn:microsoft.com/office/officeart/2005/8/layout/orgChart1"/>
    <dgm:cxn modelId="{B4FAD793-B54C-499D-91BC-7B41BEE61258}" type="presParOf" srcId="{60BBAF26-B73F-462E-AAD1-F276DF8700C7}" destId="{4D8AA7A0-F598-4650-A312-71C606EB36DB}" srcOrd="1" destOrd="0" presId="urn:microsoft.com/office/officeart/2005/8/layout/orgChart1"/>
    <dgm:cxn modelId="{8D78D753-135B-43F8-8564-792013DD00AA}" type="presParOf" srcId="{4D8AA7A0-F598-4650-A312-71C606EB36DB}" destId="{7246CAAB-1A78-4208-9A38-29A84C23FF2F}" srcOrd="0" destOrd="0" presId="urn:microsoft.com/office/officeart/2005/8/layout/orgChart1"/>
    <dgm:cxn modelId="{5E428CC9-A299-49B9-AAA8-B9C65F6C9B72}" type="presParOf" srcId="{7246CAAB-1A78-4208-9A38-29A84C23FF2F}" destId="{0F72AD15-2845-43DC-AAD5-5F9472D52676}" srcOrd="0" destOrd="0" presId="urn:microsoft.com/office/officeart/2005/8/layout/orgChart1"/>
    <dgm:cxn modelId="{98DAD85A-CC00-48D3-9C21-FDC571B08600}" type="presParOf" srcId="{7246CAAB-1A78-4208-9A38-29A84C23FF2F}" destId="{5644EEBE-7EE9-484A-BF11-FB8E5228D349}" srcOrd="1" destOrd="0" presId="urn:microsoft.com/office/officeart/2005/8/layout/orgChart1"/>
    <dgm:cxn modelId="{98D40A92-2316-4903-AA6F-7DFE23F08128}" type="presParOf" srcId="{4D8AA7A0-F598-4650-A312-71C606EB36DB}" destId="{D9528095-B516-4C74-95EA-103A198D23B1}" srcOrd="1" destOrd="0" presId="urn:microsoft.com/office/officeart/2005/8/layout/orgChart1"/>
    <dgm:cxn modelId="{24CC3F45-128D-486A-932C-78AEB9E84240}" type="presParOf" srcId="{D9528095-B516-4C74-95EA-103A198D23B1}" destId="{9DD4ED97-3C81-4A96-98B3-A1EF34820CDF}" srcOrd="0" destOrd="0" presId="urn:microsoft.com/office/officeart/2005/8/layout/orgChart1"/>
    <dgm:cxn modelId="{010E2241-6CED-44D2-988E-2898DA36A26C}" type="presParOf" srcId="{D9528095-B516-4C74-95EA-103A198D23B1}" destId="{B7582962-9EBA-4E28-BB79-CB4BD0AACE05}" srcOrd="1" destOrd="0" presId="urn:microsoft.com/office/officeart/2005/8/layout/orgChart1"/>
    <dgm:cxn modelId="{778DEC9C-8649-48EB-A3C3-5A9A87CDF6E8}" type="presParOf" srcId="{B7582962-9EBA-4E28-BB79-CB4BD0AACE05}" destId="{F664D01E-F79C-44C9-85DA-D32C96897103}" srcOrd="0" destOrd="0" presId="urn:microsoft.com/office/officeart/2005/8/layout/orgChart1"/>
    <dgm:cxn modelId="{2A69D2A2-B99F-4F15-BACC-C4AB6638B286}" type="presParOf" srcId="{F664D01E-F79C-44C9-85DA-D32C96897103}" destId="{8BAF0D43-F914-4862-9863-CF45ED906AD4}" srcOrd="0" destOrd="0" presId="urn:microsoft.com/office/officeart/2005/8/layout/orgChart1"/>
    <dgm:cxn modelId="{5653F98F-EBA4-4222-B016-30E731BE3ADE}" type="presParOf" srcId="{F664D01E-F79C-44C9-85DA-D32C96897103}" destId="{743A9358-B559-4D30-B60B-03130C1850EB}" srcOrd="1" destOrd="0" presId="urn:microsoft.com/office/officeart/2005/8/layout/orgChart1"/>
    <dgm:cxn modelId="{4751BFEB-543A-4798-9688-D49A3A8B209B}" type="presParOf" srcId="{B7582962-9EBA-4E28-BB79-CB4BD0AACE05}" destId="{F5ECC111-1D76-4473-9137-A07274BCBC56}" srcOrd="1" destOrd="0" presId="urn:microsoft.com/office/officeart/2005/8/layout/orgChart1"/>
    <dgm:cxn modelId="{5BEACBD0-78F0-44DA-B0FC-C8B6F05139AB}" type="presParOf" srcId="{B7582962-9EBA-4E28-BB79-CB4BD0AACE05}" destId="{5A368316-C777-44D6-9BF9-A320ED523688}" srcOrd="2" destOrd="0" presId="urn:microsoft.com/office/officeart/2005/8/layout/orgChart1"/>
    <dgm:cxn modelId="{15B8B5AF-5B5E-4E83-8BA6-B8F755F2F56D}" type="presParOf" srcId="{D9528095-B516-4C74-95EA-103A198D23B1}" destId="{C39C0F46-1F51-43CC-AE77-2A33DF4D1E20}" srcOrd="2" destOrd="0" presId="urn:microsoft.com/office/officeart/2005/8/layout/orgChart1"/>
    <dgm:cxn modelId="{D4C18AF6-AE90-4935-84F0-CA1811816796}" type="presParOf" srcId="{D9528095-B516-4C74-95EA-103A198D23B1}" destId="{FA0FB8E0-91D3-4F0D-87C5-62E97888C8E5}" srcOrd="3" destOrd="0" presId="urn:microsoft.com/office/officeart/2005/8/layout/orgChart1"/>
    <dgm:cxn modelId="{0839016D-F766-470B-9FF7-9B7F7DF74A0F}" type="presParOf" srcId="{FA0FB8E0-91D3-4F0D-87C5-62E97888C8E5}" destId="{E281924F-6322-4B8F-BDC4-1EA47A9AF688}" srcOrd="0" destOrd="0" presId="urn:microsoft.com/office/officeart/2005/8/layout/orgChart1"/>
    <dgm:cxn modelId="{A5D76A88-13FE-4572-B2FE-060D4C7894E3}" type="presParOf" srcId="{E281924F-6322-4B8F-BDC4-1EA47A9AF688}" destId="{67FC3735-3773-46BA-8497-3AE0759413B6}" srcOrd="0" destOrd="0" presId="urn:microsoft.com/office/officeart/2005/8/layout/orgChart1"/>
    <dgm:cxn modelId="{6CB8D37A-5993-4286-A657-9220B0B166C9}" type="presParOf" srcId="{E281924F-6322-4B8F-BDC4-1EA47A9AF688}" destId="{89AA7170-41FD-4883-B11E-D994247092F6}" srcOrd="1" destOrd="0" presId="urn:microsoft.com/office/officeart/2005/8/layout/orgChart1"/>
    <dgm:cxn modelId="{51931A60-3101-454D-BD07-FC8E73EC41E2}" type="presParOf" srcId="{FA0FB8E0-91D3-4F0D-87C5-62E97888C8E5}" destId="{3ADD9D2F-4B39-4567-B72C-1DA21FAB12BD}" srcOrd="1" destOrd="0" presId="urn:microsoft.com/office/officeart/2005/8/layout/orgChart1"/>
    <dgm:cxn modelId="{10658177-83AF-4989-8597-F5B2E1DDF728}" type="presParOf" srcId="{FA0FB8E0-91D3-4F0D-87C5-62E97888C8E5}" destId="{A0E4AC6A-65A5-47D3-90D4-96CBE92AAB6D}" srcOrd="2" destOrd="0" presId="urn:microsoft.com/office/officeart/2005/8/layout/orgChart1"/>
    <dgm:cxn modelId="{E5863D30-A44B-4683-A7AB-BC515F918277}" type="presParOf" srcId="{D9528095-B516-4C74-95EA-103A198D23B1}" destId="{B0F5D749-8B2E-428F-9BA6-D6DF4744B31B}" srcOrd="4" destOrd="0" presId="urn:microsoft.com/office/officeart/2005/8/layout/orgChart1"/>
    <dgm:cxn modelId="{31CAD796-0CC6-4C31-A81F-66D0E1895FA1}" type="presParOf" srcId="{D9528095-B516-4C74-95EA-103A198D23B1}" destId="{6F742A73-D574-4BB6-8F38-DBE2A1E51608}" srcOrd="5" destOrd="0" presId="urn:microsoft.com/office/officeart/2005/8/layout/orgChart1"/>
    <dgm:cxn modelId="{21D6853C-C687-4E05-8A51-65C31ADC95C8}" type="presParOf" srcId="{6F742A73-D574-4BB6-8F38-DBE2A1E51608}" destId="{35FAF5F5-5992-4332-B30A-969BD13C008D}" srcOrd="0" destOrd="0" presId="urn:microsoft.com/office/officeart/2005/8/layout/orgChart1"/>
    <dgm:cxn modelId="{667D7791-8BFF-4BB9-8CD6-943113030FD5}" type="presParOf" srcId="{35FAF5F5-5992-4332-B30A-969BD13C008D}" destId="{319DCABE-FA26-44A2-BD90-52097E215A00}" srcOrd="0" destOrd="0" presId="urn:microsoft.com/office/officeart/2005/8/layout/orgChart1"/>
    <dgm:cxn modelId="{459CB4FD-8207-4C8A-8670-192142313F18}" type="presParOf" srcId="{35FAF5F5-5992-4332-B30A-969BD13C008D}" destId="{E89E1A94-56DF-4165-A748-A25863746B9C}" srcOrd="1" destOrd="0" presId="urn:microsoft.com/office/officeart/2005/8/layout/orgChart1"/>
    <dgm:cxn modelId="{71ADB3E4-02F0-498A-A2F3-31BDD0C5FB67}" type="presParOf" srcId="{6F742A73-D574-4BB6-8F38-DBE2A1E51608}" destId="{E94DA90A-6D8F-4DB4-876B-9B6C8F4552FE}" srcOrd="1" destOrd="0" presId="urn:microsoft.com/office/officeart/2005/8/layout/orgChart1"/>
    <dgm:cxn modelId="{88D8E6B9-F15D-4189-8B8A-56EAF31667E5}" type="presParOf" srcId="{6F742A73-D574-4BB6-8F38-DBE2A1E51608}" destId="{62B4D418-996D-407F-9751-BF0FD762BB86}" srcOrd="2" destOrd="0" presId="urn:microsoft.com/office/officeart/2005/8/layout/orgChart1"/>
    <dgm:cxn modelId="{67A816B5-E5A2-4A84-876B-C0F91B597E17}" type="presParOf" srcId="{D9528095-B516-4C74-95EA-103A198D23B1}" destId="{6733C14C-45E0-495C-B17B-81699849F82F}" srcOrd="6" destOrd="0" presId="urn:microsoft.com/office/officeart/2005/8/layout/orgChart1"/>
    <dgm:cxn modelId="{E5519BDD-61CD-4A76-9640-E683065CC4A8}" type="presParOf" srcId="{D9528095-B516-4C74-95EA-103A198D23B1}" destId="{12ED5420-EEBA-4859-A9C2-58FC316AB56E}" srcOrd="7" destOrd="0" presId="urn:microsoft.com/office/officeart/2005/8/layout/orgChart1"/>
    <dgm:cxn modelId="{4B8504C2-FC36-408C-9607-0BA422254AA8}" type="presParOf" srcId="{12ED5420-EEBA-4859-A9C2-58FC316AB56E}" destId="{A696CB8A-01F7-43D2-AAEE-CD1D5F21C291}" srcOrd="0" destOrd="0" presId="urn:microsoft.com/office/officeart/2005/8/layout/orgChart1"/>
    <dgm:cxn modelId="{720E3732-DAC5-4C08-8540-24C9669C2C57}" type="presParOf" srcId="{A696CB8A-01F7-43D2-AAEE-CD1D5F21C291}" destId="{3AD2A7BF-23F2-4654-8E22-9BBF13662444}" srcOrd="0" destOrd="0" presId="urn:microsoft.com/office/officeart/2005/8/layout/orgChart1"/>
    <dgm:cxn modelId="{E311B4EA-4367-410B-B9F8-82C3094CAB4A}" type="presParOf" srcId="{A696CB8A-01F7-43D2-AAEE-CD1D5F21C291}" destId="{AFA5DC11-3FDC-4056-90A3-638C3F706399}" srcOrd="1" destOrd="0" presId="urn:microsoft.com/office/officeart/2005/8/layout/orgChart1"/>
    <dgm:cxn modelId="{AE4D43E6-3E51-4AEB-8EE5-09D582116742}" type="presParOf" srcId="{12ED5420-EEBA-4859-A9C2-58FC316AB56E}" destId="{39E838C4-02EE-4B76-AC38-BC424A8C3F21}" srcOrd="1" destOrd="0" presId="urn:microsoft.com/office/officeart/2005/8/layout/orgChart1"/>
    <dgm:cxn modelId="{EF886134-4111-4B1D-8E4F-81595E3BC3B7}" type="presParOf" srcId="{12ED5420-EEBA-4859-A9C2-58FC316AB56E}" destId="{6E7115F4-86FE-44F6-8640-AC048425A459}" srcOrd="2" destOrd="0" presId="urn:microsoft.com/office/officeart/2005/8/layout/orgChart1"/>
    <dgm:cxn modelId="{55D93D22-D685-488F-AB62-5E61210B34B6}" type="presParOf" srcId="{D9528095-B516-4C74-95EA-103A198D23B1}" destId="{DE20B351-C917-4C03-AA13-8789B12E89C4}" srcOrd="8" destOrd="0" presId="urn:microsoft.com/office/officeart/2005/8/layout/orgChart1"/>
    <dgm:cxn modelId="{51D2848F-B0F9-40F8-969D-9950C1571BD7}" type="presParOf" srcId="{D9528095-B516-4C74-95EA-103A198D23B1}" destId="{C605D962-2208-4177-A875-4FF49FD1F56D}" srcOrd="9" destOrd="0" presId="urn:microsoft.com/office/officeart/2005/8/layout/orgChart1"/>
    <dgm:cxn modelId="{C75AD299-3E0D-44DB-A201-2C45F715B35B}" type="presParOf" srcId="{C605D962-2208-4177-A875-4FF49FD1F56D}" destId="{6FF0E0A3-1F17-4F19-9337-8B5C42210B5B}" srcOrd="0" destOrd="0" presId="urn:microsoft.com/office/officeart/2005/8/layout/orgChart1"/>
    <dgm:cxn modelId="{6BC8B813-82F8-4EE7-A2FB-3C4B4A7C9F82}" type="presParOf" srcId="{6FF0E0A3-1F17-4F19-9337-8B5C42210B5B}" destId="{07B83C78-B9AB-4492-9FC6-2FA7979CC374}" srcOrd="0" destOrd="0" presId="urn:microsoft.com/office/officeart/2005/8/layout/orgChart1"/>
    <dgm:cxn modelId="{ED478274-6003-49D1-9C72-43981D91549D}" type="presParOf" srcId="{6FF0E0A3-1F17-4F19-9337-8B5C42210B5B}" destId="{4E2EFB5D-A0ED-446A-A118-C9D97A86F395}" srcOrd="1" destOrd="0" presId="urn:microsoft.com/office/officeart/2005/8/layout/orgChart1"/>
    <dgm:cxn modelId="{7F131B1B-FD07-4EC3-9EC8-A365EF49CC32}" type="presParOf" srcId="{C605D962-2208-4177-A875-4FF49FD1F56D}" destId="{77FDD6DA-BB5E-4307-BEB8-ED80A0696A78}" srcOrd="1" destOrd="0" presId="urn:microsoft.com/office/officeart/2005/8/layout/orgChart1"/>
    <dgm:cxn modelId="{2DEC6D5A-C9F7-4D0C-B042-D4D0AD3D1EFE}" type="presParOf" srcId="{C605D962-2208-4177-A875-4FF49FD1F56D}" destId="{D4B0F4BE-BF5E-4D85-BF9F-571034C32F60}" srcOrd="2" destOrd="0" presId="urn:microsoft.com/office/officeart/2005/8/layout/orgChart1"/>
    <dgm:cxn modelId="{B4930B22-6D50-45BA-A37A-123B0E84D6FF}" type="presParOf" srcId="{D9528095-B516-4C74-95EA-103A198D23B1}" destId="{24E9BF47-20B1-4582-8CD1-9DF574256D5B}" srcOrd="10" destOrd="0" presId="urn:microsoft.com/office/officeart/2005/8/layout/orgChart1"/>
    <dgm:cxn modelId="{9B18CE51-ACBD-43EE-90BC-2C51B6D7D44E}" type="presParOf" srcId="{D9528095-B516-4C74-95EA-103A198D23B1}" destId="{ED3454B6-3685-415F-BE99-904EFC5AB41F}" srcOrd="11" destOrd="0" presId="urn:microsoft.com/office/officeart/2005/8/layout/orgChart1"/>
    <dgm:cxn modelId="{C16163D1-C8AC-4A87-BA81-15812129BABB}" type="presParOf" srcId="{ED3454B6-3685-415F-BE99-904EFC5AB41F}" destId="{1DB23A0F-3093-4E33-8E6E-F219F7C8E00C}" srcOrd="0" destOrd="0" presId="urn:microsoft.com/office/officeart/2005/8/layout/orgChart1"/>
    <dgm:cxn modelId="{5001F08F-B769-40AC-BB3C-7FC71A5F5CA2}" type="presParOf" srcId="{1DB23A0F-3093-4E33-8E6E-F219F7C8E00C}" destId="{27D9BF55-E23D-445F-965D-EA5E288D8636}" srcOrd="0" destOrd="0" presId="urn:microsoft.com/office/officeart/2005/8/layout/orgChart1"/>
    <dgm:cxn modelId="{4616655A-12BA-4E91-8F58-AD58E5CC2821}" type="presParOf" srcId="{1DB23A0F-3093-4E33-8E6E-F219F7C8E00C}" destId="{7CEBED28-96DE-49DB-A19C-832ECA887085}" srcOrd="1" destOrd="0" presId="urn:microsoft.com/office/officeart/2005/8/layout/orgChart1"/>
    <dgm:cxn modelId="{53031DEF-44B6-4836-AA6C-F3B12869D270}" type="presParOf" srcId="{ED3454B6-3685-415F-BE99-904EFC5AB41F}" destId="{556F86BB-FDC4-4791-A131-8D249DEBD377}" srcOrd="1" destOrd="0" presId="urn:microsoft.com/office/officeart/2005/8/layout/orgChart1"/>
    <dgm:cxn modelId="{4DF1B6D9-BB23-478E-866C-350BD1BD8154}" type="presParOf" srcId="{ED3454B6-3685-415F-BE99-904EFC5AB41F}" destId="{EA01E582-D74B-4F02-9026-1F68E4DDBA2D}" srcOrd="2" destOrd="0" presId="urn:microsoft.com/office/officeart/2005/8/layout/orgChart1"/>
    <dgm:cxn modelId="{5BADA974-A9CC-4B6E-BA19-57BDDFBDE337}" type="presParOf" srcId="{D9528095-B516-4C74-95EA-103A198D23B1}" destId="{3F8F3892-D186-4EFB-8508-1D1B96865984}" srcOrd="12" destOrd="0" presId="urn:microsoft.com/office/officeart/2005/8/layout/orgChart1"/>
    <dgm:cxn modelId="{C2263351-A816-4E91-AAB2-0512900A10E7}" type="presParOf" srcId="{D9528095-B516-4C74-95EA-103A198D23B1}" destId="{69B2DC0C-511A-4AD4-A066-6CC58BBC59E9}" srcOrd="13" destOrd="0" presId="urn:microsoft.com/office/officeart/2005/8/layout/orgChart1"/>
    <dgm:cxn modelId="{70596C15-F4E0-4758-8668-BB50FA0BB49D}" type="presParOf" srcId="{69B2DC0C-511A-4AD4-A066-6CC58BBC59E9}" destId="{9A160279-0283-4A36-B9E3-506A9F3D65B1}" srcOrd="0" destOrd="0" presId="urn:microsoft.com/office/officeart/2005/8/layout/orgChart1"/>
    <dgm:cxn modelId="{CDD7820A-0CF8-4096-834B-247AFB5CE1B3}" type="presParOf" srcId="{9A160279-0283-4A36-B9E3-506A9F3D65B1}" destId="{7D781063-646A-460E-848B-02BC860C5F97}" srcOrd="0" destOrd="0" presId="urn:microsoft.com/office/officeart/2005/8/layout/orgChart1"/>
    <dgm:cxn modelId="{090E62DA-2D7B-4FFA-B0CD-DFACF15C9168}" type="presParOf" srcId="{9A160279-0283-4A36-B9E3-506A9F3D65B1}" destId="{DEA2A6E7-3130-4C22-BA52-87AC4137D72F}" srcOrd="1" destOrd="0" presId="urn:microsoft.com/office/officeart/2005/8/layout/orgChart1"/>
    <dgm:cxn modelId="{75F6A61F-E32A-4339-A143-28102E4B7757}" type="presParOf" srcId="{69B2DC0C-511A-4AD4-A066-6CC58BBC59E9}" destId="{B3843528-B9DA-4F5A-A09B-E9A36DE52FA6}" srcOrd="1" destOrd="0" presId="urn:microsoft.com/office/officeart/2005/8/layout/orgChart1"/>
    <dgm:cxn modelId="{A61306E7-5A93-4C55-9AD7-727A34470AAB}" type="presParOf" srcId="{69B2DC0C-511A-4AD4-A066-6CC58BBC59E9}" destId="{B255089A-CDD6-4BAC-856C-ED71E59DA748}" srcOrd="2" destOrd="0" presId="urn:microsoft.com/office/officeart/2005/8/layout/orgChart1"/>
    <dgm:cxn modelId="{69CA4A0A-5F73-4747-8BA7-33C63488529F}" type="presParOf" srcId="{4D8AA7A0-F598-4650-A312-71C606EB36DB}" destId="{B48AEB43-07D1-4660-B698-FC3BAC3B51AF}" srcOrd="2" destOrd="0" presId="urn:microsoft.com/office/officeart/2005/8/layout/orgChart1"/>
    <dgm:cxn modelId="{B17974E0-8E0E-46E1-831A-41F1EDE6A73D}" type="presParOf" srcId="{60BBAF26-B73F-462E-AAD1-F276DF8700C7}" destId="{85608691-8466-41D8-B3F9-79C4225F1B01}" srcOrd="2" destOrd="0" presId="urn:microsoft.com/office/officeart/2005/8/layout/orgChart1"/>
    <dgm:cxn modelId="{57A014C4-6C87-4939-9292-451C79F523E3}" type="presParOf" srcId="{60BBAF26-B73F-462E-AAD1-F276DF8700C7}" destId="{4C9B4A02-DBEA-40F5-B65F-396A7B0502F3}" srcOrd="3" destOrd="0" presId="urn:microsoft.com/office/officeart/2005/8/layout/orgChart1"/>
    <dgm:cxn modelId="{34F3B1D6-8190-4FC7-87D0-B9813308E6CA}" type="presParOf" srcId="{4C9B4A02-DBEA-40F5-B65F-396A7B0502F3}" destId="{0C54FC45-D2D6-4396-9F1E-733C87B38A96}" srcOrd="0" destOrd="0" presId="urn:microsoft.com/office/officeart/2005/8/layout/orgChart1"/>
    <dgm:cxn modelId="{3E24B427-1AC8-4BB5-AB11-C5165C38F42E}" type="presParOf" srcId="{0C54FC45-D2D6-4396-9F1E-733C87B38A96}" destId="{77FCDDB4-1022-4D8B-A7D4-CCAAED25624B}" srcOrd="0" destOrd="0" presId="urn:microsoft.com/office/officeart/2005/8/layout/orgChart1"/>
    <dgm:cxn modelId="{3ABD24C6-384A-4835-89F2-08E528976277}" type="presParOf" srcId="{0C54FC45-D2D6-4396-9F1E-733C87B38A96}" destId="{D503738C-D2D5-42A4-8468-F11AAC2FCAB3}" srcOrd="1" destOrd="0" presId="urn:microsoft.com/office/officeart/2005/8/layout/orgChart1"/>
    <dgm:cxn modelId="{6584ADDA-ED48-412B-AEDB-CDE0419186FD}" type="presParOf" srcId="{4C9B4A02-DBEA-40F5-B65F-396A7B0502F3}" destId="{D0A4D5AC-6ABF-4207-BC3C-7DBAD8954785}" srcOrd="1" destOrd="0" presId="urn:microsoft.com/office/officeart/2005/8/layout/orgChart1"/>
    <dgm:cxn modelId="{4A003C68-CB1F-46A5-BFD2-90C0FC039AC5}" type="presParOf" srcId="{D0A4D5AC-6ABF-4207-BC3C-7DBAD8954785}" destId="{C010F2C6-7F50-445E-8E8C-A314C8B4F935}" srcOrd="0" destOrd="0" presId="urn:microsoft.com/office/officeart/2005/8/layout/orgChart1"/>
    <dgm:cxn modelId="{2111BA79-2ADF-43DA-B5AB-7982C738FAF4}" type="presParOf" srcId="{D0A4D5AC-6ABF-4207-BC3C-7DBAD8954785}" destId="{DB6AD2FB-CDD3-436E-982E-2FFBCF71FC0B}" srcOrd="1" destOrd="0" presId="urn:microsoft.com/office/officeart/2005/8/layout/orgChart1"/>
    <dgm:cxn modelId="{DB696FED-2075-4EBC-9A64-5DC7356600C1}" type="presParOf" srcId="{DB6AD2FB-CDD3-436E-982E-2FFBCF71FC0B}" destId="{8ADADA41-9A12-4AF4-8D70-96408FA0EC6D}" srcOrd="0" destOrd="0" presId="urn:microsoft.com/office/officeart/2005/8/layout/orgChart1"/>
    <dgm:cxn modelId="{B059160A-3FD8-41A5-AE74-22176088EB0A}" type="presParOf" srcId="{8ADADA41-9A12-4AF4-8D70-96408FA0EC6D}" destId="{D432B3CB-2A6C-4F23-B7AA-8BD940144EAF}" srcOrd="0" destOrd="0" presId="urn:microsoft.com/office/officeart/2005/8/layout/orgChart1"/>
    <dgm:cxn modelId="{3AFACE9C-F117-443D-8CE3-BB6942D0CB70}" type="presParOf" srcId="{8ADADA41-9A12-4AF4-8D70-96408FA0EC6D}" destId="{17D760F1-7193-4AF1-B528-6D35FD025B7A}" srcOrd="1" destOrd="0" presId="urn:microsoft.com/office/officeart/2005/8/layout/orgChart1"/>
    <dgm:cxn modelId="{A1F3D520-5B64-4EF4-8B29-29596637B41A}" type="presParOf" srcId="{DB6AD2FB-CDD3-436E-982E-2FFBCF71FC0B}" destId="{9C493ACA-6034-4BC5-8DCF-4B87B3A4D63F}" srcOrd="1" destOrd="0" presId="urn:microsoft.com/office/officeart/2005/8/layout/orgChart1"/>
    <dgm:cxn modelId="{81850CE7-BD39-4F51-A168-78D438D592EA}" type="presParOf" srcId="{9C493ACA-6034-4BC5-8DCF-4B87B3A4D63F}" destId="{50F3A09E-A43C-42CA-B9FC-5FFF5BBA1E3C}" srcOrd="0" destOrd="0" presId="urn:microsoft.com/office/officeart/2005/8/layout/orgChart1"/>
    <dgm:cxn modelId="{9C43BFC3-33CA-458C-BEFB-2ABD584DE508}" type="presParOf" srcId="{9C493ACA-6034-4BC5-8DCF-4B87B3A4D63F}" destId="{3DC1E677-C0AD-4487-8786-9DDF45F8D608}" srcOrd="1" destOrd="0" presId="urn:microsoft.com/office/officeart/2005/8/layout/orgChart1"/>
    <dgm:cxn modelId="{822C1D87-30E0-4D61-A69D-63F3A90D79A5}" type="presParOf" srcId="{3DC1E677-C0AD-4487-8786-9DDF45F8D608}" destId="{5183579C-39B8-466C-9320-9167589E20BE}" srcOrd="0" destOrd="0" presId="urn:microsoft.com/office/officeart/2005/8/layout/orgChart1"/>
    <dgm:cxn modelId="{B89D1E58-7027-49FD-A88D-DCB80E4B0D4A}" type="presParOf" srcId="{5183579C-39B8-466C-9320-9167589E20BE}" destId="{C41356EB-75F6-4374-8D8B-44938E66817E}" srcOrd="0" destOrd="0" presId="urn:microsoft.com/office/officeart/2005/8/layout/orgChart1"/>
    <dgm:cxn modelId="{8FD98EB2-7F39-41AC-851D-0E48A4A34F26}" type="presParOf" srcId="{5183579C-39B8-466C-9320-9167589E20BE}" destId="{7F499DDD-B2AD-458B-A768-144B9801C934}" srcOrd="1" destOrd="0" presId="urn:microsoft.com/office/officeart/2005/8/layout/orgChart1"/>
    <dgm:cxn modelId="{750E0A89-D85D-4573-872E-C0396CE72E3D}" type="presParOf" srcId="{3DC1E677-C0AD-4487-8786-9DDF45F8D608}" destId="{C989D1C3-D1AC-42A2-9977-51967AAB617E}" srcOrd="1" destOrd="0" presId="urn:microsoft.com/office/officeart/2005/8/layout/orgChart1"/>
    <dgm:cxn modelId="{52B6C70D-AD9B-49AB-AA5C-4D9580511DE8}" type="presParOf" srcId="{3DC1E677-C0AD-4487-8786-9DDF45F8D608}" destId="{D356BC6F-6593-450E-8D13-B68F43122536}" srcOrd="2" destOrd="0" presId="urn:microsoft.com/office/officeart/2005/8/layout/orgChart1"/>
    <dgm:cxn modelId="{B4D83B1F-E7EE-4EAD-B998-B2571887B921}" type="presParOf" srcId="{9C493ACA-6034-4BC5-8DCF-4B87B3A4D63F}" destId="{C00E145C-35AB-4004-8924-F865FF2586C4}" srcOrd="2" destOrd="0" presId="urn:microsoft.com/office/officeart/2005/8/layout/orgChart1"/>
    <dgm:cxn modelId="{883F7FEA-51B2-4F2B-AD27-E728DCA71991}" type="presParOf" srcId="{9C493ACA-6034-4BC5-8DCF-4B87B3A4D63F}" destId="{068531EE-1588-424D-B97B-FF5117E5E9AD}" srcOrd="3" destOrd="0" presId="urn:microsoft.com/office/officeart/2005/8/layout/orgChart1"/>
    <dgm:cxn modelId="{AC70A5DA-F744-42EA-BAB6-8C0D6A858ED8}" type="presParOf" srcId="{068531EE-1588-424D-B97B-FF5117E5E9AD}" destId="{1AB91905-42F4-4609-8D7A-CC708DDB35DA}" srcOrd="0" destOrd="0" presId="urn:microsoft.com/office/officeart/2005/8/layout/orgChart1"/>
    <dgm:cxn modelId="{58EDC02E-D903-4489-BABE-3EA90BDBB2D4}" type="presParOf" srcId="{1AB91905-42F4-4609-8D7A-CC708DDB35DA}" destId="{F0E7522C-F2C2-4E51-8981-FA61CD8AD938}" srcOrd="0" destOrd="0" presId="urn:microsoft.com/office/officeart/2005/8/layout/orgChart1"/>
    <dgm:cxn modelId="{7517E6FD-96AA-41DE-9459-5A180428143D}" type="presParOf" srcId="{1AB91905-42F4-4609-8D7A-CC708DDB35DA}" destId="{097F06B4-243C-45AE-8970-DE7C8C6AD7A6}" srcOrd="1" destOrd="0" presId="urn:microsoft.com/office/officeart/2005/8/layout/orgChart1"/>
    <dgm:cxn modelId="{B0A93BEE-3176-4702-A6B9-7EAD60376A43}" type="presParOf" srcId="{068531EE-1588-424D-B97B-FF5117E5E9AD}" destId="{926DE302-12B8-4F08-85DD-617A7B6C32B5}" srcOrd="1" destOrd="0" presId="urn:microsoft.com/office/officeart/2005/8/layout/orgChart1"/>
    <dgm:cxn modelId="{63DE4034-514E-467A-821E-85B7AE7A95F7}" type="presParOf" srcId="{068531EE-1588-424D-B97B-FF5117E5E9AD}" destId="{5DA71CB3-9124-4D72-9538-D68051FBDA65}" srcOrd="2" destOrd="0" presId="urn:microsoft.com/office/officeart/2005/8/layout/orgChart1"/>
    <dgm:cxn modelId="{47C39BAD-3475-4929-BF2F-81E4DB998C99}" type="presParOf" srcId="{9C493ACA-6034-4BC5-8DCF-4B87B3A4D63F}" destId="{05629D74-EE49-4132-B3AB-035008214182}" srcOrd="4" destOrd="0" presId="urn:microsoft.com/office/officeart/2005/8/layout/orgChart1"/>
    <dgm:cxn modelId="{97713DE1-5CD1-4149-9EDC-5EF7799BCBE4}" type="presParOf" srcId="{9C493ACA-6034-4BC5-8DCF-4B87B3A4D63F}" destId="{AFD496D8-C726-461F-A777-C719CF1621B2}" srcOrd="5" destOrd="0" presId="urn:microsoft.com/office/officeart/2005/8/layout/orgChart1"/>
    <dgm:cxn modelId="{5ADD4FB9-1765-434A-852C-D43746B3BD24}" type="presParOf" srcId="{AFD496D8-C726-461F-A777-C719CF1621B2}" destId="{5E3EAF5E-8F62-4AF6-995F-91E25718CE34}" srcOrd="0" destOrd="0" presId="urn:microsoft.com/office/officeart/2005/8/layout/orgChart1"/>
    <dgm:cxn modelId="{4E7ED317-50CF-430E-AD84-9E077049DF5C}" type="presParOf" srcId="{5E3EAF5E-8F62-4AF6-995F-91E25718CE34}" destId="{BA33F3A7-35F2-4FCA-A8D0-C512C8552764}" srcOrd="0" destOrd="0" presId="urn:microsoft.com/office/officeart/2005/8/layout/orgChart1"/>
    <dgm:cxn modelId="{CA40A754-2F43-4E1E-9653-D430B4F1D2CC}" type="presParOf" srcId="{5E3EAF5E-8F62-4AF6-995F-91E25718CE34}" destId="{3EBC821E-4D80-4EC2-8DA9-C29B0BAF1508}" srcOrd="1" destOrd="0" presId="urn:microsoft.com/office/officeart/2005/8/layout/orgChart1"/>
    <dgm:cxn modelId="{DF36B8DE-607A-4F93-B20F-79610379A357}" type="presParOf" srcId="{AFD496D8-C726-461F-A777-C719CF1621B2}" destId="{885DA06B-08CD-4A3E-8C9F-41087498E8E6}" srcOrd="1" destOrd="0" presId="urn:microsoft.com/office/officeart/2005/8/layout/orgChart1"/>
    <dgm:cxn modelId="{1BECCFC4-92F0-4AC5-8882-BFA201B6B081}" type="presParOf" srcId="{AFD496D8-C726-461F-A777-C719CF1621B2}" destId="{11CA90DC-6FBC-4D02-A2D4-01F293424DC0}" srcOrd="2" destOrd="0" presId="urn:microsoft.com/office/officeart/2005/8/layout/orgChart1"/>
    <dgm:cxn modelId="{A2C38EC7-71DF-4FE8-8C7F-64F7D57DF8B7}" type="presParOf" srcId="{9C493ACA-6034-4BC5-8DCF-4B87B3A4D63F}" destId="{5D333DA1-CB6E-45D9-9D23-FFCA0FDF660F}" srcOrd="6" destOrd="0" presId="urn:microsoft.com/office/officeart/2005/8/layout/orgChart1"/>
    <dgm:cxn modelId="{5494D606-6BDD-47DE-9A3D-0CEA30AD270D}" type="presParOf" srcId="{9C493ACA-6034-4BC5-8DCF-4B87B3A4D63F}" destId="{F75CED32-7FB7-471F-9295-7EB7A169465D}" srcOrd="7" destOrd="0" presId="urn:microsoft.com/office/officeart/2005/8/layout/orgChart1"/>
    <dgm:cxn modelId="{52779150-62DA-4529-8D40-4E87B5408FDC}" type="presParOf" srcId="{F75CED32-7FB7-471F-9295-7EB7A169465D}" destId="{8EB6A8EF-316A-49A5-A741-FCD7FB46260E}" srcOrd="0" destOrd="0" presId="urn:microsoft.com/office/officeart/2005/8/layout/orgChart1"/>
    <dgm:cxn modelId="{1BF7A2EF-EED2-4EC3-8ED3-F93869C9C2F3}" type="presParOf" srcId="{8EB6A8EF-316A-49A5-A741-FCD7FB46260E}" destId="{4D6278DC-6801-42B4-B405-A27AFD403B6C}" srcOrd="0" destOrd="0" presId="urn:microsoft.com/office/officeart/2005/8/layout/orgChart1"/>
    <dgm:cxn modelId="{52236E1E-C108-4149-B183-0A0601575833}" type="presParOf" srcId="{8EB6A8EF-316A-49A5-A741-FCD7FB46260E}" destId="{C2F74129-5366-4A54-8CED-57A5AE421D6C}" srcOrd="1" destOrd="0" presId="urn:microsoft.com/office/officeart/2005/8/layout/orgChart1"/>
    <dgm:cxn modelId="{8413C3B3-0383-468D-8E68-0AC688006E54}" type="presParOf" srcId="{F75CED32-7FB7-471F-9295-7EB7A169465D}" destId="{FC77421F-0669-4D76-90EC-F74A8D63DDCF}" srcOrd="1" destOrd="0" presId="urn:microsoft.com/office/officeart/2005/8/layout/orgChart1"/>
    <dgm:cxn modelId="{6B5CFEE4-26D2-400E-8252-B1C24D5DE543}" type="presParOf" srcId="{F75CED32-7FB7-471F-9295-7EB7A169465D}" destId="{D3FCD573-B4AC-4E89-872D-11C88D687295}" srcOrd="2" destOrd="0" presId="urn:microsoft.com/office/officeart/2005/8/layout/orgChart1"/>
    <dgm:cxn modelId="{4B3C4CB7-267D-44E1-8EC7-DBDA7924545A}" type="presParOf" srcId="{9C493ACA-6034-4BC5-8DCF-4B87B3A4D63F}" destId="{B8DE6727-0CBB-4C09-A303-D7B98A70DA4E}" srcOrd="8" destOrd="0" presId="urn:microsoft.com/office/officeart/2005/8/layout/orgChart1"/>
    <dgm:cxn modelId="{2A1EB79C-0C98-430B-A5EA-CB51A328AF2A}" type="presParOf" srcId="{9C493ACA-6034-4BC5-8DCF-4B87B3A4D63F}" destId="{5D0370B1-FE1A-4A8F-A840-295262FC2CB3}" srcOrd="9" destOrd="0" presId="urn:microsoft.com/office/officeart/2005/8/layout/orgChart1"/>
    <dgm:cxn modelId="{C75CCF52-F5ED-4A87-896E-D47F0B4AE556}" type="presParOf" srcId="{5D0370B1-FE1A-4A8F-A840-295262FC2CB3}" destId="{4D82E308-0649-4DD6-B940-F53D27146EBC}" srcOrd="0" destOrd="0" presId="urn:microsoft.com/office/officeart/2005/8/layout/orgChart1"/>
    <dgm:cxn modelId="{FF239111-22BC-47E6-8FED-A8F71852F388}" type="presParOf" srcId="{4D82E308-0649-4DD6-B940-F53D27146EBC}" destId="{A387F062-83FF-4A65-B0D4-4FF0A97E9249}" srcOrd="0" destOrd="0" presId="urn:microsoft.com/office/officeart/2005/8/layout/orgChart1"/>
    <dgm:cxn modelId="{88573766-63D7-4A55-B1D7-9A1053571A5E}" type="presParOf" srcId="{4D82E308-0649-4DD6-B940-F53D27146EBC}" destId="{4746A214-3463-4126-A45D-04C8E02CAEB4}" srcOrd="1" destOrd="0" presId="urn:microsoft.com/office/officeart/2005/8/layout/orgChart1"/>
    <dgm:cxn modelId="{D33F57D7-4B42-470A-A570-6CF9F531BD4F}" type="presParOf" srcId="{5D0370B1-FE1A-4A8F-A840-295262FC2CB3}" destId="{37480596-56DC-4CA8-B88D-1FD889F4ABB8}" srcOrd="1" destOrd="0" presId="urn:microsoft.com/office/officeart/2005/8/layout/orgChart1"/>
    <dgm:cxn modelId="{C8C1F29F-FBF8-41D6-94CE-F8AB03570063}" type="presParOf" srcId="{5D0370B1-FE1A-4A8F-A840-295262FC2CB3}" destId="{143208CB-FC13-4013-9815-B05FA054D662}" srcOrd="2" destOrd="0" presId="urn:microsoft.com/office/officeart/2005/8/layout/orgChart1"/>
    <dgm:cxn modelId="{ECF7CF41-1D1C-49E2-B62E-C6FF967D4236}" type="presParOf" srcId="{DB6AD2FB-CDD3-436E-982E-2FFBCF71FC0B}" destId="{4B757BDA-1A4D-4EA3-89C5-F0BEC5D6C49E}" srcOrd="2" destOrd="0" presId="urn:microsoft.com/office/officeart/2005/8/layout/orgChart1"/>
    <dgm:cxn modelId="{48297496-EFE8-41C3-B72D-5BCB867930FA}" type="presParOf" srcId="{D0A4D5AC-6ABF-4207-BC3C-7DBAD8954785}" destId="{92AFF12B-3AAF-44E0-A654-2F6B4F3380F0}" srcOrd="2" destOrd="0" presId="urn:microsoft.com/office/officeart/2005/8/layout/orgChart1"/>
    <dgm:cxn modelId="{861D48C8-CA50-45ED-A40C-2FD64732635B}" type="presParOf" srcId="{D0A4D5AC-6ABF-4207-BC3C-7DBAD8954785}" destId="{14D18BC8-C9FB-4A96-A583-04FAB0F89FB5}" srcOrd="3" destOrd="0" presId="urn:microsoft.com/office/officeart/2005/8/layout/orgChart1"/>
    <dgm:cxn modelId="{B1CD404B-A257-48C0-B9D8-C7F5F831D281}" type="presParOf" srcId="{14D18BC8-C9FB-4A96-A583-04FAB0F89FB5}" destId="{0496C8CB-4391-48C0-B7F1-E5BD4D450F2C}" srcOrd="0" destOrd="0" presId="urn:microsoft.com/office/officeart/2005/8/layout/orgChart1"/>
    <dgm:cxn modelId="{E1BF5AA4-9437-4907-B25F-E413AE7A68D0}" type="presParOf" srcId="{0496C8CB-4391-48C0-B7F1-E5BD4D450F2C}" destId="{4A1ABCCD-4247-443E-BD2E-886F1B531EFC}" srcOrd="0" destOrd="0" presId="urn:microsoft.com/office/officeart/2005/8/layout/orgChart1"/>
    <dgm:cxn modelId="{FD766A18-43AE-44DB-9862-EEA1C44EEA9A}" type="presParOf" srcId="{0496C8CB-4391-48C0-B7F1-E5BD4D450F2C}" destId="{5AE39770-A49F-4820-9233-171B6089F26A}" srcOrd="1" destOrd="0" presId="urn:microsoft.com/office/officeart/2005/8/layout/orgChart1"/>
    <dgm:cxn modelId="{E4B78316-29AB-4B69-A843-EC343EFD4AFF}" type="presParOf" srcId="{14D18BC8-C9FB-4A96-A583-04FAB0F89FB5}" destId="{D710BCF1-FED4-4172-8949-7BEA4473224F}" srcOrd="1" destOrd="0" presId="urn:microsoft.com/office/officeart/2005/8/layout/orgChart1"/>
    <dgm:cxn modelId="{4515188A-2D77-42BB-A2A0-E0E36E38A33B}" type="presParOf" srcId="{D710BCF1-FED4-4172-8949-7BEA4473224F}" destId="{91A01F83-FFF4-47FD-A975-439E12592101}" srcOrd="0" destOrd="0" presId="urn:microsoft.com/office/officeart/2005/8/layout/orgChart1"/>
    <dgm:cxn modelId="{312622F7-67B4-4F5F-A692-6AA88A997405}" type="presParOf" srcId="{D710BCF1-FED4-4172-8949-7BEA4473224F}" destId="{841E13C0-9593-482D-BEE2-980673B8C0A8}" srcOrd="1" destOrd="0" presId="urn:microsoft.com/office/officeart/2005/8/layout/orgChart1"/>
    <dgm:cxn modelId="{B8340AA3-B6D7-432A-AFA2-1C5DACA78E29}" type="presParOf" srcId="{841E13C0-9593-482D-BEE2-980673B8C0A8}" destId="{6B2DE4E8-2A38-4D79-960B-2721707C84A4}" srcOrd="0" destOrd="0" presId="urn:microsoft.com/office/officeart/2005/8/layout/orgChart1"/>
    <dgm:cxn modelId="{8B1AC696-F113-43BF-822D-16D7A933528C}" type="presParOf" srcId="{6B2DE4E8-2A38-4D79-960B-2721707C84A4}" destId="{411DF09A-E80C-4A36-8326-F72971134D96}" srcOrd="0" destOrd="0" presId="urn:microsoft.com/office/officeart/2005/8/layout/orgChart1"/>
    <dgm:cxn modelId="{0715A325-8F9D-4A4E-9FBF-FA11C9CBA896}" type="presParOf" srcId="{6B2DE4E8-2A38-4D79-960B-2721707C84A4}" destId="{E20C2932-A41F-4123-8F11-EF86E8D1EAAD}" srcOrd="1" destOrd="0" presId="urn:microsoft.com/office/officeart/2005/8/layout/orgChart1"/>
    <dgm:cxn modelId="{BA4733CB-3AA6-460C-B0E6-8650668B7BF6}" type="presParOf" srcId="{841E13C0-9593-482D-BEE2-980673B8C0A8}" destId="{0FD5C7A8-7B18-4C7B-B052-2C9E9889BE67}" srcOrd="1" destOrd="0" presId="urn:microsoft.com/office/officeart/2005/8/layout/orgChart1"/>
    <dgm:cxn modelId="{755C0E71-4A6D-4361-BFD5-4447E2F950EF}" type="presParOf" srcId="{841E13C0-9593-482D-BEE2-980673B8C0A8}" destId="{C0C147AB-560C-40E8-B2E9-28B8892A7BDE}" srcOrd="2" destOrd="0" presId="urn:microsoft.com/office/officeart/2005/8/layout/orgChart1"/>
    <dgm:cxn modelId="{9D0A7438-32C3-4C24-8EE3-354BA19FADB7}" type="presParOf" srcId="{D710BCF1-FED4-4172-8949-7BEA4473224F}" destId="{F4AB2BE7-11BB-4A75-9911-560DFED4A907}" srcOrd="2" destOrd="0" presId="urn:microsoft.com/office/officeart/2005/8/layout/orgChart1"/>
    <dgm:cxn modelId="{934C1CFF-0CD6-43F1-9D5B-7B94771501DF}" type="presParOf" srcId="{D710BCF1-FED4-4172-8949-7BEA4473224F}" destId="{AB827C35-28E1-47D5-ABC5-EDA20B582500}" srcOrd="3" destOrd="0" presId="urn:microsoft.com/office/officeart/2005/8/layout/orgChart1"/>
    <dgm:cxn modelId="{A98ABB97-46CA-4DE9-B1C5-4D7F9BAAD80D}" type="presParOf" srcId="{AB827C35-28E1-47D5-ABC5-EDA20B582500}" destId="{B0ED70F9-46D2-446F-9785-2E5C61D5E80A}" srcOrd="0" destOrd="0" presId="urn:microsoft.com/office/officeart/2005/8/layout/orgChart1"/>
    <dgm:cxn modelId="{1E80D444-48F0-49CF-83B0-43F0CE412224}" type="presParOf" srcId="{B0ED70F9-46D2-446F-9785-2E5C61D5E80A}" destId="{DCE127E1-01FD-412E-BB51-AC211ED50EEB}" srcOrd="0" destOrd="0" presId="urn:microsoft.com/office/officeart/2005/8/layout/orgChart1"/>
    <dgm:cxn modelId="{0A9B2DA0-D6EC-4618-B201-5D35FBEBA198}" type="presParOf" srcId="{B0ED70F9-46D2-446F-9785-2E5C61D5E80A}" destId="{69C8B9A7-6308-4DCB-8F29-A94AAC6CE564}" srcOrd="1" destOrd="0" presId="urn:microsoft.com/office/officeart/2005/8/layout/orgChart1"/>
    <dgm:cxn modelId="{89E5CE87-90B8-4A8B-AC13-1D084120B4C6}" type="presParOf" srcId="{AB827C35-28E1-47D5-ABC5-EDA20B582500}" destId="{545912B2-7B86-4E8A-AC41-B5C22EE942B0}" srcOrd="1" destOrd="0" presId="urn:microsoft.com/office/officeart/2005/8/layout/orgChart1"/>
    <dgm:cxn modelId="{A8584FD0-6B8A-41F4-B3DA-67883129D513}" type="presParOf" srcId="{AB827C35-28E1-47D5-ABC5-EDA20B582500}" destId="{DC2971CA-49E8-4F5A-954C-7C0B81489E02}" srcOrd="2" destOrd="0" presId="urn:microsoft.com/office/officeart/2005/8/layout/orgChart1"/>
    <dgm:cxn modelId="{5964CF54-A2F3-401B-8DD2-43EE06EA60B9}" type="presParOf" srcId="{D710BCF1-FED4-4172-8949-7BEA4473224F}" destId="{0639585A-2DE1-4BE1-8424-DBA52FC81B9E}" srcOrd="4" destOrd="0" presId="urn:microsoft.com/office/officeart/2005/8/layout/orgChart1"/>
    <dgm:cxn modelId="{8DDB6BB2-462A-4BBC-9EA3-7AC6895370EE}" type="presParOf" srcId="{D710BCF1-FED4-4172-8949-7BEA4473224F}" destId="{78541D41-60C8-43F1-BA0E-455C6C710FAE}" srcOrd="5" destOrd="0" presId="urn:microsoft.com/office/officeart/2005/8/layout/orgChart1"/>
    <dgm:cxn modelId="{800983C7-372C-4FA5-89D3-547B72D36452}" type="presParOf" srcId="{78541D41-60C8-43F1-BA0E-455C6C710FAE}" destId="{8EA2256C-967F-43FB-8C41-492D4A47DA90}" srcOrd="0" destOrd="0" presId="urn:microsoft.com/office/officeart/2005/8/layout/orgChart1"/>
    <dgm:cxn modelId="{3DB79EFE-A6D0-4499-B8EF-0A9F8C8E817E}" type="presParOf" srcId="{8EA2256C-967F-43FB-8C41-492D4A47DA90}" destId="{8BB3614E-84E9-4E3E-99C3-8ACD1CE8799D}" srcOrd="0" destOrd="0" presId="urn:microsoft.com/office/officeart/2005/8/layout/orgChart1"/>
    <dgm:cxn modelId="{16CEAA68-21F5-462A-A834-8AFE6C2A163A}" type="presParOf" srcId="{8EA2256C-967F-43FB-8C41-492D4A47DA90}" destId="{6EF9DF69-B23D-44FA-977F-8507B8756F85}" srcOrd="1" destOrd="0" presId="urn:microsoft.com/office/officeart/2005/8/layout/orgChart1"/>
    <dgm:cxn modelId="{FA29543C-6D76-4C83-9268-27450707AB3D}" type="presParOf" srcId="{78541D41-60C8-43F1-BA0E-455C6C710FAE}" destId="{7072BC24-E0E0-4AE6-9918-88145BAAAA39}" srcOrd="1" destOrd="0" presId="urn:microsoft.com/office/officeart/2005/8/layout/orgChart1"/>
    <dgm:cxn modelId="{BDD3F90F-4F32-44AB-BE0D-8D6ADD055392}" type="presParOf" srcId="{78541D41-60C8-43F1-BA0E-455C6C710FAE}" destId="{CBA93FA7-052A-44F2-A296-10D5D7FA8336}" srcOrd="2" destOrd="0" presId="urn:microsoft.com/office/officeart/2005/8/layout/orgChart1"/>
    <dgm:cxn modelId="{B2749BB3-0B97-444D-9C17-3EC278E7367E}" type="presParOf" srcId="{D710BCF1-FED4-4172-8949-7BEA4473224F}" destId="{02DD1827-63C9-4213-A58E-F254D1E45E23}" srcOrd="6" destOrd="0" presId="urn:microsoft.com/office/officeart/2005/8/layout/orgChart1"/>
    <dgm:cxn modelId="{CA6F1FAC-22BC-481E-82F1-46DF0A3E1144}" type="presParOf" srcId="{D710BCF1-FED4-4172-8949-7BEA4473224F}" destId="{FBCDF237-6268-4BA3-BA6A-AFA33578A2D3}" srcOrd="7" destOrd="0" presId="urn:microsoft.com/office/officeart/2005/8/layout/orgChart1"/>
    <dgm:cxn modelId="{5E6BEF67-0D84-4EBD-A762-09836BE01036}" type="presParOf" srcId="{FBCDF237-6268-4BA3-BA6A-AFA33578A2D3}" destId="{F8191E2B-DFA1-4737-AB9D-419E4DF19B8C}" srcOrd="0" destOrd="0" presId="urn:microsoft.com/office/officeart/2005/8/layout/orgChart1"/>
    <dgm:cxn modelId="{A6B0CA1F-C7B7-4032-AB0E-836D240DCCD9}" type="presParOf" srcId="{F8191E2B-DFA1-4737-AB9D-419E4DF19B8C}" destId="{7269250D-7F78-4FE8-830B-039572B23BD6}" srcOrd="0" destOrd="0" presId="urn:microsoft.com/office/officeart/2005/8/layout/orgChart1"/>
    <dgm:cxn modelId="{A332E28A-7E28-44E4-ABC5-AE69832019EA}" type="presParOf" srcId="{F8191E2B-DFA1-4737-AB9D-419E4DF19B8C}" destId="{9C56732C-6F40-48C7-BA53-959DB65139AD}" srcOrd="1" destOrd="0" presId="urn:microsoft.com/office/officeart/2005/8/layout/orgChart1"/>
    <dgm:cxn modelId="{0A88C567-5DF8-4AB6-A25B-C458B3402FB0}" type="presParOf" srcId="{FBCDF237-6268-4BA3-BA6A-AFA33578A2D3}" destId="{3AF3E513-D774-48F4-A639-7A4DDFE88E73}" srcOrd="1" destOrd="0" presId="urn:microsoft.com/office/officeart/2005/8/layout/orgChart1"/>
    <dgm:cxn modelId="{A631AEC4-F104-454B-B482-243824376109}" type="presParOf" srcId="{FBCDF237-6268-4BA3-BA6A-AFA33578A2D3}" destId="{B79DDF03-D6F4-434F-9AE2-E6C07C57A7F8}" srcOrd="2" destOrd="0" presId="urn:microsoft.com/office/officeart/2005/8/layout/orgChart1"/>
    <dgm:cxn modelId="{3DA71577-925E-4B58-A73A-D47489D9FAFB}" type="presParOf" srcId="{14D18BC8-C9FB-4A96-A583-04FAB0F89FB5}" destId="{3650AE69-B518-431F-A132-D7C95FD45D9C}" srcOrd="2" destOrd="0" presId="urn:microsoft.com/office/officeart/2005/8/layout/orgChart1"/>
    <dgm:cxn modelId="{B3CBF79D-D75D-490C-9499-4B134C75AA5C}" type="presParOf" srcId="{4C9B4A02-DBEA-40F5-B65F-396A7B0502F3}" destId="{37E22C58-68F4-455A-90E1-BA864AA92A85}" srcOrd="2" destOrd="0" presId="urn:microsoft.com/office/officeart/2005/8/layout/orgChart1"/>
    <dgm:cxn modelId="{7A3D591D-78B0-4E91-A916-343647565407}" type="presParOf" srcId="{60BBAF26-B73F-462E-AAD1-F276DF8700C7}" destId="{742846AF-5644-4682-A63E-95C8AC4AD0E8}" srcOrd="4" destOrd="0" presId="urn:microsoft.com/office/officeart/2005/8/layout/orgChart1"/>
    <dgm:cxn modelId="{28444321-7F55-4A39-8D5C-22A6E437FB45}" type="presParOf" srcId="{60BBAF26-B73F-462E-AAD1-F276DF8700C7}" destId="{3FBBA0AE-EA29-488B-B6EF-5755E68ED940}" srcOrd="5" destOrd="0" presId="urn:microsoft.com/office/officeart/2005/8/layout/orgChart1"/>
    <dgm:cxn modelId="{0397215A-8547-4226-B463-28B1A97996FB}" type="presParOf" srcId="{3FBBA0AE-EA29-488B-B6EF-5755E68ED940}" destId="{897A4D82-4C15-454E-AEB8-EB7EEDED7672}" srcOrd="0" destOrd="0" presId="urn:microsoft.com/office/officeart/2005/8/layout/orgChart1"/>
    <dgm:cxn modelId="{CD8F78B3-043D-4C83-8308-74D538CA1149}" type="presParOf" srcId="{897A4D82-4C15-454E-AEB8-EB7EEDED7672}" destId="{9B590FCF-FD82-446A-A19F-7197A700A1F0}" srcOrd="0" destOrd="0" presId="urn:microsoft.com/office/officeart/2005/8/layout/orgChart1"/>
    <dgm:cxn modelId="{A2F2EACD-24B8-4EA4-8385-012220785704}" type="presParOf" srcId="{897A4D82-4C15-454E-AEB8-EB7EEDED7672}" destId="{EABA0995-7940-4747-903D-AAC3D8CFA968}" srcOrd="1" destOrd="0" presId="urn:microsoft.com/office/officeart/2005/8/layout/orgChart1"/>
    <dgm:cxn modelId="{B2FB0ABE-EF1D-47C2-9B5D-E485FB8525DD}" type="presParOf" srcId="{3FBBA0AE-EA29-488B-B6EF-5755E68ED940}" destId="{E1E02658-FA29-4C3F-A3BE-284CFB4EBF11}" srcOrd="1" destOrd="0" presId="urn:microsoft.com/office/officeart/2005/8/layout/orgChart1"/>
    <dgm:cxn modelId="{D96B859A-EE54-463A-AAD9-C51256C8C96B}" type="presParOf" srcId="{E1E02658-FA29-4C3F-A3BE-284CFB4EBF11}" destId="{575D1F27-4397-409A-85C1-96091C5E135D}" srcOrd="0" destOrd="0" presId="urn:microsoft.com/office/officeart/2005/8/layout/orgChart1"/>
    <dgm:cxn modelId="{86CB9CBD-9F2F-43AE-A1A8-EB811D8C122A}" type="presParOf" srcId="{E1E02658-FA29-4C3F-A3BE-284CFB4EBF11}" destId="{78A936B7-CB0B-481E-9E38-86200A705EEF}" srcOrd="1" destOrd="0" presId="urn:microsoft.com/office/officeart/2005/8/layout/orgChart1"/>
    <dgm:cxn modelId="{B49F2401-DDF5-429C-88D4-AE356BA660E3}" type="presParOf" srcId="{78A936B7-CB0B-481E-9E38-86200A705EEF}" destId="{D517FDBE-421C-4846-AF8A-446F58C29144}" srcOrd="0" destOrd="0" presId="urn:microsoft.com/office/officeart/2005/8/layout/orgChart1"/>
    <dgm:cxn modelId="{FCC117F6-8A41-4CF3-9B4F-B345A2FAEAC9}" type="presParOf" srcId="{D517FDBE-421C-4846-AF8A-446F58C29144}" destId="{5CFDA4AF-59BC-4F39-AE58-438ACF1AB549}" srcOrd="0" destOrd="0" presId="urn:microsoft.com/office/officeart/2005/8/layout/orgChart1"/>
    <dgm:cxn modelId="{960F0CEE-B0E8-408D-8C1B-C5B15B2B85B1}" type="presParOf" srcId="{D517FDBE-421C-4846-AF8A-446F58C29144}" destId="{4FE3102D-3D64-40A0-97E9-8089A4371B51}" srcOrd="1" destOrd="0" presId="urn:microsoft.com/office/officeart/2005/8/layout/orgChart1"/>
    <dgm:cxn modelId="{BF52F1A8-9B9E-4F32-A305-6BD357BB7C1F}" type="presParOf" srcId="{78A936B7-CB0B-481E-9E38-86200A705EEF}" destId="{8801D23D-D025-4C45-93B0-859C121752D1}" srcOrd="1" destOrd="0" presId="urn:microsoft.com/office/officeart/2005/8/layout/orgChart1"/>
    <dgm:cxn modelId="{8177458F-AEC2-4221-B641-6402721B3B18}" type="presParOf" srcId="{78A936B7-CB0B-481E-9E38-86200A705EEF}" destId="{4E1A2405-BCE0-415A-84D4-0F454B074D6D}" srcOrd="2" destOrd="0" presId="urn:microsoft.com/office/officeart/2005/8/layout/orgChart1"/>
    <dgm:cxn modelId="{6FCEDAED-5C78-4CF5-B4DD-2D5CF835CEAC}" type="presParOf" srcId="{3FBBA0AE-EA29-488B-B6EF-5755E68ED940}" destId="{788C7A61-4A74-4BD2-AEAE-B579253AC293}" srcOrd="2" destOrd="0" presId="urn:microsoft.com/office/officeart/2005/8/layout/orgChart1"/>
    <dgm:cxn modelId="{8A5D9C81-988A-4E1D-9FA1-417458341B8F}" type="presParOf" srcId="{552F19BF-6DA0-43FF-948F-DFAE6F0406BF}" destId="{D0C9358F-8FB7-4DFE-8712-B7C141C4371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E6B24A-A9AB-084A-9D47-F8CD8456DF8D}"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014921A9-F50C-B746-B90B-90E125060118}">
      <dgm:prSet phldrT="[Text]"/>
      <dgm:spPr/>
      <dgm:t>
        <a:bodyPr/>
        <a:lstStyle/>
        <a:p>
          <a:r>
            <a:rPr lang="en-US" dirty="0"/>
            <a:t>Population Total (N=150)</a:t>
          </a:r>
        </a:p>
      </dgm:t>
    </dgm:pt>
    <dgm:pt modelId="{45F63792-906C-F741-B1C0-49B50C648F31}" type="parTrans" cxnId="{D057C4AC-122B-014D-A7A6-08B0EAC7B01A}">
      <dgm:prSet/>
      <dgm:spPr/>
      <dgm:t>
        <a:bodyPr/>
        <a:lstStyle/>
        <a:p>
          <a:endParaRPr lang="en-US"/>
        </a:p>
      </dgm:t>
    </dgm:pt>
    <dgm:pt modelId="{AB38E23A-57FF-1944-82A9-7499DD3CA638}" type="sibTrans" cxnId="{D057C4AC-122B-014D-A7A6-08B0EAC7B01A}">
      <dgm:prSet/>
      <dgm:spPr/>
      <dgm:t>
        <a:bodyPr/>
        <a:lstStyle/>
        <a:p>
          <a:endParaRPr lang="en-US"/>
        </a:p>
      </dgm:t>
    </dgm:pt>
    <dgm:pt modelId="{657A6466-90D9-2A4D-BE6C-B36B8D1FE84D}">
      <dgm:prSet phldrT="[Text]"/>
      <dgm:spPr/>
      <dgm:t>
        <a:bodyPr/>
        <a:lstStyle/>
        <a:p>
          <a:r>
            <a:rPr lang="en-CA" b="1"/>
            <a:t>Population rSO2 &lt;60% </a:t>
          </a:r>
        </a:p>
        <a:p>
          <a:r>
            <a:rPr lang="en-CA" b="1"/>
            <a:t>(N=32, 21.62%)</a:t>
          </a:r>
          <a:endParaRPr lang="en-US"/>
        </a:p>
      </dgm:t>
    </dgm:pt>
    <dgm:pt modelId="{267B60FE-3B03-7F4D-8BEA-E0B3343DE727}" type="parTrans" cxnId="{66E4A4F4-66F0-4742-99DD-8A753D6C3914}">
      <dgm:prSet/>
      <dgm:spPr/>
      <dgm:t>
        <a:bodyPr/>
        <a:lstStyle/>
        <a:p>
          <a:endParaRPr lang="en-US"/>
        </a:p>
      </dgm:t>
    </dgm:pt>
    <dgm:pt modelId="{70DC9255-AB19-0140-A31A-EB2903CD4745}" type="sibTrans" cxnId="{66E4A4F4-66F0-4742-99DD-8A753D6C3914}">
      <dgm:prSet/>
      <dgm:spPr/>
      <dgm:t>
        <a:bodyPr/>
        <a:lstStyle/>
        <a:p>
          <a:endParaRPr lang="en-US"/>
        </a:p>
      </dgm:t>
    </dgm:pt>
    <dgm:pt modelId="{44C288FF-F9C9-4C4F-A95E-B71D4BB82422}">
      <dgm:prSet phldrT="[Text]"/>
      <dgm:spPr/>
      <dgm:t>
        <a:bodyPr/>
        <a:lstStyle/>
        <a:p>
          <a:r>
            <a:rPr lang="en-CA" b="1"/>
            <a:t>Population rSO2 &gt; ou = 60.0%</a:t>
          </a:r>
        </a:p>
        <a:p>
          <a:r>
            <a:rPr lang="en-CA" b="1"/>
            <a:t> (N=116, 78.38%)</a:t>
          </a:r>
          <a:endParaRPr lang="en-US"/>
        </a:p>
      </dgm:t>
    </dgm:pt>
    <dgm:pt modelId="{FF98667B-0DD5-4F48-83A4-731B530483D9}" type="parTrans" cxnId="{F6A18788-C578-C746-B1F9-A4777AB2A8EC}">
      <dgm:prSet/>
      <dgm:spPr/>
      <dgm:t>
        <a:bodyPr/>
        <a:lstStyle/>
        <a:p>
          <a:endParaRPr lang="en-US"/>
        </a:p>
      </dgm:t>
    </dgm:pt>
    <dgm:pt modelId="{0221AC37-E9CB-2B48-A4E7-FD06DCDCDE21}" type="sibTrans" cxnId="{F6A18788-C578-C746-B1F9-A4777AB2A8EC}">
      <dgm:prSet/>
      <dgm:spPr/>
      <dgm:t>
        <a:bodyPr/>
        <a:lstStyle/>
        <a:p>
          <a:endParaRPr lang="en-US"/>
        </a:p>
      </dgm:t>
    </dgm:pt>
    <dgm:pt modelId="{DB86A1BF-975A-0C4F-8239-AFCAA5613A95}">
      <dgm:prSet phldrT="[Text]"/>
      <dgm:spPr>
        <a:solidFill>
          <a:srgbClr val="FF0000"/>
        </a:solidFill>
      </dgm:spPr>
      <dgm:t>
        <a:bodyPr/>
        <a:lstStyle/>
        <a:p>
          <a:r>
            <a:rPr lang="en-US" b="1"/>
            <a:t>N=2 missing rSO2 (not considered in analysis)</a:t>
          </a:r>
        </a:p>
      </dgm:t>
    </dgm:pt>
    <dgm:pt modelId="{D2B42903-FA06-8B48-BF2E-179AC3555C1C}" type="parTrans" cxnId="{97DA6D0D-8C5A-F240-BD25-BE5765EB2B38}">
      <dgm:prSet/>
      <dgm:spPr/>
      <dgm:t>
        <a:bodyPr/>
        <a:lstStyle/>
        <a:p>
          <a:endParaRPr lang="en-US"/>
        </a:p>
      </dgm:t>
    </dgm:pt>
    <dgm:pt modelId="{02873C4E-F36A-8842-90A3-298508CCCC33}" type="sibTrans" cxnId="{97DA6D0D-8C5A-F240-BD25-BE5765EB2B38}">
      <dgm:prSet/>
      <dgm:spPr/>
      <dgm:t>
        <a:bodyPr/>
        <a:lstStyle/>
        <a:p>
          <a:endParaRPr lang="en-US"/>
        </a:p>
      </dgm:t>
    </dgm:pt>
    <dgm:pt modelId="{E11EC431-B423-4E41-8045-B52BA35ECF17}" type="pres">
      <dgm:prSet presAssocID="{7CE6B24A-A9AB-084A-9D47-F8CD8456DF8D}" presName="hierChild1" presStyleCnt="0">
        <dgm:presLayoutVars>
          <dgm:orgChart val="1"/>
          <dgm:chPref val="1"/>
          <dgm:dir/>
          <dgm:animOne val="branch"/>
          <dgm:animLvl val="lvl"/>
          <dgm:resizeHandles/>
        </dgm:presLayoutVars>
      </dgm:prSet>
      <dgm:spPr/>
    </dgm:pt>
    <dgm:pt modelId="{9F74A06B-0839-5142-A040-3D0A09371BCD}" type="pres">
      <dgm:prSet presAssocID="{014921A9-F50C-B746-B90B-90E125060118}" presName="hierRoot1" presStyleCnt="0">
        <dgm:presLayoutVars>
          <dgm:hierBranch val="init"/>
        </dgm:presLayoutVars>
      </dgm:prSet>
      <dgm:spPr/>
    </dgm:pt>
    <dgm:pt modelId="{7C775A09-16F9-4245-93F0-97A2E54DC57E}" type="pres">
      <dgm:prSet presAssocID="{014921A9-F50C-B746-B90B-90E125060118}" presName="rootComposite1" presStyleCnt="0"/>
      <dgm:spPr/>
    </dgm:pt>
    <dgm:pt modelId="{5BCB9889-B258-AB4E-871B-61AD5055839D}" type="pres">
      <dgm:prSet presAssocID="{014921A9-F50C-B746-B90B-90E125060118}" presName="rootText1" presStyleLbl="node0" presStyleIdx="0" presStyleCnt="1">
        <dgm:presLayoutVars>
          <dgm:chPref val="3"/>
        </dgm:presLayoutVars>
      </dgm:prSet>
      <dgm:spPr/>
    </dgm:pt>
    <dgm:pt modelId="{DE437B20-F0D3-1141-BAE0-E38AFA29C483}" type="pres">
      <dgm:prSet presAssocID="{014921A9-F50C-B746-B90B-90E125060118}" presName="rootConnector1" presStyleLbl="node1" presStyleIdx="0" presStyleCnt="0"/>
      <dgm:spPr/>
    </dgm:pt>
    <dgm:pt modelId="{DCAE53DC-D721-BD4C-913F-D17BD473C5DB}" type="pres">
      <dgm:prSet presAssocID="{014921A9-F50C-B746-B90B-90E125060118}" presName="hierChild2" presStyleCnt="0"/>
      <dgm:spPr/>
    </dgm:pt>
    <dgm:pt modelId="{28A99D61-12C8-7F4F-88AF-16CCDFA968F3}" type="pres">
      <dgm:prSet presAssocID="{267B60FE-3B03-7F4D-8BEA-E0B3343DE727}" presName="Name37" presStyleLbl="parChTrans1D2" presStyleIdx="0" presStyleCnt="3"/>
      <dgm:spPr/>
    </dgm:pt>
    <dgm:pt modelId="{AD9062C2-D4A7-7F4F-85D4-F996B9C8139D}" type="pres">
      <dgm:prSet presAssocID="{657A6466-90D9-2A4D-BE6C-B36B8D1FE84D}" presName="hierRoot2" presStyleCnt="0">
        <dgm:presLayoutVars>
          <dgm:hierBranch val="init"/>
        </dgm:presLayoutVars>
      </dgm:prSet>
      <dgm:spPr/>
    </dgm:pt>
    <dgm:pt modelId="{4E62BEF8-EE84-054B-B568-C0A17DBDE072}" type="pres">
      <dgm:prSet presAssocID="{657A6466-90D9-2A4D-BE6C-B36B8D1FE84D}" presName="rootComposite" presStyleCnt="0"/>
      <dgm:spPr/>
    </dgm:pt>
    <dgm:pt modelId="{48333C9D-08EB-4944-90F8-835B29846707}" type="pres">
      <dgm:prSet presAssocID="{657A6466-90D9-2A4D-BE6C-B36B8D1FE84D}" presName="rootText" presStyleLbl="node2" presStyleIdx="0" presStyleCnt="3" custScaleX="112661">
        <dgm:presLayoutVars>
          <dgm:chPref val="3"/>
        </dgm:presLayoutVars>
      </dgm:prSet>
      <dgm:spPr/>
    </dgm:pt>
    <dgm:pt modelId="{2C519B5C-EBB9-7243-A78A-98ABD374F00B}" type="pres">
      <dgm:prSet presAssocID="{657A6466-90D9-2A4D-BE6C-B36B8D1FE84D}" presName="rootConnector" presStyleLbl="node2" presStyleIdx="0" presStyleCnt="3"/>
      <dgm:spPr/>
    </dgm:pt>
    <dgm:pt modelId="{907AF723-CE56-0B40-968C-00F8D53D9DE6}" type="pres">
      <dgm:prSet presAssocID="{657A6466-90D9-2A4D-BE6C-B36B8D1FE84D}" presName="hierChild4" presStyleCnt="0"/>
      <dgm:spPr/>
    </dgm:pt>
    <dgm:pt modelId="{2B052475-10BD-B74A-90F4-7A4AAE43DD13}" type="pres">
      <dgm:prSet presAssocID="{657A6466-90D9-2A4D-BE6C-B36B8D1FE84D}" presName="hierChild5" presStyleCnt="0"/>
      <dgm:spPr/>
    </dgm:pt>
    <dgm:pt modelId="{AFF492E8-F721-A948-8147-04CD6C37E342}" type="pres">
      <dgm:prSet presAssocID="{FF98667B-0DD5-4F48-83A4-731B530483D9}" presName="Name37" presStyleLbl="parChTrans1D2" presStyleIdx="1" presStyleCnt="3"/>
      <dgm:spPr/>
    </dgm:pt>
    <dgm:pt modelId="{41A2D414-5374-6748-A238-0F0139474673}" type="pres">
      <dgm:prSet presAssocID="{44C288FF-F9C9-4C4F-A95E-B71D4BB82422}" presName="hierRoot2" presStyleCnt="0">
        <dgm:presLayoutVars>
          <dgm:hierBranch val="init"/>
        </dgm:presLayoutVars>
      </dgm:prSet>
      <dgm:spPr/>
    </dgm:pt>
    <dgm:pt modelId="{13A650A9-7B19-B540-AFEA-0B68D52EAB97}" type="pres">
      <dgm:prSet presAssocID="{44C288FF-F9C9-4C4F-A95E-B71D4BB82422}" presName="rootComposite" presStyleCnt="0"/>
      <dgm:spPr/>
    </dgm:pt>
    <dgm:pt modelId="{430D63B1-70A9-9D42-B8B6-6E4928AF4CB5}" type="pres">
      <dgm:prSet presAssocID="{44C288FF-F9C9-4C4F-A95E-B71D4BB82422}" presName="rootText" presStyleLbl="node2" presStyleIdx="1" presStyleCnt="3">
        <dgm:presLayoutVars>
          <dgm:chPref val="3"/>
        </dgm:presLayoutVars>
      </dgm:prSet>
      <dgm:spPr/>
    </dgm:pt>
    <dgm:pt modelId="{942BB32F-AECD-5340-94AF-6BEE287CE874}" type="pres">
      <dgm:prSet presAssocID="{44C288FF-F9C9-4C4F-A95E-B71D4BB82422}" presName="rootConnector" presStyleLbl="node2" presStyleIdx="1" presStyleCnt="3"/>
      <dgm:spPr/>
    </dgm:pt>
    <dgm:pt modelId="{6BCFAA43-158B-094A-BFA0-583644FBD25B}" type="pres">
      <dgm:prSet presAssocID="{44C288FF-F9C9-4C4F-A95E-B71D4BB82422}" presName="hierChild4" presStyleCnt="0"/>
      <dgm:spPr/>
    </dgm:pt>
    <dgm:pt modelId="{8CCA2DFA-6DE7-EB43-AAD2-451BDB326ED2}" type="pres">
      <dgm:prSet presAssocID="{44C288FF-F9C9-4C4F-A95E-B71D4BB82422}" presName="hierChild5" presStyleCnt="0"/>
      <dgm:spPr/>
    </dgm:pt>
    <dgm:pt modelId="{8975BFAC-7A36-CE4B-93EE-45AE8D34B312}" type="pres">
      <dgm:prSet presAssocID="{D2B42903-FA06-8B48-BF2E-179AC3555C1C}" presName="Name37" presStyleLbl="parChTrans1D2" presStyleIdx="2" presStyleCnt="3"/>
      <dgm:spPr/>
    </dgm:pt>
    <dgm:pt modelId="{E921AD0E-3B09-ED47-B4CC-E77D699D4831}" type="pres">
      <dgm:prSet presAssocID="{DB86A1BF-975A-0C4F-8239-AFCAA5613A95}" presName="hierRoot2" presStyleCnt="0">
        <dgm:presLayoutVars>
          <dgm:hierBranch val="init"/>
        </dgm:presLayoutVars>
      </dgm:prSet>
      <dgm:spPr/>
    </dgm:pt>
    <dgm:pt modelId="{D581214D-0D0A-D74B-A25B-3830217540B4}" type="pres">
      <dgm:prSet presAssocID="{DB86A1BF-975A-0C4F-8239-AFCAA5613A95}" presName="rootComposite" presStyleCnt="0"/>
      <dgm:spPr/>
    </dgm:pt>
    <dgm:pt modelId="{FD6509E3-5A97-5045-A990-25ACBA901AD4}" type="pres">
      <dgm:prSet presAssocID="{DB86A1BF-975A-0C4F-8239-AFCAA5613A95}" presName="rootText" presStyleLbl="node2" presStyleIdx="2" presStyleCnt="3">
        <dgm:presLayoutVars>
          <dgm:chPref val="3"/>
        </dgm:presLayoutVars>
      </dgm:prSet>
      <dgm:spPr/>
    </dgm:pt>
    <dgm:pt modelId="{5C5353F2-5F54-D54D-9EBE-632F28113E70}" type="pres">
      <dgm:prSet presAssocID="{DB86A1BF-975A-0C4F-8239-AFCAA5613A95}" presName="rootConnector" presStyleLbl="node2" presStyleIdx="2" presStyleCnt="3"/>
      <dgm:spPr/>
    </dgm:pt>
    <dgm:pt modelId="{24199F3D-1974-004E-8606-54E04E65D3A6}" type="pres">
      <dgm:prSet presAssocID="{DB86A1BF-975A-0C4F-8239-AFCAA5613A95}" presName="hierChild4" presStyleCnt="0"/>
      <dgm:spPr/>
    </dgm:pt>
    <dgm:pt modelId="{48C7230D-81F7-5E41-ABEB-C7ADAC05A125}" type="pres">
      <dgm:prSet presAssocID="{DB86A1BF-975A-0C4F-8239-AFCAA5613A95}" presName="hierChild5" presStyleCnt="0"/>
      <dgm:spPr/>
    </dgm:pt>
    <dgm:pt modelId="{A3497BCE-6B79-2B4E-B754-DCAC2845A252}" type="pres">
      <dgm:prSet presAssocID="{014921A9-F50C-B746-B90B-90E125060118}" presName="hierChild3" presStyleCnt="0"/>
      <dgm:spPr/>
    </dgm:pt>
  </dgm:ptLst>
  <dgm:cxnLst>
    <dgm:cxn modelId="{97DA6D0D-8C5A-F240-BD25-BE5765EB2B38}" srcId="{014921A9-F50C-B746-B90B-90E125060118}" destId="{DB86A1BF-975A-0C4F-8239-AFCAA5613A95}" srcOrd="2" destOrd="0" parTransId="{D2B42903-FA06-8B48-BF2E-179AC3555C1C}" sibTransId="{02873C4E-F36A-8842-90A3-298508CCCC33}"/>
    <dgm:cxn modelId="{219EF424-A91B-504A-B9D5-117363922F23}" type="presOf" srcId="{657A6466-90D9-2A4D-BE6C-B36B8D1FE84D}" destId="{2C519B5C-EBB9-7243-A78A-98ABD374F00B}" srcOrd="1" destOrd="0" presId="urn:microsoft.com/office/officeart/2005/8/layout/orgChart1"/>
    <dgm:cxn modelId="{61D8592E-5FF0-BE4D-B6B5-E67DD2A8640E}" type="presOf" srcId="{44C288FF-F9C9-4C4F-A95E-B71D4BB82422}" destId="{942BB32F-AECD-5340-94AF-6BEE287CE874}" srcOrd="1" destOrd="0" presId="urn:microsoft.com/office/officeart/2005/8/layout/orgChart1"/>
    <dgm:cxn modelId="{E6671633-9999-2343-90FE-CB34B1352021}" type="presOf" srcId="{DB86A1BF-975A-0C4F-8239-AFCAA5613A95}" destId="{5C5353F2-5F54-D54D-9EBE-632F28113E70}" srcOrd="1" destOrd="0" presId="urn:microsoft.com/office/officeart/2005/8/layout/orgChart1"/>
    <dgm:cxn modelId="{273BB739-FC01-DD45-BDB2-D0CC5A513E86}" type="presOf" srcId="{DB86A1BF-975A-0C4F-8239-AFCAA5613A95}" destId="{FD6509E3-5A97-5045-A990-25ACBA901AD4}" srcOrd="0" destOrd="0" presId="urn:microsoft.com/office/officeart/2005/8/layout/orgChart1"/>
    <dgm:cxn modelId="{66E52564-D97A-6F45-AB2E-FA76B91F84DF}" type="presOf" srcId="{267B60FE-3B03-7F4D-8BEA-E0B3343DE727}" destId="{28A99D61-12C8-7F4F-88AF-16CCDFA968F3}" srcOrd="0" destOrd="0" presId="urn:microsoft.com/office/officeart/2005/8/layout/orgChart1"/>
    <dgm:cxn modelId="{D873C764-6640-DC47-B116-73D2369C894B}" type="presOf" srcId="{D2B42903-FA06-8B48-BF2E-179AC3555C1C}" destId="{8975BFAC-7A36-CE4B-93EE-45AE8D34B312}" srcOrd="0" destOrd="0" presId="urn:microsoft.com/office/officeart/2005/8/layout/orgChart1"/>
    <dgm:cxn modelId="{F6A18788-C578-C746-B1F9-A4777AB2A8EC}" srcId="{014921A9-F50C-B746-B90B-90E125060118}" destId="{44C288FF-F9C9-4C4F-A95E-B71D4BB82422}" srcOrd="1" destOrd="0" parTransId="{FF98667B-0DD5-4F48-83A4-731B530483D9}" sibTransId="{0221AC37-E9CB-2B48-A4E7-FD06DCDCDE21}"/>
    <dgm:cxn modelId="{13F7B9A1-4AFE-3C4B-B70C-9C98B6E9F004}" type="presOf" srcId="{014921A9-F50C-B746-B90B-90E125060118}" destId="{DE437B20-F0D3-1141-BAE0-E38AFA29C483}" srcOrd="1" destOrd="0" presId="urn:microsoft.com/office/officeart/2005/8/layout/orgChart1"/>
    <dgm:cxn modelId="{D057C4AC-122B-014D-A7A6-08B0EAC7B01A}" srcId="{7CE6B24A-A9AB-084A-9D47-F8CD8456DF8D}" destId="{014921A9-F50C-B746-B90B-90E125060118}" srcOrd="0" destOrd="0" parTransId="{45F63792-906C-F741-B1C0-49B50C648F31}" sibTransId="{AB38E23A-57FF-1944-82A9-7499DD3CA638}"/>
    <dgm:cxn modelId="{CF2E76CA-5F30-A94E-8B59-7056FD9BCCB8}" type="presOf" srcId="{014921A9-F50C-B746-B90B-90E125060118}" destId="{5BCB9889-B258-AB4E-871B-61AD5055839D}" srcOrd="0" destOrd="0" presId="urn:microsoft.com/office/officeart/2005/8/layout/orgChart1"/>
    <dgm:cxn modelId="{FA1E02CE-5375-5A4B-8371-13F9CF0BD91C}" type="presOf" srcId="{657A6466-90D9-2A4D-BE6C-B36B8D1FE84D}" destId="{48333C9D-08EB-4944-90F8-835B29846707}" srcOrd="0" destOrd="0" presId="urn:microsoft.com/office/officeart/2005/8/layout/orgChart1"/>
    <dgm:cxn modelId="{03B115D8-7C4B-3F44-8E4A-7B18E0538947}" type="presOf" srcId="{7CE6B24A-A9AB-084A-9D47-F8CD8456DF8D}" destId="{E11EC431-B423-4E41-8045-B52BA35ECF17}" srcOrd="0" destOrd="0" presId="urn:microsoft.com/office/officeart/2005/8/layout/orgChart1"/>
    <dgm:cxn modelId="{1FAE63D8-8F4D-294E-8728-76238D3768A7}" type="presOf" srcId="{FF98667B-0DD5-4F48-83A4-731B530483D9}" destId="{AFF492E8-F721-A948-8147-04CD6C37E342}" srcOrd="0" destOrd="0" presId="urn:microsoft.com/office/officeart/2005/8/layout/orgChart1"/>
    <dgm:cxn modelId="{751C97E1-BF8A-924C-8AE9-5D9763CC5387}" type="presOf" srcId="{44C288FF-F9C9-4C4F-A95E-B71D4BB82422}" destId="{430D63B1-70A9-9D42-B8B6-6E4928AF4CB5}" srcOrd="0" destOrd="0" presId="urn:microsoft.com/office/officeart/2005/8/layout/orgChart1"/>
    <dgm:cxn modelId="{66E4A4F4-66F0-4742-99DD-8A753D6C3914}" srcId="{014921A9-F50C-B746-B90B-90E125060118}" destId="{657A6466-90D9-2A4D-BE6C-B36B8D1FE84D}" srcOrd="0" destOrd="0" parTransId="{267B60FE-3B03-7F4D-8BEA-E0B3343DE727}" sibTransId="{70DC9255-AB19-0140-A31A-EB2903CD4745}"/>
    <dgm:cxn modelId="{6B0CC01B-5105-524A-9A2E-98FA74B73899}" type="presParOf" srcId="{E11EC431-B423-4E41-8045-B52BA35ECF17}" destId="{9F74A06B-0839-5142-A040-3D0A09371BCD}" srcOrd="0" destOrd="0" presId="urn:microsoft.com/office/officeart/2005/8/layout/orgChart1"/>
    <dgm:cxn modelId="{B97CEB50-0176-7346-9EA9-F9262C19918A}" type="presParOf" srcId="{9F74A06B-0839-5142-A040-3D0A09371BCD}" destId="{7C775A09-16F9-4245-93F0-97A2E54DC57E}" srcOrd="0" destOrd="0" presId="urn:microsoft.com/office/officeart/2005/8/layout/orgChart1"/>
    <dgm:cxn modelId="{E6D80252-40ED-D542-9916-95692128E65F}" type="presParOf" srcId="{7C775A09-16F9-4245-93F0-97A2E54DC57E}" destId="{5BCB9889-B258-AB4E-871B-61AD5055839D}" srcOrd="0" destOrd="0" presId="urn:microsoft.com/office/officeart/2005/8/layout/orgChart1"/>
    <dgm:cxn modelId="{8AFAD589-9C49-124D-8501-7BC607FC0278}" type="presParOf" srcId="{7C775A09-16F9-4245-93F0-97A2E54DC57E}" destId="{DE437B20-F0D3-1141-BAE0-E38AFA29C483}" srcOrd="1" destOrd="0" presId="urn:microsoft.com/office/officeart/2005/8/layout/orgChart1"/>
    <dgm:cxn modelId="{B5039F5B-A514-4649-B482-5CDB464919F9}" type="presParOf" srcId="{9F74A06B-0839-5142-A040-3D0A09371BCD}" destId="{DCAE53DC-D721-BD4C-913F-D17BD473C5DB}" srcOrd="1" destOrd="0" presId="urn:microsoft.com/office/officeart/2005/8/layout/orgChart1"/>
    <dgm:cxn modelId="{A80C7F8D-2D2D-BF44-9374-A4ABA04DF59E}" type="presParOf" srcId="{DCAE53DC-D721-BD4C-913F-D17BD473C5DB}" destId="{28A99D61-12C8-7F4F-88AF-16CCDFA968F3}" srcOrd="0" destOrd="0" presId="urn:microsoft.com/office/officeart/2005/8/layout/orgChart1"/>
    <dgm:cxn modelId="{20F1AF3B-1C76-8144-A9D9-E0D8C5D3806D}" type="presParOf" srcId="{DCAE53DC-D721-BD4C-913F-D17BD473C5DB}" destId="{AD9062C2-D4A7-7F4F-85D4-F996B9C8139D}" srcOrd="1" destOrd="0" presId="urn:microsoft.com/office/officeart/2005/8/layout/orgChart1"/>
    <dgm:cxn modelId="{42DFA1B7-8B87-7446-84F3-58F6A5388F13}" type="presParOf" srcId="{AD9062C2-D4A7-7F4F-85D4-F996B9C8139D}" destId="{4E62BEF8-EE84-054B-B568-C0A17DBDE072}" srcOrd="0" destOrd="0" presId="urn:microsoft.com/office/officeart/2005/8/layout/orgChart1"/>
    <dgm:cxn modelId="{FA706666-846C-1941-870E-BCD0F62DB3CD}" type="presParOf" srcId="{4E62BEF8-EE84-054B-B568-C0A17DBDE072}" destId="{48333C9D-08EB-4944-90F8-835B29846707}" srcOrd="0" destOrd="0" presId="urn:microsoft.com/office/officeart/2005/8/layout/orgChart1"/>
    <dgm:cxn modelId="{7DEDDABD-91CC-6D49-8CEE-052FE6649FBB}" type="presParOf" srcId="{4E62BEF8-EE84-054B-B568-C0A17DBDE072}" destId="{2C519B5C-EBB9-7243-A78A-98ABD374F00B}" srcOrd="1" destOrd="0" presId="urn:microsoft.com/office/officeart/2005/8/layout/orgChart1"/>
    <dgm:cxn modelId="{73410E09-2E4A-F446-9D02-FC3CEBEFC2B1}" type="presParOf" srcId="{AD9062C2-D4A7-7F4F-85D4-F996B9C8139D}" destId="{907AF723-CE56-0B40-968C-00F8D53D9DE6}" srcOrd="1" destOrd="0" presId="urn:microsoft.com/office/officeart/2005/8/layout/orgChart1"/>
    <dgm:cxn modelId="{2587A3FD-8000-0E43-AB20-727EDBF77E1D}" type="presParOf" srcId="{AD9062C2-D4A7-7F4F-85D4-F996B9C8139D}" destId="{2B052475-10BD-B74A-90F4-7A4AAE43DD13}" srcOrd="2" destOrd="0" presId="urn:microsoft.com/office/officeart/2005/8/layout/orgChart1"/>
    <dgm:cxn modelId="{ECA3952D-687A-3F4C-B578-D017226C17C4}" type="presParOf" srcId="{DCAE53DC-D721-BD4C-913F-D17BD473C5DB}" destId="{AFF492E8-F721-A948-8147-04CD6C37E342}" srcOrd="2" destOrd="0" presId="urn:microsoft.com/office/officeart/2005/8/layout/orgChart1"/>
    <dgm:cxn modelId="{84E8BCB1-22ED-0847-B8B7-80AF9CA62A8C}" type="presParOf" srcId="{DCAE53DC-D721-BD4C-913F-D17BD473C5DB}" destId="{41A2D414-5374-6748-A238-0F0139474673}" srcOrd="3" destOrd="0" presId="urn:microsoft.com/office/officeart/2005/8/layout/orgChart1"/>
    <dgm:cxn modelId="{42B5923E-3A97-EB48-8AB4-9FC4D4D87335}" type="presParOf" srcId="{41A2D414-5374-6748-A238-0F0139474673}" destId="{13A650A9-7B19-B540-AFEA-0B68D52EAB97}" srcOrd="0" destOrd="0" presId="urn:microsoft.com/office/officeart/2005/8/layout/orgChart1"/>
    <dgm:cxn modelId="{FC7B2627-6E89-AA4D-A21A-EC77911D936F}" type="presParOf" srcId="{13A650A9-7B19-B540-AFEA-0B68D52EAB97}" destId="{430D63B1-70A9-9D42-B8B6-6E4928AF4CB5}" srcOrd="0" destOrd="0" presId="urn:microsoft.com/office/officeart/2005/8/layout/orgChart1"/>
    <dgm:cxn modelId="{9C01909B-A9EA-F140-83CD-48F7160814DE}" type="presParOf" srcId="{13A650A9-7B19-B540-AFEA-0B68D52EAB97}" destId="{942BB32F-AECD-5340-94AF-6BEE287CE874}" srcOrd="1" destOrd="0" presId="urn:microsoft.com/office/officeart/2005/8/layout/orgChart1"/>
    <dgm:cxn modelId="{FA79B90C-D243-4347-9B94-7B0EDBA5A5E9}" type="presParOf" srcId="{41A2D414-5374-6748-A238-0F0139474673}" destId="{6BCFAA43-158B-094A-BFA0-583644FBD25B}" srcOrd="1" destOrd="0" presId="urn:microsoft.com/office/officeart/2005/8/layout/orgChart1"/>
    <dgm:cxn modelId="{2CDEB005-42D2-9947-B9C8-BB800554109C}" type="presParOf" srcId="{41A2D414-5374-6748-A238-0F0139474673}" destId="{8CCA2DFA-6DE7-EB43-AAD2-451BDB326ED2}" srcOrd="2" destOrd="0" presId="urn:microsoft.com/office/officeart/2005/8/layout/orgChart1"/>
    <dgm:cxn modelId="{27F2CB40-AFFD-654D-BBC2-1AF60351FFFD}" type="presParOf" srcId="{DCAE53DC-D721-BD4C-913F-D17BD473C5DB}" destId="{8975BFAC-7A36-CE4B-93EE-45AE8D34B312}" srcOrd="4" destOrd="0" presId="urn:microsoft.com/office/officeart/2005/8/layout/orgChart1"/>
    <dgm:cxn modelId="{47D30527-EBDF-864C-BFB6-A044196C5EC4}" type="presParOf" srcId="{DCAE53DC-D721-BD4C-913F-D17BD473C5DB}" destId="{E921AD0E-3B09-ED47-B4CC-E77D699D4831}" srcOrd="5" destOrd="0" presId="urn:microsoft.com/office/officeart/2005/8/layout/orgChart1"/>
    <dgm:cxn modelId="{D6AD9CE8-F619-AE4C-8F9A-7013173D78C0}" type="presParOf" srcId="{E921AD0E-3B09-ED47-B4CC-E77D699D4831}" destId="{D581214D-0D0A-D74B-A25B-3830217540B4}" srcOrd="0" destOrd="0" presId="urn:microsoft.com/office/officeart/2005/8/layout/orgChart1"/>
    <dgm:cxn modelId="{67FB29D6-E74A-7249-8840-ED0A76307A8B}" type="presParOf" srcId="{D581214D-0D0A-D74B-A25B-3830217540B4}" destId="{FD6509E3-5A97-5045-A990-25ACBA901AD4}" srcOrd="0" destOrd="0" presId="urn:microsoft.com/office/officeart/2005/8/layout/orgChart1"/>
    <dgm:cxn modelId="{A08AB78B-5B47-E546-8C62-ED7DD91CAAAA}" type="presParOf" srcId="{D581214D-0D0A-D74B-A25B-3830217540B4}" destId="{5C5353F2-5F54-D54D-9EBE-632F28113E70}" srcOrd="1" destOrd="0" presId="urn:microsoft.com/office/officeart/2005/8/layout/orgChart1"/>
    <dgm:cxn modelId="{9CDC3B51-5A6F-D245-954E-F7530412FBBC}" type="presParOf" srcId="{E921AD0E-3B09-ED47-B4CC-E77D699D4831}" destId="{24199F3D-1974-004E-8606-54E04E65D3A6}" srcOrd="1" destOrd="0" presId="urn:microsoft.com/office/officeart/2005/8/layout/orgChart1"/>
    <dgm:cxn modelId="{F8F86260-7738-784F-B40B-F5B18BEC336A}" type="presParOf" srcId="{E921AD0E-3B09-ED47-B4CC-E77D699D4831}" destId="{48C7230D-81F7-5E41-ABEB-C7ADAC05A125}" srcOrd="2" destOrd="0" presId="urn:microsoft.com/office/officeart/2005/8/layout/orgChart1"/>
    <dgm:cxn modelId="{F8A10A4B-A44C-1C41-B9A6-CB2157846FA0}" type="presParOf" srcId="{9F74A06B-0839-5142-A040-3D0A09371BCD}" destId="{A3497BCE-6B79-2B4E-B754-DCAC2845A2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67103-43A8-4E01-9F02-5513E7D990F5}">
      <dsp:nvSpPr>
        <dsp:cNvPr id="0" name=""/>
        <dsp:cNvSpPr/>
      </dsp:nvSpPr>
      <dsp:spPr>
        <a:xfrm>
          <a:off x="-560726" y="6897"/>
          <a:ext cx="10515600" cy="12392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3CF11-608B-4C6A-9BDD-97875E94009F}">
      <dsp:nvSpPr>
        <dsp:cNvPr id="0" name=""/>
        <dsp:cNvSpPr/>
      </dsp:nvSpPr>
      <dsp:spPr>
        <a:xfrm>
          <a:off x="-185838" y="285739"/>
          <a:ext cx="681613" cy="681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B18A3-148A-4F0D-92D3-ABAD772C44FF}">
      <dsp:nvSpPr>
        <dsp:cNvPr id="0" name=""/>
        <dsp:cNvSpPr/>
      </dsp:nvSpPr>
      <dsp:spPr>
        <a:xfrm>
          <a:off x="870662" y="6897"/>
          <a:ext cx="908141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933450">
            <a:lnSpc>
              <a:spcPct val="100000"/>
            </a:lnSpc>
            <a:spcBef>
              <a:spcPct val="0"/>
            </a:spcBef>
            <a:spcAft>
              <a:spcPct val="35000"/>
            </a:spcAft>
            <a:buNone/>
          </a:pPr>
          <a:r>
            <a:rPr lang="en-US" sz="2100" kern="1200" dirty="0"/>
            <a:t>Near-infrared spectroscopy (NIRS) </a:t>
          </a:r>
          <a:r>
            <a:rPr lang="en-US" sz="2100" kern="1200" dirty="0" err="1"/>
            <a:t>est</a:t>
          </a:r>
          <a:r>
            <a:rPr lang="en-US" sz="2100" kern="1200" dirty="0"/>
            <a:t> </a:t>
          </a:r>
          <a:r>
            <a:rPr lang="en-US" sz="2100" kern="1200" dirty="0" err="1"/>
            <a:t>une</a:t>
          </a:r>
          <a:r>
            <a:rPr lang="en-US" sz="2100" kern="1200" dirty="0"/>
            <a:t> technique de surveillance non invasive qui </a:t>
          </a:r>
          <a:r>
            <a:rPr lang="en-US" sz="2100" kern="1200" dirty="0" err="1"/>
            <a:t>permet</a:t>
          </a:r>
          <a:r>
            <a:rPr lang="en-US" sz="2100" kern="1200" dirty="0"/>
            <a:t> de </a:t>
          </a:r>
          <a:r>
            <a:rPr lang="en-US" sz="2100" kern="1200" dirty="0" err="1"/>
            <a:t>contrôler</a:t>
          </a:r>
          <a:r>
            <a:rPr lang="en-US" sz="2100" kern="1200" dirty="0"/>
            <a:t> </a:t>
          </a:r>
          <a:r>
            <a:rPr lang="en-US" sz="2100" kern="1200" dirty="0" err="1"/>
            <a:t>en</a:t>
          </a:r>
          <a:r>
            <a:rPr lang="en-US" sz="2100" kern="1200" dirty="0"/>
            <a:t> </a:t>
          </a:r>
          <a:r>
            <a:rPr lang="en-US" sz="2100" kern="1200" dirty="0" err="1"/>
            <a:t>continu</a:t>
          </a:r>
          <a:r>
            <a:rPr lang="en-US" sz="2100" kern="1200" dirty="0"/>
            <a:t> </a:t>
          </a:r>
          <a:r>
            <a:rPr lang="en-US" sz="2100" kern="1200" dirty="0" err="1"/>
            <a:t>l'équilibre</a:t>
          </a:r>
          <a:r>
            <a:rPr lang="en-US" sz="2100" kern="1200" dirty="0"/>
            <a:t> entre </a:t>
          </a:r>
          <a:r>
            <a:rPr lang="en-US" sz="2100" kern="1200" dirty="0" err="1"/>
            <a:t>l'offre</a:t>
          </a:r>
          <a:r>
            <a:rPr lang="en-US" sz="2100" kern="1200" dirty="0"/>
            <a:t> et la </a:t>
          </a:r>
          <a:r>
            <a:rPr lang="en-US" sz="2100" kern="1200" dirty="0" err="1"/>
            <a:t>demande</a:t>
          </a:r>
          <a:r>
            <a:rPr lang="en-US" sz="2100" kern="1200" dirty="0"/>
            <a:t> </a:t>
          </a:r>
          <a:r>
            <a:rPr lang="en-US" sz="2100" kern="1200" dirty="0" err="1"/>
            <a:t>d'oxygénation</a:t>
          </a:r>
          <a:r>
            <a:rPr lang="en-US" sz="2100" kern="1200" dirty="0"/>
            <a:t> des </a:t>
          </a:r>
          <a:r>
            <a:rPr lang="en-US" sz="2100" kern="1200" dirty="0" err="1"/>
            <a:t>tissus</a:t>
          </a:r>
          <a:r>
            <a:rPr lang="en-US" sz="2100" kern="1200" dirty="0"/>
            <a:t>.</a:t>
          </a:r>
        </a:p>
      </dsp:txBody>
      <dsp:txXfrm>
        <a:off x="870662" y="6897"/>
        <a:ext cx="9081410" cy="1239298"/>
      </dsp:txXfrm>
    </dsp:sp>
    <dsp:sp modelId="{59D92BBC-1986-49EB-A6DA-869CD53EE2BB}">
      <dsp:nvSpPr>
        <dsp:cNvPr id="0" name=""/>
        <dsp:cNvSpPr/>
      </dsp:nvSpPr>
      <dsp:spPr>
        <a:xfrm>
          <a:off x="-560726" y="1556019"/>
          <a:ext cx="10515600" cy="12392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D13F8-7037-43CD-B957-396F5A6893C0}">
      <dsp:nvSpPr>
        <dsp:cNvPr id="0" name=""/>
        <dsp:cNvSpPr/>
      </dsp:nvSpPr>
      <dsp:spPr>
        <a:xfrm>
          <a:off x="-185838" y="1834862"/>
          <a:ext cx="681613" cy="68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33DC0-0377-4C30-AA4C-A156101388D8}">
      <dsp:nvSpPr>
        <dsp:cNvPr id="0" name=""/>
        <dsp:cNvSpPr/>
      </dsp:nvSpPr>
      <dsp:spPr>
        <a:xfrm>
          <a:off x="870662" y="1556019"/>
          <a:ext cx="908141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933450">
            <a:lnSpc>
              <a:spcPct val="100000"/>
            </a:lnSpc>
            <a:spcBef>
              <a:spcPct val="0"/>
            </a:spcBef>
            <a:spcAft>
              <a:spcPct val="35000"/>
            </a:spcAft>
            <a:buNone/>
          </a:pPr>
          <a:r>
            <a:rPr lang="en-US" sz="2100" kern="1200" dirty="0"/>
            <a:t>Il </a:t>
          </a:r>
          <a:r>
            <a:rPr lang="en-US" sz="2100" kern="1200" dirty="0" err="1"/>
            <a:t>joue</a:t>
          </a:r>
          <a:r>
            <a:rPr lang="en-US" sz="2100" kern="1200" dirty="0"/>
            <a:t> un </a:t>
          </a:r>
          <a:r>
            <a:rPr lang="en-US" sz="2100" kern="1200" dirty="0" err="1"/>
            <a:t>rôle</a:t>
          </a:r>
          <a:r>
            <a:rPr lang="en-US" sz="2100" kern="1200" dirty="0"/>
            <a:t> </a:t>
          </a:r>
          <a:r>
            <a:rPr lang="en-US" sz="2100" kern="1200" dirty="0" err="1"/>
            <a:t>majeur</a:t>
          </a:r>
          <a:r>
            <a:rPr lang="en-US" sz="2100" kern="1200" dirty="0"/>
            <a:t> dans la surveillance des </a:t>
          </a:r>
          <a:r>
            <a:rPr lang="en-US" sz="2100" kern="1200" dirty="0" err="1"/>
            <a:t>désaturations</a:t>
          </a:r>
          <a:r>
            <a:rPr lang="en-US" sz="2100" kern="1200" dirty="0"/>
            <a:t> </a:t>
          </a:r>
          <a:r>
            <a:rPr lang="en-US" sz="2100" kern="1200" dirty="0" err="1"/>
            <a:t>cérébrales</a:t>
          </a:r>
          <a:r>
            <a:rPr lang="en-US" sz="2100" kern="1200" dirty="0"/>
            <a:t> </a:t>
          </a:r>
          <a:r>
            <a:rPr lang="en-US" sz="2100" kern="1200" dirty="0" err="1"/>
            <a:t>en</a:t>
          </a:r>
          <a:r>
            <a:rPr lang="en-US" sz="2100" kern="1200" dirty="0"/>
            <a:t> </a:t>
          </a:r>
          <a:r>
            <a:rPr lang="en-US" sz="2100" kern="1200" dirty="0" err="1"/>
            <a:t>chirurgie</a:t>
          </a:r>
          <a:r>
            <a:rPr lang="en-US" sz="2100" kern="1200" dirty="0"/>
            <a:t> </a:t>
          </a:r>
          <a:r>
            <a:rPr lang="en-US" sz="2100" kern="1200" dirty="0" err="1"/>
            <a:t>cardiaque</a:t>
          </a:r>
          <a:r>
            <a:rPr lang="en-US" sz="2100" kern="1200" dirty="0"/>
            <a:t>.</a:t>
          </a:r>
        </a:p>
      </dsp:txBody>
      <dsp:txXfrm>
        <a:off x="870662" y="1556019"/>
        <a:ext cx="9081410" cy="1239298"/>
      </dsp:txXfrm>
    </dsp:sp>
    <dsp:sp modelId="{702BE92E-D8DC-4CD5-845D-D038A6B0739A}">
      <dsp:nvSpPr>
        <dsp:cNvPr id="0" name=""/>
        <dsp:cNvSpPr/>
      </dsp:nvSpPr>
      <dsp:spPr>
        <a:xfrm>
          <a:off x="-560726" y="3105142"/>
          <a:ext cx="10515600" cy="12392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87CF4-1D52-43C7-BA9F-319546FE05E4}">
      <dsp:nvSpPr>
        <dsp:cNvPr id="0" name=""/>
        <dsp:cNvSpPr/>
      </dsp:nvSpPr>
      <dsp:spPr>
        <a:xfrm>
          <a:off x="-185838" y="3383984"/>
          <a:ext cx="681613" cy="681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AC224-4072-4647-A35F-ADC50265A06C}">
      <dsp:nvSpPr>
        <dsp:cNvPr id="0" name=""/>
        <dsp:cNvSpPr/>
      </dsp:nvSpPr>
      <dsp:spPr>
        <a:xfrm>
          <a:off x="870662" y="3105142"/>
          <a:ext cx="473202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933450">
            <a:lnSpc>
              <a:spcPct val="100000"/>
            </a:lnSpc>
            <a:spcBef>
              <a:spcPct val="0"/>
            </a:spcBef>
            <a:spcAft>
              <a:spcPct val="35000"/>
            </a:spcAft>
            <a:buNone/>
          </a:pPr>
          <a:r>
            <a:rPr lang="en-US" sz="2100" kern="1200" dirty="0" err="1"/>
            <a:t>Pourquoi</a:t>
          </a:r>
          <a:r>
            <a:rPr lang="en-US" sz="2100" kern="1200" dirty="0"/>
            <a:t> </a:t>
          </a:r>
          <a:r>
            <a:rPr lang="en-US" sz="2100" kern="1200" dirty="0" err="1"/>
            <a:t>l'étudier</a:t>
          </a:r>
          <a:r>
            <a:rPr lang="en-US" sz="2100" kern="1200" dirty="0"/>
            <a:t> ?</a:t>
          </a:r>
        </a:p>
      </dsp:txBody>
      <dsp:txXfrm>
        <a:off x="870662" y="3105142"/>
        <a:ext cx="4732020" cy="1239298"/>
      </dsp:txXfrm>
    </dsp:sp>
    <dsp:sp modelId="{14177ACD-217F-46C9-B1BB-FF3EC5C4112C}">
      <dsp:nvSpPr>
        <dsp:cNvPr id="0" name=""/>
        <dsp:cNvSpPr/>
      </dsp:nvSpPr>
      <dsp:spPr>
        <a:xfrm>
          <a:off x="3236679" y="3105142"/>
          <a:ext cx="6597895"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488950">
            <a:lnSpc>
              <a:spcPct val="100000"/>
            </a:lnSpc>
            <a:spcBef>
              <a:spcPct val="0"/>
            </a:spcBef>
            <a:spcAft>
              <a:spcPct val="35000"/>
            </a:spcAft>
            <a:buNone/>
          </a:pPr>
          <a:r>
            <a:rPr lang="en-US" sz="1100" kern="1200" dirty="0"/>
            <a:t>Introduction possible </a:t>
          </a:r>
          <a:r>
            <a:rPr lang="en-US" sz="1100" kern="1200" dirty="0" err="1"/>
            <a:t>à</a:t>
          </a:r>
          <a:r>
            <a:rPr lang="en-US" sz="1100" kern="1200" dirty="0"/>
            <a:t> </a:t>
          </a:r>
          <a:r>
            <a:rPr lang="en-US" sz="1100" kern="1200" dirty="0" err="1"/>
            <a:t>l'avenir</a:t>
          </a:r>
          <a:r>
            <a:rPr lang="en-US" sz="1100" kern="1200" dirty="0"/>
            <a:t> dans les </a:t>
          </a:r>
          <a:r>
            <a:rPr lang="en-US" sz="1100" kern="1200" dirty="0" err="1"/>
            <a:t>dispositifs</a:t>
          </a:r>
          <a:r>
            <a:rPr lang="en-US" sz="1100" kern="1200" dirty="0"/>
            <a:t> standard de surveillance des </a:t>
          </a:r>
          <a:r>
            <a:rPr lang="en-US" sz="1100" kern="1200" dirty="0" err="1"/>
            <a:t>soins</a:t>
          </a:r>
          <a:r>
            <a:rPr lang="en-US" sz="1100" kern="1200" dirty="0"/>
            <a:t> de </a:t>
          </a:r>
          <a:r>
            <a:rPr lang="en-US" sz="1100" kern="1200" dirty="0" err="1"/>
            <a:t>santé</a:t>
          </a:r>
          <a:r>
            <a:rPr lang="en-US" sz="1100" kern="1200" dirty="0"/>
            <a:t>.
Non </a:t>
          </a:r>
          <a:r>
            <a:rPr lang="en-US" sz="1100" kern="1200" dirty="0" err="1"/>
            <a:t>invasif</a:t>
          </a:r>
          <a:r>
            <a:rPr lang="en-US" sz="1100" kern="1200" dirty="0"/>
            <a:t>.
</a:t>
          </a:r>
          <a:r>
            <a:rPr lang="en-US" sz="1100" kern="1200" dirty="0" err="1"/>
            <a:t>Fournit</a:t>
          </a:r>
          <a:r>
            <a:rPr lang="en-US" sz="1100" kern="1200" dirty="0"/>
            <a:t> des </a:t>
          </a:r>
          <a:r>
            <a:rPr lang="en-US" sz="1100" kern="1200" dirty="0" err="1"/>
            <a:t>informations</a:t>
          </a:r>
          <a:r>
            <a:rPr lang="en-US" sz="1100" kern="1200" dirty="0"/>
            <a:t> </a:t>
          </a:r>
          <a:r>
            <a:rPr lang="en-US" sz="1100" kern="1200" dirty="0" err="1"/>
            <a:t>détaillées</a:t>
          </a:r>
          <a:r>
            <a:rPr lang="en-US" sz="1100" kern="1200" dirty="0"/>
            <a:t> sur </a:t>
          </a:r>
          <a:r>
            <a:rPr lang="en-US" sz="1100" kern="1200" dirty="0" err="1"/>
            <a:t>l'équilibre</a:t>
          </a:r>
          <a:r>
            <a:rPr lang="en-US" sz="1100" kern="1200" dirty="0"/>
            <a:t> entre </a:t>
          </a:r>
          <a:r>
            <a:rPr lang="en-US" sz="1100" kern="1200" dirty="0" err="1"/>
            <a:t>l'offre</a:t>
          </a:r>
          <a:r>
            <a:rPr lang="en-US" sz="1100" kern="1200" dirty="0"/>
            <a:t> et la </a:t>
          </a:r>
          <a:r>
            <a:rPr lang="en-US" sz="1100" kern="1200" dirty="0" err="1"/>
            <a:t>demande</a:t>
          </a:r>
          <a:r>
            <a:rPr lang="en-US" sz="1100" kern="1200" dirty="0"/>
            <a:t> </a:t>
          </a:r>
          <a:r>
            <a:rPr lang="en-US" sz="1100" kern="1200" dirty="0" err="1"/>
            <a:t>d'oxygène</a:t>
          </a:r>
          <a:r>
            <a:rPr lang="en-US" sz="1100" kern="1200" dirty="0"/>
            <a:t> au </a:t>
          </a:r>
          <a:r>
            <a:rPr lang="en-US" sz="1100" kern="1200" dirty="0" err="1"/>
            <a:t>niveau</a:t>
          </a:r>
          <a:r>
            <a:rPr lang="en-US" sz="1100" kern="1200" dirty="0"/>
            <a:t> du </a:t>
          </a:r>
          <a:r>
            <a:rPr lang="en-US" sz="1100" kern="1200" dirty="0" err="1"/>
            <a:t>cerveau</a:t>
          </a:r>
          <a:r>
            <a:rPr lang="en-US" sz="1100" kern="1200" dirty="0"/>
            <a:t> et </a:t>
          </a:r>
          <a:r>
            <a:rPr lang="en-US" sz="1100" kern="1200" dirty="0" err="1"/>
            <a:t>éventuellement</a:t>
          </a:r>
          <a:r>
            <a:rPr lang="en-US" sz="1100" kern="1200" dirty="0"/>
            <a:t> un reflet de la </a:t>
          </a:r>
          <a:r>
            <a:rPr lang="en-US" sz="1100" kern="1200" dirty="0" err="1"/>
            <a:t>fonction</a:t>
          </a:r>
          <a:r>
            <a:rPr lang="en-US" sz="1100" kern="1200" dirty="0"/>
            <a:t> VD et LV.</a:t>
          </a:r>
        </a:p>
      </dsp:txBody>
      <dsp:txXfrm>
        <a:off x="3236679" y="3105142"/>
        <a:ext cx="6597895" cy="123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0A63F-A89A-6044-A467-63D7A3DE8138}">
      <dsp:nvSpPr>
        <dsp:cNvPr id="0" name=""/>
        <dsp:cNvSpPr/>
      </dsp:nvSpPr>
      <dsp:spPr>
        <a:xfrm>
          <a:off x="5257800" y="1986636"/>
          <a:ext cx="4356747" cy="378064"/>
        </a:xfrm>
        <a:custGeom>
          <a:avLst/>
          <a:gdLst/>
          <a:ahLst/>
          <a:cxnLst/>
          <a:rect l="0" t="0" r="0" b="0"/>
          <a:pathLst>
            <a:path>
              <a:moveTo>
                <a:pt x="0" y="0"/>
              </a:moveTo>
              <a:lnTo>
                <a:pt x="0" y="189032"/>
              </a:lnTo>
              <a:lnTo>
                <a:pt x="4356747" y="189032"/>
              </a:lnTo>
              <a:lnTo>
                <a:pt x="4356747" y="37806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FCA314-4773-6447-9828-FFE67335E2ED}">
      <dsp:nvSpPr>
        <dsp:cNvPr id="0" name=""/>
        <dsp:cNvSpPr/>
      </dsp:nvSpPr>
      <dsp:spPr>
        <a:xfrm>
          <a:off x="5257800" y="1986636"/>
          <a:ext cx="2178373" cy="378064"/>
        </a:xfrm>
        <a:custGeom>
          <a:avLst/>
          <a:gdLst/>
          <a:ahLst/>
          <a:cxnLst/>
          <a:rect l="0" t="0" r="0" b="0"/>
          <a:pathLst>
            <a:path>
              <a:moveTo>
                <a:pt x="0" y="0"/>
              </a:moveTo>
              <a:lnTo>
                <a:pt x="0" y="189032"/>
              </a:lnTo>
              <a:lnTo>
                <a:pt x="2178373" y="189032"/>
              </a:lnTo>
              <a:lnTo>
                <a:pt x="2178373" y="37806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BA39E-092A-2D40-BE93-72607F7C4300}">
      <dsp:nvSpPr>
        <dsp:cNvPr id="0" name=""/>
        <dsp:cNvSpPr/>
      </dsp:nvSpPr>
      <dsp:spPr>
        <a:xfrm>
          <a:off x="5212080" y="1986636"/>
          <a:ext cx="91440" cy="378064"/>
        </a:xfrm>
        <a:custGeom>
          <a:avLst/>
          <a:gdLst/>
          <a:ahLst/>
          <a:cxnLst/>
          <a:rect l="0" t="0" r="0" b="0"/>
          <a:pathLst>
            <a:path>
              <a:moveTo>
                <a:pt x="45720" y="0"/>
              </a:moveTo>
              <a:lnTo>
                <a:pt x="45720" y="37806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BA4D9E-10B3-5E41-A4C3-9B8C705D9318}">
      <dsp:nvSpPr>
        <dsp:cNvPr id="0" name=""/>
        <dsp:cNvSpPr/>
      </dsp:nvSpPr>
      <dsp:spPr>
        <a:xfrm>
          <a:off x="3079426" y="1986636"/>
          <a:ext cx="2178373" cy="378064"/>
        </a:xfrm>
        <a:custGeom>
          <a:avLst/>
          <a:gdLst/>
          <a:ahLst/>
          <a:cxnLst/>
          <a:rect l="0" t="0" r="0" b="0"/>
          <a:pathLst>
            <a:path>
              <a:moveTo>
                <a:pt x="2178373" y="0"/>
              </a:moveTo>
              <a:lnTo>
                <a:pt x="2178373" y="189032"/>
              </a:lnTo>
              <a:lnTo>
                <a:pt x="0" y="189032"/>
              </a:lnTo>
              <a:lnTo>
                <a:pt x="0" y="37806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9805B-0FA7-B448-B873-E35AAFF1EAB1}">
      <dsp:nvSpPr>
        <dsp:cNvPr id="0" name=""/>
        <dsp:cNvSpPr/>
      </dsp:nvSpPr>
      <dsp:spPr>
        <a:xfrm>
          <a:off x="901052" y="1986636"/>
          <a:ext cx="4356747" cy="378064"/>
        </a:xfrm>
        <a:custGeom>
          <a:avLst/>
          <a:gdLst/>
          <a:ahLst/>
          <a:cxnLst/>
          <a:rect l="0" t="0" r="0" b="0"/>
          <a:pathLst>
            <a:path>
              <a:moveTo>
                <a:pt x="4356747" y="0"/>
              </a:moveTo>
              <a:lnTo>
                <a:pt x="4356747" y="189032"/>
              </a:lnTo>
              <a:lnTo>
                <a:pt x="0" y="189032"/>
              </a:lnTo>
              <a:lnTo>
                <a:pt x="0" y="37806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D09A2-3812-C445-9398-F8ADD101EE36}">
      <dsp:nvSpPr>
        <dsp:cNvPr id="0" name=""/>
        <dsp:cNvSpPr/>
      </dsp:nvSpPr>
      <dsp:spPr>
        <a:xfrm>
          <a:off x="4357645" y="1086482"/>
          <a:ext cx="1800308" cy="90015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Baseline NIRS </a:t>
          </a:r>
          <a:r>
            <a:rPr lang="en-US" sz="2000" kern="1200" dirty="0" err="1"/>
            <a:t>vaues</a:t>
          </a:r>
          <a:r>
            <a:rPr lang="en-US" sz="2000" kern="1200" dirty="0"/>
            <a:t> are determined by</a:t>
          </a:r>
        </a:p>
      </dsp:txBody>
      <dsp:txXfrm>
        <a:off x="4357645" y="1086482"/>
        <a:ext cx="1800308" cy="900154"/>
      </dsp:txXfrm>
    </dsp:sp>
    <dsp:sp modelId="{9E7CEFCC-584F-8640-A978-4DCC87A127E6}">
      <dsp:nvSpPr>
        <dsp:cNvPr id="0" name=""/>
        <dsp:cNvSpPr/>
      </dsp:nvSpPr>
      <dsp:spPr>
        <a:xfrm>
          <a:off x="898" y="2364701"/>
          <a:ext cx="1800308" cy="90015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PaO</a:t>
          </a:r>
          <a:r>
            <a:rPr lang="en-US" sz="2000" kern="1200" baseline="-25000"/>
            <a:t>2</a:t>
          </a:r>
          <a:endParaRPr lang="en-US" sz="2000" kern="1200"/>
        </a:p>
      </dsp:txBody>
      <dsp:txXfrm>
        <a:off x="898" y="2364701"/>
        <a:ext cx="1800308" cy="900154"/>
      </dsp:txXfrm>
    </dsp:sp>
    <dsp:sp modelId="{1FD8F5A7-A8DF-9E49-8E54-590A8C2F0D52}">
      <dsp:nvSpPr>
        <dsp:cNvPr id="0" name=""/>
        <dsp:cNvSpPr/>
      </dsp:nvSpPr>
      <dsp:spPr>
        <a:xfrm>
          <a:off x="2179272" y="2364701"/>
          <a:ext cx="1800308" cy="90015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PaCO</a:t>
          </a:r>
          <a:r>
            <a:rPr lang="en-US" sz="2000" kern="1200" baseline="-25000"/>
            <a:t>2</a:t>
          </a:r>
          <a:endParaRPr lang="en-US" sz="2000" kern="1200"/>
        </a:p>
      </dsp:txBody>
      <dsp:txXfrm>
        <a:off x="2179272" y="2364701"/>
        <a:ext cx="1800308" cy="900154"/>
      </dsp:txXfrm>
    </dsp:sp>
    <dsp:sp modelId="{07F89925-F238-6B43-8239-825ABDD98E21}">
      <dsp:nvSpPr>
        <dsp:cNvPr id="0" name=""/>
        <dsp:cNvSpPr/>
      </dsp:nvSpPr>
      <dsp:spPr>
        <a:xfrm>
          <a:off x="4357645" y="2364701"/>
          <a:ext cx="1800308" cy="90015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CMRO</a:t>
          </a:r>
          <a:r>
            <a:rPr lang="en-US" sz="2000" kern="1200" baseline="-25000"/>
            <a:t>2</a:t>
          </a:r>
          <a:endParaRPr lang="en-US" sz="2000" kern="1200"/>
        </a:p>
      </dsp:txBody>
      <dsp:txXfrm>
        <a:off x="4357645" y="2364701"/>
        <a:ext cx="1800308" cy="900154"/>
      </dsp:txXfrm>
    </dsp:sp>
    <dsp:sp modelId="{B4D6E6A1-E004-A34B-A740-CE9BF5AF3A58}">
      <dsp:nvSpPr>
        <dsp:cNvPr id="0" name=""/>
        <dsp:cNvSpPr/>
      </dsp:nvSpPr>
      <dsp:spPr>
        <a:xfrm>
          <a:off x="6536019" y="2364701"/>
          <a:ext cx="1800308" cy="90015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Hemoglobin</a:t>
          </a:r>
        </a:p>
      </dsp:txBody>
      <dsp:txXfrm>
        <a:off x="6536019" y="2364701"/>
        <a:ext cx="1800308" cy="900154"/>
      </dsp:txXfrm>
    </dsp:sp>
    <dsp:sp modelId="{A9C5A494-565D-9C43-929E-06A67D5FFEB6}">
      <dsp:nvSpPr>
        <dsp:cNvPr id="0" name=""/>
        <dsp:cNvSpPr/>
      </dsp:nvSpPr>
      <dsp:spPr>
        <a:xfrm>
          <a:off x="8714392" y="2364701"/>
          <a:ext cx="1800308" cy="90015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CBF</a:t>
          </a:r>
        </a:p>
      </dsp:txBody>
      <dsp:txXfrm>
        <a:off x="8714392" y="2364701"/>
        <a:ext cx="1800308" cy="90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D1F27-4397-409A-85C1-96091C5E135D}">
      <dsp:nvSpPr>
        <dsp:cNvPr id="0" name=""/>
        <dsp:cNvSpPr/>
      </dsp:nvSpPr>
      <dsp:spPr>
        <a:xfrm>
          <a:off x="4649290" y="1182478"/>
          <a:ext cx="146474" cy="449189"/>
        </a:xfrm>
        <a:custGeom>
          <a:avLst/>
          <a:gdLst/>
          <a:ahLst/>
          <a:cxnLst/>
          <a:rect l="0" t="0" r="0" b="0"/>
          <a:pathLst>
            <a:path>
              <a:moveTo>
                <a:pt x="0" y="0"/>
              </a:moveTo>
              <a:lnTo>
                <a:pt x="0" y="449189"/>
              </a:lnTo>
              <a:lnTo>
                <a:pt x="146474" y="4491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2846AF-5644-4682-A63E-95C8AC4AD0E8}">
      <dsp:nvSpPr>
        <dsp:cNvPr id="0" name=""/>
        <dsp:cNvSpPr/>
      </dsp:nvSpPr>
      <dsp:spPr>
        <a:xfrm>
          <a:off x="3267545" y="489164"/>
          <a:ext cx="1772344" cy="205064"/>
        </a:xfrm>
        <a:custGeom>
          <a:avLst/>
          <a:gdLst/>
          <a:ahLst/>
          <a:cxnLst/>
          <a:rect l="0" t="0" r="0" b="0"/>
          <a:pathLst>
            <a:path>
              <a:moveTo>
                <a:pt x="0" y="0"/>
              </a:moveTo>
              <a:lnTo>
                <a:pt x="0" y="102532"/>
              </a:lnTo>
              <a:lnTo>
                <a:pt x="1772344" y="102532"/>
              </a:lnTo>
              <a:lnTo>
                <a:pt x="1772344" y="2050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DD1827-63C9-4213-A58E-F254D1E45E23}">
      <dsp:nvSpPr>
        <dsp:cNvPr id="0" name=""/>
        <dsp:cNvSpPr/>
      </dsp:nvSpPr>
      <dsp:spPr>
        <a:xfrm>
          <a:off x="3711852" y="1875791"/>
          <a:ext cx="146474" cy="2529130"/>
        </a:xfrm>
        <a:custGeom>
          <a:avLst/>
          <a:gdLst/>
          <a:ahLst/>
          <a:cxnLst/>
          <a:rect l="0" t="0" r="0" b="0"/>
          <a:pathLst>
            <a:path>
              <a:moveTo>
                <a:pt x="0" y="0"/>
              </a:moveTo>
              <a:lnTo>
                <a:pt x="0" y="2529130"/>
              </a:lnTo>
              <a:lnTo>
                <a:pt x="146474" y="252913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39585A-2DE1-4BE1-8424-DBA52FC81B9E}">
      <dsp:nvSpPr>
        <dsp:cNvPr id="0" name=""/>
        <dsp:cNvSpPr/>
      </dsp:nvSpPr>
      <dsp:spPr>
        <a:xfrm>
          <a:off x="3711852" y="1875791"/>
          <a:ext cx="146474" cy="1835816"/>
        </a:xfrm>
        <a:custGeom>
          <a:avLst/>
          <a:gdLst/>
          <a:ahLst/>
          <a:cxnLst/>
          <a:rect l="0" t="0" r="0" b="0"/>
          <a:pathLst>
            <a:path>
              <a:moveTo>
                <a:pt x="0" y="0"/>
              </a:moveTo>
              <a:lnTo>
                <a:pt x="0" y="1835816"/>
              </a:lnTo>
              <a:lnTo>
                <a:pt x="146474" y="183581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AB2BE7-11BB-4A75-9911-560DFED4A907}">
      <dsp:nvSpPr>
        <dsp:cNvPr id="0" name=""/>
        <dsp:cNvSpPr/>
      </dsp:nvSpPr>
      <dsp:spPr>
        <a:xfrm>
          <a:off x="3711852" y="1875791"/>
          <a:ext cx="146474" cy="1142503"/>
        </a:xfrm>
        <a:custGeom>
          <a:avLst/>
          <a:gdLst/>
          <a:ahLst/>
          <a:cxnLst/>
          <a:rect l="0" t="0" r="0" b="0"/>
          <a:pathLst>
            <a:path>
              <a:moveTo>
                <a:pt x="0" y="0"/>
              </a:moveTo>
              <a:lnTo>
                <a:pt x="0" y="1142503"/>
              </a:lnTo>
              <a:lnTo>
                <a:pt x="146474" y="11425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A01F83-FFF4-47FD-A975-439E12592101}">
      <dsp:nvSpPr>
        <dsp:cNvPr id="0" name=""/>
        <dsp:cNvSpPr/>
      </dsp:nvSpPr>
      <dsp:spPr>
        <a:xfrm>
          <a:off x="3711852" y="1875791"/>
          <a:ext cx="146474" cy="449189"/>
        </a:xfrm>
        <a:custGeom>
          <a:avLst/>
          <a:gdLst/>
          <a:ahLst/>
          <a:cxnLst/>
          <a:rect l="0" t="0" r="0" b="0"/>
          <a:pathLst>
            <a:path>
              <a:moveTo>
                <a:pt x="0" y="0"/>
              </a:moveTo>
              <a:lnTo>
                <a:pt x="0" y="449189"/>
              </a:lnTo>
              <a:lnTo>
                <a:pt x="146474" y="4491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AFF12B-3AAF-44E0-A654-2F6B4F3380F0}">
      <dsp:nvSpPr>
        <dsp:cNvPr id="0" name=""/>
        <dsp:cNvSpPr/>
      </dsp:nvSpPr>
      <dsp:spPr>
        <a:xfrm>
          <a:off x="3511670" y="1182478"/>
          <a:ext cx="590781" cy="205064"/>
        </a:xfrm>
        <a:custGeom>
          <a:avLst/>
          <a:gdLst/>
          <a:ahLst/>
          <a:cxnLst/>
          <a:rect l="0" t="0" r="0" b="0"/>
          <a:pathLst>
            <a:path>
              <a:moveTo>
                <a:pt x="0" y="0"/>
              </a:moveTo>
              <a:lnTo>
                <a:pt x="0" y="102532"/>
              </a:lnTo>
              <a:lnTo>
                <a:pt x="590781" y="102532"/>
              </a:lnTo>
              <a:lnTo>
                <a:pt x="590781" y="20506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E6727-0CBB-4C09-A303-D7B98A70DA4E}">
      <dsp:nvSpPr>
        <dsp:cNvPr id="0" name=""/>
        <dsp:cNvSpPr/>
      </dsp:nvSpPr>
      <dsp:spPr>
        <a:xfrm>
          <a:off x="2530289" y="1875791"/>
          <a:ext cx="146474" cy="3222444"/>
        </a:xfrm>
        <a:custGeom>
          <a:avLst/>
          <a:gdLst/>
          <a:ahLst/>
          <a:cxnLst/>
          <a:rect l="0" t="0" r="0" b="0"/>
          <a:pathLst>
            <a:path>
              <a:moveTo>
                <a:pt x="0" y="0"/>
              </a:moveTo>
              <a:lnTo>
                <a:pt x="0" y="3222444"/>
              </a:lnTo>
              <a:lnTo>
                <a:pt x="146474" y="322244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333DA1-CB6E-45D9-9D23-FFCA0FDF660F}">
      <dsp:nvSpPr>
        <dsp:cNvPr id="0" name=""/>
        <dsp:cNvSpPr/>
      </dsp:nvSpPr>
      <dsp:spPr>
        <a:xfrm>
          <a:off x="2530289" y="1875791"/>
          <a:ext cx="146474" cy="2529130"/>
        </a:xfrm>
        <a:custGeom>
          <a:avLst/>
          <a:gdLst/>
          <a:ahLst/>
          <a:cxnLst/>
          <a:rect l="0" t="0" r="0" b="0"/>
          <a:pathLst>
            <a:path>
              <a:moveTo>
                <a:pt x="0" y="0"/>
              </a:moveTo>
              <a:lnTo>
                <a:pt x="0" y="2529130"/>
              </a:lnTo>
              <a:lnTo>
                <a:pt x="146474" y="252913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29D74-EE49-4132-B3AB-035008214182}">
      <dsp:nvSpPr>
        <dsp:cNvPr id="0" name=""/>
        <dsp:cNvSpPr/>
      </dsp:nvSpPr>
      <dsp:spPr>
        <a:xfrm>
          <a:off x="2530289" y="1875791"/>
          <a:ext cx="146474" cy="1835816"/>
        </a:xfrm>
        <a:custGeom>
          <a:avLst/>
          <a:gdLst/>
          <a:ahLst/>
          <a:cxnLst/>
          <a:rect l="0" t="0" r="0" b="0"/>
          <a:pathLst>
            <a:path>
              <a:moveTo>
                <a:pt x="0" y="0"/>
              </a:moveTo>
              <a:lnTo>
                <a:pt x="0" y="1835816"/>
              </a:lnTo>
              <a:lnTo>
                <a:pt x="146474" y="183581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0E145C-35AB-4004-8924-F865FF2586C4}">
      <dsp:nvSpPr>
        <dsp:cNvPr id="0" name=""/>
        <dsp:cNvSpPr/>
      </dsp:nvSpPr>
      <dsp:spPr>
        <a:xfrm>
          <a:off x="2530289" y="1875791"/>
          <a:ext cx="146474" cy="1142503"/>
        </a:xfrm>
        <a:custGeom>
          <a:avLst/>
          <a:gdLst/>
          <a:ahLst/>
          <a:cxnLst/>
          <a:rect l="0" t="0" r="0" b="0"/>
          <a:pathLst>
            <a:path>
              <a:moveTo>
                <a:pt x="0" y="0"/>
              </a:moveTo>
              <a:lnTo>
                <a:pt x="0" y="1142503"/>
              </a:lnTo>
              <a:lnTo>
                <a:pt x="146474" y="11425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3A09E-A43C-42CA-B9FC-5FFF5BBA1E3C}">
      <dsp:nvSpPr>
        <dsp:cNvPr id="0" name=""/>
        <dsp:cNvSpPr/>
      </dsp:nvSpPr>
      <dsp:spPr>
        <a:xfrm>
          <a:off x="2530289" y="1875791"/>
          <a:ext cx="146474" cy="449189"/>
        </a:xfrm>
        <a:custGeom>
          <a:avLst/>
          <a:gdLst/>
          <a:ahLst/>
          <a:cxnLst/>
          <a:rect l="0" t="0" r="0" b="0"/>
          <a:pathLst>
            <a:path>
              <a:moveTo>
                <a:pt x="0" y="0"/>
              </a:moveTo>
              <a:lnTo>
                <a:pt x="0" y="449189"/>
              </a:lnTo>
              <a:lnTo>
                <a:pt x="146474" y="4491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10F2C6-7F50-445E-8E8C-A314C8B4F935}">
      <dsp:nvSpPr>
        <dsp:cNvPr id="0" name=""/>
        <dsp:cNvSpPr/>
      </dsp:nvSpPr>
      <dsp:spPr>
        <a:xfrm>
          <a:off x="2920888" y="1182478"/>
          <a:ext cx="590781" cy="205064"/>
        </a:xfrm>
        <a:custGeom>
          <a:avLst/>
          <a:gdLst/>
          <a:ahLst/>
          <a:cxnLst/>
          <a:rect l="0" t="0" r="0" b="0"/>
          <a:pathLst>
            <a:path>
              <a:moveTo>
                <a:pt x="590781" y="0"/>
              </a:moveTo>
              <a:lnTo>
                <a:pt x="590781" y="102532"/>
              </a:lnTo>
              <a:lnTo>
                <a:pt x="0" y="102532"/>
              </a:lnTo>
              <a:lnTo>
                <a:pt x="0" y="20506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08691-8466-41D8-B3F9-79C4225F1B01}">
      <dsp:nvSpPr>
        <dsp:cNvPr id="0" name=""/>
        <dsp:cNvSpPr/>
      </dsp:nvSpPr>
      <dsp:spPr>
        <a:xfrm>
          <a:off x="3267545" y="489164"/>
          <a:ext cx="244124" cy="205064"/>
        </a:xfrm>
        <a:custGeom>
          <a:avLst/>
          <a:gdLst/>
          <a:ahLst/>
          <a:cxnLst/>
          <a:rect l="0" t="0" r="0" b="0"/>
          <a:pathLst>
            <a:path>
              <a:moveTo>
                <a:pt x="0" y="0"/>
              </a:moveTo>
              <a:lnTo>
                <a:pt x="0" y="102532"/>
              </a:lnTo>
              <a:lnTo>
                <a:pt x="244124" y="102532"/>
              </a:lnTo>
              <a:lnTo>
                <a:pt x="244124" y="2050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F3892-D186-4EFB-8508-1D1B96865984}">
      <dsp:nvSpPr>
        <dsp:cNvPr id="0" name=""/>
        <dsp:cNvSpPr/>
      </dsp:nvSpPr>
      <dsp:spPr>
        <a:xfrm>
          <a:off x="1104601" y="1182478"/>
          <a:ext cx="146474" cy="4609072"/>
        </a:xfrm>
        <a:custGeom>
          <a:avLst/>
          <a:gdLst/>
          <a:ahLst/>
          <a:cxnLst/>
          <a:rect l="0" t="0" r="0" b="0"/>
          <a:pathLst>
            <a:path>
              <a:moveTo>
                <a:pt x="0" y="0"/>
              </a:moveTo>
              <a:lnTo>
                <a:pt x="0" y="4609072"/>
              </a:lnTo>
              <a:lnTo>
                <a:pt x="146474" y="46090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E9BF47-20B1-4582-8CD1-9DF574256D5B}">
      <dsp:nvSpPr>
        <dsp:cNvPr id="0" name=""/>
        <dsp:cNvSpPr/>
      </dsp:nvSpPr>
      <dsp:spPr>
        <a:xfrm>
          <a:off x="1104601" y="1182478"/>
          <a:ext cx="146474" cy="3915758"/>
        </a:xfrm>
        <a:custGeom>
          <a:avLst/>
          <a:gdLst/>
          <a:ahLst/>
          <a:cxnLst/>
          <a:rect l="0" t="0" r="0" b="0"/>
          <a:pathLst>
            <a:path>
              <a:moveTo>
                <a:pt x="0" y="0"/>
              </a:moveTo>
              <a:lnTo>
                <a:pt x="0" y="3915758"/>
              </a:lnTo>
              <a:lnTo>
                <a:pt x="146474" y="39157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20B351-C917-4C03-AA13-8789B12E89C4}">
      <dsp:nvSpPr>
        <dsp:cNvPr id="0" name=""/>
        <dsp:cNvSpPr/>
      </dsp:nvSpPr>
      <dsp:spPr>
        <a:xfrm>
          <a:off x="1104601" y="1182478"/>
          <a:ext cx="146474" cy="3222444"/>
        </a:xfrm>
        <a:custGeom>
          <a:avLst/>
          <a:gdLst/>
          <a:ahLst/>
          <a:cxnLst/>
          <a:rect l="0" t="0" r="0" b="0"/>
          <a:pathLst>
            <a:path>
              <a:moveTo>
                <a:pt x="0" y="0"/>
              </a:moveTo>
              <a:lnTo>
                <a:pt x="0" y="3222444"/>
              </a:lnTo>
              <a:lnTo>
                <a:pt x="146474" y="322244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3C14C-45E0-495C-B17B-81699849F82F}">
      <dsp:nvSpPr>
        <dsp:cNvPr id="0" name=""/>
        <dsp:cNvSpPr/>
      </dsp:nvSpPr>
      <dsp:spPr>
        <a:xfrm>
          <a:off x="1104601" y="1182478"/>
          <a:ext cx="146474" cy="2529130"/>
        </a:xfrm>
        <a:custGeom>
          <a:avLst/>
          <a:gdLst/>
          <a:ahLst/>
          <a:cxnLst/>
          <a:rect l="0" t="0" r="0" b="0"/>
          <a:pathLst>
            <a:path>
              <a:moveTo>
                <a:pt x="0" y="0"/>
              </a:moveTo>
              <a:lnTo>
                <a:pt x="0" y="2529130"/>
              </a:lnTo>
              <a:lnTo>
                <a:pt x="146474" y="252913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F5D749-8B2E-428F-9BA6-D6DF4744B31B}">
      <dsp:nvSpPr>
        <dsp:cNvPr id="0" name=""/>
        <dsp:cNvSpPr/>
      </dsp:nvSpPr>
      <dsp:spPr>
        <a:xfrm>
          <a:off x="1104601" y="1182478"/>
          <a:ext cx="146474" cy="1835816"/>
        </a:xfrm>
        <a:custGeom>
          <a:avLst/>
          <a:gdLst/>
          <a:ahLst/>
          <a:cxnLst/>
          <a:rect l="0" t="0" r="0" b="0"/>
          <a:pathLst>
            <a:path>
              <a:moveTo>
                <a:pt x="0" y="0"/>
              </a:moveTo>
              <a:lnTo>
                <a:pt x="0" y="1835816"/>
              </a:lnTo>
              <a:lnTo>
                <a:pt x="146474" y="183581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9C0F46-1F51-43CC-AE77-2A33DF4D1E20}">
      <dsp:nvSpPr>
        <dsp:cNvPr id="0" name=""/>
        <dsp:cNvSpPr/>
      </dsp:nvSpPr>
      <dsp:spPr>
        <a:xfrm>
          <a:off x="1104601" y="1182478"/>
          <a:ext cx="146474" cy="1142503"/>
        </a:xfrm>
        <a:custGeom>
          <a:avLst/>
          <a:gdLst/>
          <a:ahLst/>
          <a:cxnLst/>
          <a:rect l="0" t="0" r="0" b="0"/>
          <a:pathLst>
            <a:path>
              <a:moveTo>
                <a:pt x="0" y="0"/>
              </a:moveTo>
              <a:lnTo>
                <a:pt x="0" y="1142503"/>
              </a:lnTo>
              <a:lnTo>
                <a:pt x="146474" y="11425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4ED97-3C81-4A96-98B3-A1EF34820CDF}">
      <dsp:nvSpPr>
        <dsp:cNvPr id="0" name=""/>
        <dsp:cNvSpPr/>
      </dsp:nvSpPr>
      <dsp:spPr>
        <a:xfrm>
          <a:off x="1104601" y="1182478"/>
          <a:ext cx="146474" cy="449189"/>
        </a:xfrm>
        <a:custGeom>
          <a:avLst/>
          <a:gdLst/>
          <a:ahLst/>
          <a:cxnLst/>
          <a:rect l="0" t="0" r="0" b="0"/>
          <a:pathLst>
            <a:path>
              <a:moveTo>
                <a:pt x="0" y="0"/>
              </a:moveTo>
              <a:lnTo>
                <a:pt x="0" y="449189"/>
              </a:lnTo>
              <a:lnTo>
                <a:pt x="146474" y="4491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70B43D-283E-412E-A3C3-3C8483F4C8F4}">
      <dsp:nvSpPr>
        <dsp:cNvPr id="0" name=""/>
        <dsp:cNvSpPr/>
      </dsp:nvSpPr>
      <dsp:spPr>
        <a:xfrm>
          <a:off x="1495201" y="489164"/>
          <a:ext cx="1772344" cy="205064"/>
        </a:xfrm>
        <a:custGeom>
          <a:avLst/>
          <a:gdLst/>
          <a:ahLst/>
          <a:cxnLst/>
          <a:rect l="0" t="0" r="0" b="0"/>
          <a:pathLst>
            <a:path>
              <a:moveTo>
                <a:pt x="1772344" y="0"/>
              </a:moveTo>
              <a:lnTo>
                <a:pt x="1772344" y="102532"/>
              </a:lnTo>
              <a:lnTo>
                <a:pt x="0" y="102532"/>
              </a:lnTo>
              <a:lnTo>
                <a:pt x="0" y="2050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424BD2-E686-46C8-84CA-32663835756E}">
      <dsp:nvSpPr>
        <dsp:cNvPr id="0" name=""/>
        <dsp:cNvSpPr/>
      </dsp:nvSpPr>
      <dsp:spPr>
        <a:xfrm>
          <a:off x="2779296" y="914"/>
          <a:ext cx="976498" cy="488249"/>
        </a:xfrm>
        <a:prstGeom prst="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RV function Assessment</a:t>
          </a:r>
        </a:p>
      </dsp:txBody>
      <dsp:txXfrm>
        <a:off x="2779296" y="914"/>
        <a:ext cx="976498" cy="488249"/>
      </dsp:txXfrm>
    </dsp:sp>
    <dsp:sp modelId="{0F72AD15-2845-43DC-AAD5-5F9472D52676}">
      <dsp:nvSpPr>
        <dsp:cNvPr id="0" name=""/>
        <dsp:cNvSpPr/>
      </dsp:nvSpPr>
      <dsp:spPr>
        <a:xfrm>
          <a:off x="1006951" y="694228"/>
          <a:ext cx="976498" cy="488249"/>
        </a:xfrm>
        <a:prstGeom prst="rect">
          <a:avLst/>
        </a:prstGeom>
        <a:solidFill>
          <a:schemeClr val="bg1">
            <a:lumMod val="8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Hemodynamically</a:t>
          </a:r>
        </a:p>
      </dsp:txBody>
      <dsp:txXfrm>
        <a:off x="1006951" y="694228"/>
        <a:ext cx="976498" cy="488249"/>
      </dsp:txXfrm>
    </dsp:sp>
    <dsp:sp modelId="{8BAF0D43-F914-4862-9863-CF45ED906AD4}">
      <dsp:nvSpPr>
        <dsp:cNvPr id="0" name=""/>
        <dsp:cNvSpPr/>
      </dsp:nvSpPr>
      <dsp:spPr>
        <a:xfrm>
          <a:off x="1251076" y="1387542"/>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RVP waveform</a:t>
          </a:r>
        </a:p>
      </dsp:txBody>
      <dsp:txXfrm>
        <a:off x="1251076" y="1387542"/>
        <a:ext cx="976498" cy="488249"/>
      </dsp:txXfrm>
    </dsp:sp>
    <dsp:sp modelId="{67FC3735-3773-46BA-8497-3AE0759413B6}">
      <dsp:nvSpPr>
        <dsp:cNvPr id="0" name=""/>
        <dsp:cNvSpPr/>
      </dsp:nvSpPr>
      <dsp:spPr>
        <a:xfrm>
          <a:off x="1251076" y="2080856"/>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CVP waveform</a:t>
          </a:r>
        </a:p>
      </dsp:txBody>
      <dsp:txXfrm>
        <a:off x="1251076" y="2080856"/>
        <a:ext cx="976498" cy="488249"/>
      </dsp:txXfrm>
    </dsp:sp>
    <dsp:sp modelId="{319DCABE-FA26-44A2-BD90-52097E215A00}">
      <dsp:nvSpPr>
        <dsp:cNvPr id="0" name=""/>
        <dsp:cNvSpPr/>
      </dsp:nvSpPr>
      <dsp:spPr>
        <a:xfrm>
          <a:off x="1251076" y="2774170"/>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RVFI</a:t>
          </a:r>
        </a:p>
      </dsp:txBody>
      <dsp:txXfrm>
        <a:off x="1251076" y="2774170"/>
        <a:ext cx="976498" cy="488249"/>
      </dsp:txXfrm>
    </dsp:sp>
    <dsp:sp modelId="{3AD2A7BF-23F2-4654-8E22-9BBF13662444}">
      <dsp:nvSpPr>
        <dsp:cNvPr id="0" name=""/>
        <dsp:cNvSpPr/>
      </dsp:nvSpPr>
      <dsp:spPr>
        <a:xfrm>
          <a:off x="1251076" y="3467484"/>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RVSWI</a:t>
          </a:r>
        </a:p>
      </dsp:txBody>
      <dsp:txXfrm>
        <a:off x="1251076" y="3467484"/>
        <a:ext cx="976498" cy="488249"/>
      </dsp:txXfrm>
    </dsp:sp>
    <dsp:sp modelId="{07B83C78-B9AB-4492-9FC6-2FA7979CC374}">
      <dsp:nvSpPr>
        <dsp:cNvPr id="0" name=""/>
        <dsp:cNvSpPr/>
      </dsp:nvSpPr>
      <dsp:spPr>
        <a:xfrm>
          <a:off x="1251076" y="4160798"/>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CVP/PAOP</a:t>
          </a:r>
        </a:p>
      </dsp:txBody>
      <dsp:txXfrm>
        <a:off x="1251076" y="4160798"/>
        <a:ext cx="976498" cy="488249"/>
      </dsp:txXfrm>
    </dsp:sp>
    <dsp:sp modelId="{27D9BF55-E23D-445F-965D-EA5E288D8636}">
      <dsp:nvSpPr>
        <dsp:cNvPr id="0" name=""/>
        <dsp:cNvSpPr/>
      </dsp:nvSpPr>
      <dsp:spPr>
        <a:xfrm>
          <a:off x="1251076" y="4854111"/>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TAPSE/sPAP</a:t>
          </a:r>
        </a:p>
      </dsp:txBody>
      <dsp:txXfrm>
        <a:off x="1251076" y="4854111"/>
        <a:ext cx="976498" cy="488249"/>
      </dsp:txXfrm>
    </dsp:sp>
    <dsp:sp modelId="{7D781063-646A-460E-848B-02BC860C5F97}">
      <dsp:nvSpPr>
        <dsp:cNvPr id="0" name=""/>
        <dsp:cNvSpPr/>
      </dsp:nvSpPr>
      <dsp:spPr>
        <a:xfrm>
          <a:off x="1251076" y="5547425"/>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PAPi</a:t>
          </a:r>
        </a:p>
      </dsp:txBody>
      <dsp:txXfrm>
        <a:off x="1251076" y="5547425"/>
        <a:ext cx="976498" cy="488249"/>
      </dsp:txXfrm>
    </dsp:sp>
    <dsp:sp modelId="{77FCDDB4-1022-4D8B-A7D4-CCAAED25624B}">
      <dsp:nvSpPr>
        <dsp:cNvPr id="0" name=""/>
        <dsp:cNvSpPr/>
      </dsp:nvSpPr>
      <dsp:spPr>
        <a:xfrm>
          <a:off x="3023421" y="694228"/>
          <a:ext cx="976498" cy="488249"/>
        </a:xfrm>
        <a:prstGeom prst="rect">
          <a:avLst/>
        </a:prstGeom>
        <a:solidFill>
          <a:schemeClr val="bg1">
            <a:lumMod val="8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Echographically</a:t>
          </a:r>
        </a:p>
      </dsp:txBody>
      <dsp:txXfrm>
        <a:off x="3023421" y="694228"/>
        <a:ext cx="976498" cy="488249"/>
      </dsp:txXfrm>
    </dsp:sp>
    <dsp:sp modelId="{D432B3CB-2A6C-4F23-B7AA-8BD940144EAF}">
      <dsp:nvSpPr>
        <dsp:cNvPr id="0" name=""/>
        <dsp:cNvSpPr/>
      </dsp:nvSpPr>
      <dsp:spPr>
        <a:xfrm>
          <a:off x="2432639" y="1387542"/>
          <a:ext cx="976498" cy="488249"/>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Cardiac</a:t>
          </a:r>
        </a:p>
      </dsp:txBody>
      <dsp:txXfrm>
        <a:off x="2432639" y="1387542"/>
        <a:ext cx="976498" cy="488249"/>
      </dsp:txXfrm>
    </dsp:sp>
    <dsp:sp modelId="{C41356EB-75F6-4374-8D8B-44938E66817E}">
      <dsp:nvSpPr>
        <dsp:cNvPr id="0" name=""/>
        <dsp:cNvSpPr/>
      </dsp:nvSpPr>
      <dsp:spPr>
        <a:xfrm>
          <a:off x="2676764" y="2080856"/>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3D RVEF</a:t>
          </a:r>
        </a:p>
      </dsp:txBody>
      <dsp:txXfrm>
        <a:off x="2676764" y="2080856"/>
        <a:ext cx="976498" cy="488249"/>
      </dsp:txXfrm>
    </dsp:sp>
    <dsp:sp modelId="{F0E7522C-F2C2-4E51-8981-FA61CD8AD938}">
      <dsp:nvSpPr>
        <dsp:cNvPr id="0" name=""/>
        <dsp:cNvSpPr/>
      </dsp:nvSpPr>
      <dsp:spPr>
        <a:xfrm>
          <a:off x="2676764" y="2774170"/>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RV Strain</a:t>
          </a:r>
        </a:p>
      </dsp:txBody>
      <dsp:txXfrm>
        <a:off x="2676764" y="2774170"/>
        <a:ext cx="976498" cy="488249"/>
      </dsp:txXfrm>
    </dsp:sp>
    <dsp:sp modelId="{BA33F3A7-35F2-4FCA-A8D0-C512C8552764}">
      <dsp:nvSpPr>
        <dsp:cNvPr id="0" name=""/>
        <dsp:cNvSpPr/>
      </dsp:nvSpPr>
      <dsp:spPr>
        <a:xfrm>
          <a:off x="2676764" y="3467484"/>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TAPSE</a:t>
          </a:r>
        </a:p>
      </dsp:txBody>
      <dsp:txXfrm>
        <a:off x="2676764" y="3467484"/>
        <a:ext cx="976498" cy="488249"/>
      </dsp:txXfrm>
    </dsp:sp>
    <dsp:sp modelId="{4D6278DC-6801-42B4-B405-A27AFD403B6C}">
      <dsp:nvSpPr>
        <dsp:cNvPr id="0" name=""/>
        <dsp:cNvSpPr/>
      </dsp:nvSpPr>
      <dsp:spPr>
        <a:xfrm>
          <a:off x="2676764" y="4160798"/>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RV FAC</a:t>
          </a:r>
        </a:p>
      </dsp:txBody>
      <dsp:txXfrm>
        <a:off x="2676764" y="4160798"/>
        <a:ext cx="976498" cy="488249"/>
      </dsp:txXfrm>
    </dsp:sp>
    <dsp:sp modelId="{A387F062-83FF-4A65-B0D4-4FF0A97E9249}">
      <dsp:nvSpPr>
        <dsp:cNvPr id="0" name=""/>
        <dsp:cNvSpPr/>
      </dsp:nvSpPr>
      <dsp:spPr>
        <a:xfrm>
          <a:off x="2676764" y="4854111"/>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RVMPI</a:t>
          </a:r>
        </a:p>
      </dsp:txBody>
      <dsp:txXfrm>
        <a:off x="2676764" y="4854111"/>
        <a:ext cx="976498" cy="488249"/>
      </dsp:txXfrm>
    </dsp:sp>
    <dsp:sp modelId="{4A1ABCCD-4247-443E-BD2E-886F1B531EFC}">
      <dsp:nvSpPr>
        <dsp:cNvPr id="0" name=""/>
        <dsp:cNvSpPr/>
      </dsp:nvSpPr>
      <dsp:spPr>
        <a:xfrm>
          <a:off x="3614202" y="1387542"/>
          <a:ext cx="976498" cy="488249"/>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Extra-Cardiac</a:t>
          </a:r>
        </a:p>
      </dsp:txBody>
      <dsp:txXfrm>
        <a:off x="3614202" y="1387542"/>
        <a:ext cx="976498" cy="488249"/>
      </dsp:txXfrm>
    </dsp:sp>
    <dsp:sp modelId="{411DF09A-E80C-4A36-8326-F72971134D96}">
      <dsp:nvSpPr>
        <dsp:cNvPr id="0" name=""/>
        <dsp:cNvSpPr/>
      </dsp:nvSpPr>
      <dsp:spPr>
        <a:xfrm>
          <a:off x="3858327" y="2080856"/>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Portal and Splenic Vein </a:t>
          </a:r>
        </a:p>
      </dsp:txBody>
      <dsp:txXfrm>
        <a:off x="3858327" y="2080856"/>
        <a:ext cx="976498" cy="488249"/>
      </dsp:txXfrm>
    </dsp:sp>
    <dsp:sp modelId="{DCE127E1-01FD-412E-BB51-AC211ED50EEB}">
      <dsp:nvSpPr>
        <dsp:cNvPr id="0" name=""/>
        <dsp:cNvSpPr/>
      </dsp:nvSpPr>
      <dsp:spPr>
        <a:xfrm>
          <a:off x="3858327" y="2774170"/>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Hepatic Vein</a:t>
          </a:r>
        </a:p>
      </dsp:txBody>
      <dsp:txXfrm>
        <a:off x="3858327" y="2774170"/>
        <a:ext cx="976498" cy="488249"/>
      </dsp:txXfrm>
    </dsp:sp>
    <dsp:sp modelId="{8BB3614E-84E9-4E3E-99C3-8ACD1CE8799D}">
      <dsp:nvSpPr>
        <dsp:cNvPr id="0" name=""/>
        <dsp:cNvSpPr/>
      </dsp:nvSpPr>
      <dsp:spPr>
        <a:xfrm>
          <a:off x="3858327" y="3467484"/>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Renal Vein</a:t>
          </a:r>
        </a:p>
      </dsp:txBody>
      <dsp:txXfrm>
        <a:off x="3858327" y="3467484"/>
        <a:ext cx="976498" cy="488249"/>
      </dsp:txXfrm>
    </dsp:sp>
    <dsp:sp modelId="{7269250D-7F78-4FE8-830B-039572B23BD6}">
      <dsp:nvSpPr>
        <dsp:cNvPr id="0" name=""/>
        <dsp:cNvSpPr/>
      </dsp:nvSpPr>
      <dsp:spPr>
        <a:xfrm>
          <a:off x="3858327" y="4160798"/>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Femoral Vein</a:t>
          </a:r>
        </a:p>
      </dsp:txBody>
      <dsp:txXfrm>
        <a:off x="3858327" y="4160798"/>
        <a:ext cx="976498" cy="488249"/>
      </dsp:txXfrm>
    </dsp:sp>
    <dsp:sp modelId="{9B590FCF-FD82-446A-A19F-7197A700A1F0}">
      <dsp:nvSpPr>
        <dsp:cNvPr id="0" name=""/>
        <dsp:cNvSpPr/>
      </dsp:nvSpPr>
      <dsp:spPr>
        <a:xfrm>
          <a:off x="4551641" y="694228"/>
          <a:ext cx="976498" cy="488249"/>
        </a:xfrm>
        <a:prstGeom prst="rect">
          <a:avLst/>
        </a:prstGeom>
        <a:solidFill>
          <a:schemeClr val="bg1">
            <a:lumMod val="8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Others</a:t>
          </a:r>
        </a:p>
      </dsp:txBody>
      <dsp:txXfrm>
        <a:off x="4551641" y="694228"/>
        <a:ext cx="976498" cy="488249"/>
      </dsp:txXfrm>
    </dsp:sp>
    <dsp:sp modelId="{5CFDA4AF-59BC-4F39-AE58-438ACF1AB549}">
      <dsp:nvSpPr>
        <dsp:cNvPr id="0" name=""/>
        <dsp:cNvSpPr/>
      </dsp:nvSpPr>
      <dsp:spPr>
        <a:xfrm>
          <a:off x="4795765" y="1387542"/>
          <a:ext cx="976498" cy="48824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NIRS</a:t>
          </a:r>
        </a:p>
      </dsp:txBody>
      <dsp:txXfrm>
        <a:off x="4795765" y="1387542"/>
        <a:ext cx="976498" cy="488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5BFAC-7A36-CE4B-93EE-45AE8D34B312}">
      <dsp:nvSpPr>
        <dsp:cNvPr id="0" name=""/>
        <dsp:cNvSpPr/>
      </dsp:nvSpPr>
      <dsp:spPr>
        <a:xfrm>
          <a:off x="3003351" y="1682578"/>
          <a:ext cx="2154370" cy="355309"/>
        </a:xfrm>
        <a:custGeom>
          <a:avLst/>
          <a:gdLst/>
          <a:ahLst/>
          <a:cxnLst/>
          <a:rect l="0" t="0" r="0" b="0"/>
          <a:pathLst>
            <a:path>
              <a:moveTo>
                <a:pt x="0" y="0"/>
              </a:moveTo>
              <a:lnTo>
                <a:pt x="0" y="177654"/>
              </a:lnTo>
              <a:lnTo>
                <a:pt x="2154370" y="177654"/>
              </a:lnTo>
              <a:lnTo>
                <a:pt x="2154370" y="355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F492E8-F721-A948-8147-04CD6C37E342}">
      <dsp:nvSpPr>
        <dsp:cNvPr id="0" name=""/>
        <dsp:cNvSpPr/>
      </dsp:nvSpPr>
      <dsp:spPr>
        <a:xfrm>
          <a:off x="3003351" y="1682578"/>
          <a:ext cx="107108" cy="355309"/>
        </a:xfrm>
        <a:custGeom>
          <a:avLst/>
          <a:gdLst/>
          <a:ahLst/>
          <a:cxnLst/>
          <a:rect l="0" t="0" r="0" b="0"/>
          <a:pathLst>
            <a:path>
              <a:moveTo>
                <a:pt x="0" y="0"/>
              </a:moveTo>
              <a:lnTo>
                <a:pt x="0" y="177654"/>
              </a:lnTo>
              <a:lnTo>
                <a:pt x="107108" y="177654"/>
              </a:lnTo>
              <a:lnTo>
                <a:pt x="107108" y="355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A99D61-12C8-7F4F-88AF-16CCDFA968F3}">
      <dsp:nvSpPr>
        <dsp:cNvPr id="0" name=""/>
        <dsp:cNvSpPr/>
      </dsp:nvSpPr>
      <dsp:spPr>
        <a:xfrm>
          <a:off x="956089" y="1682578"/>
          <a:ext cx="2047261" cy="355309"/>
        </a:xfrm>
        <a:custGeom>
          <a:avLst/>
          <a:gdLst/>
          <a:ahLst/>
          <a:cxnLst/>
          <a:rect l="0" t="0" r="0" b="0"/>
          <a:pathLst>
            <a:path>
              <a:moveTo>
                <a:pt x="2047261" y="0"/>
              </a:moveTo>
              <a:lnTo>
                <a:pt x="2047261" y="177654"/>
              </a:lnTo>
              <a:lnTo>
                <a:pt x="0" y="177654"/>
              </a:lnTo>
              <a:lnTo>
                <a:pt x="0" y="355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CB9889-B258-AB4E-871B-61AD5055839D}">
      <dsp:nvSpPr>
        <dsp:cNvPr id="0" name=""/>
        <dsp:cNvSpPr/>
      </dsp:nvSpPr>
      <dsp:spPr>
        <a:xfrm>
          <a:off x="2157375" y="836602"/>
          <a:ext cx="1691951" cy="8459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Population Total (N=150)</a:t>
          </a:r>
        </a:p>
      </dsp:txBody>
      <dsp:txXfrm>
        <a:off x="2157375" y="836602"/>
        <a:ext cx="1691951" cy="845975"/>
      </dsp:txXfrm>
    </dsp:sp>
    <dsp:sp modelId="{48333C9D-08EB-4944-90F8-835B29846707}">
      <dsp:nvSpPr>
        <dsp:cNvPr id="0" name=""/>
        <dsp:cNvSpPr/>
      </dsp:nvSpPr>
      <dsp:spPr>
        <a:xfrm>
          <a:off x="3005" y="2037887"/>
          <a:ext cx="1906169" cy="8459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b="1" kern="1200"/>
            <a:t>Population rSO2 &lt;60% </a:t>
          </a:r>
        </a:p>
        <a:p>
          <a:pPr marL="0" lvl="0" indent="0" algn="ctr" defTabSz="755650">
            <a:lnSpc>
              <a:spcPct val="90000"/>
            </a:lnSpc>
            <a:spcBef>
              <a:spcPct val="0"/>
            </a:spcBef>
            <a:spcAft>
              <a:spcPct val="35000"/>
            </a:spcAft>
            <a:buNone/>
          </a:pPr>
          <a:r>
            <a:rPr lang="en-CA" sz="1700" b="1" kern="1200"/>
            <a:t>(N=32, 21.62%)</a:t>
          </a:r>
          <a:endParaRPr lang="en-US" sz="1700" kern="1200"/>
        </a:p>
      </dsp:txBody>
      <dsp:txXfrm>
        <a:off x="3005" y="2037887"/>
        <a:ext cx="1906169" cy="845975"/>
      </dsp:txXfrm>
    </dsp:sp>
    <dsp:sp modelId="{430D63B1-70A9-9D42-B8B6-6E4928AF4CB5}">
      <dsp:nvSpPr>
        <dsp:cNvPr id="0" name=""/>
        <dsp:cNvSpPr/>
      </dsp:nvSpPr>
      <dsp:spPr>
        <a:xfrm>
          <a:off x="2264484" y="2037887"/>
          <a:ext cx="1691951" cy="8459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b="1" kern="1200"/>
            <a:t>Population rSO2 &gt; ou = 60.0%</a:t>
          </a:r>
        </a:p>
        <a:p>
          <a:pPr marL="0" lvl="0" indent="0" algn="ctr" defTabSz="755650">
            <a:lnSpc>
              <a:spcPct val="90000"/>
            </a:lnSpc>
            <a:spcBef>
              <a:spcPct val="0"/>
            </a:spcBef>
            <a:spcAft>
              <a:spcPct val="35000"/>
            </a:spcAft>
            <a:buNone/>
          </a:pPr>
          <a:r>
            <a:rPr lang="en-CA" sz="1700" b="1" kern="1200"/>
            <a:t> (N=116, 78.38%)</a:t>
          </a:r>
          <a:endParaRPr lang="en-US" sz="1700" kern="1200"/>
        </a:p>
      </dsp:txBody>
      <dsp:txXfrm>
        <a:off x="2264484" y="2037887"/>
        <a:ext cx="1691951" cy="845975"/>
      </dsp:txXfrm>
    </dsp:sp>
    <dsp:sp modelId="{FD6509E3-5A97-5045-A990-25ACBA901AD4}">
      <dsp:nvSpPr>
        <dsp:cNvPr id="0" name=""/>
        <dsp:cNvSpPr/>
      </dsp:nvSpPr>
      <dsp:spPr>
        <a:xfrm>
          <a:off x="4311745" y="2037887"/>
          <a:ext cx="1691951" cy="84597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a:t>N=2 missing rSO2 (not considered in analysis)</a:t>
          </a:r>
        </a:p>
      </dsp:txBody>
      <dsp:txXfrm>
        <a:off x="4311745" y="2037887"/>
        <a:ext cx="1691951" cy="8459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7F25-DFB4-BF41-A74A-E63906A07541}" type="datetimeFigureOut">
              <a:rPr lang="en-US" smtClean="0"/>
              <a:t>5/18/23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F6337-4768-8646-97BF-E6B6F83A69E4}" type="slidenum">
              <a:rPr lang="en-US" smtClean="0"/>
              <a:t>‹#›</a:t>
            </a:fld>
            <a:endParaRPr lang="en-US"/>
          </a:p>
        </p:txBody>
      </p:sp>
    </p:spTree>
    <p:extLst>
      <p:ext uri="{BB962C8B-B14F-4D97-AF65-F5344CB8AC3E}">
        <p14:creationId xmlns:p14="http://schemas.microsoft.com/office/powerpoint/2010/main" val="382592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1</a:t>
            </a:fld>
            <a:endParaRPr lang="en-US"/>
          </a:p>
        </p:txBody>
      </p:sp>
    </p:spTree>
    <p:extLst>
      <p:ext uri="{BB962C8B-B14F-4D97-AF65-F5344CB8AC3E}">
        <p14:creationId xmlns:p14="http://schemas.microsoft.com/office/powerpoint/2010/main" val="84548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20</a:t>
            </a:fld>
            <a:endParaRPr lang="en-US"/>
          </a:p>
        </p:txBody>
      </p:sp>
    </p:spTree>
    <p:extLst>
      <p:ext uri="{BB962C8B-B14F-4D97-AF65-F5344CB8AC3E}">
        <p14:creationId xmlns:p14="http://schemas.microsoft.com/office/powerpoint/2010/main" val="355933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8</a:t>
            </a:fld>
            <a:endParaRPr lang="en-US"/>
          </a:p>
        </p:txBody>
      </p:sp>
    </p:spTree>
    <p:extLst>
      <p:ext uri="{BB962C8B-B14F-4D97-AF65-F5344CB8AC3E}">
        <p14:creationId xmlns:p14="http://schemas.microsoft.com/office/powerpoint/2010/main" val="201916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9</a:t>
            </a:fld>
            <a:endParaRPr lang="en-US"/>
          </a:p>
        </p:txBody>
      </p:sp>
    </p:spTree>
    <p:extLst>
      <p:ext uri="{BB962C8B-B14F-4D97-AF65-F5344CB8AC3E}">
        <p14:creationId xmlns:p14="http://schemas.microsoft.com/office/powerpoint/2010/main" val="119484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RV dysfunction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has been receiving increased interest as it can arise in a multitude of medical situations like RV infarction, acute respiratory distress syndrome (ARDS) (12), pulmonary embolism (13), septic shock (14), and in patients with pulmonary hypertension going through cardiac surgery (15). It also has been linked to a higher mortality risk in the intensive care unit (ICU) and in patients undergoing cardiac surgery (16, 17).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Attention a RV failure et RV dysfunction.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RV dysfunction fait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habituellement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référence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paramètres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fonction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VD par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écho</a:t>
            </a:r>
            <a:r>
              <a:rPr lang="en-US" sz="1800" dirty="0">
                <a:effectLst/>
                <a:latin typeface="Calibri" panose="020F0502020204030204" pitchFamily="34" charset="0"/>
                <a:ea typeface="Calibri" panose="020F0502020204030204" pitchFamily="34" charset="0"/>
                <a:cs typeface="Times New Roman" panose="02020603050405020304" pitchFamily="18" charset="0"/>
              </a:rPr>
              <a:t>, swan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autre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anormale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sans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avoir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d’atteinte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d’organe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RV Failure fait plus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référence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une</a:t>
            </a:r>
            <a:r>
              <a:rPr lang="en-US" sz="1800" dirty="0">
                <a:effectLst/>
                <a:latin typeface="Calibri" panose="020F0502020204030204" pitchFamily="34" charset="0"/>
                <a:ea typeface="Calibri" panose="020F0502020204030204" pitchFamily="34" charset="0"/>
                <a:cs typeface="Times New Roman" panose="02020603050405020304" pitchFamily="18" charset="0"/>
              </a:rPr>
              <a:t> RV dysfunction avec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atteinte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secondaire</a:t>
            </a:r>
            <a:r>
              <a:rPr lang="en-US" sz="1800" dirty="0">
                <a:effectLst/>
                <a:latin typeface="Calibri" panose="020F0502020204030204" pitchFamily="34" charset="0"/>
                <a:ea typeface="Calibri" panose="020F0502020204030204" pitchFamily="34" charset="0"/>
                <a:cs typeface="Times New Roman" panose="02020603050405020304" pitchFamily="18" charset="0"/>
              </a:rPr>
              <a:t> sur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d’autres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comme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l’IRA</a:t>
            </a:r>
            <a:r>
              <a:rPr lang="en-US" sz="1800" dirty="0">
                <a:effectLst/>
                <a:latin typeface="Calibri" panose="020F0502020204030204" pitchFamily="34" charset="0"/>
                <a:ea typeface="Calibri" panose="020F0502020204030204" pitchFamily="34" charset="0"/>
                <a:cs typeface="Times New Roman" panose="02020603050405020304" pitchFamily="18" charset="0"/>
              </a:rPr>
              <a:t>, du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délirium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la dysfunction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hépatique</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exemple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10</a:t>
            </a:fld>
            <a:endParaRPr lang="en-US"/>
          </a:p>
        </p:txBody>
      </p:sp>
    </p:spTree>
    <p:extLst>
      <p:ext uri="{BB962C8B-B14F-4D97-AF65-F5344CB8AC3E}">
        <p14:creationId xmlns:p14="http://schemas.microsoft.com/office/powerpoint/2010/main" val="355221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RV dysfunction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has been receiving increased interest as it can arise in a multitude of medical situations like RV infarction, acute respiratory distress syndrome (ARDS) (12), pulmonary embolism (13), septic shock (14), and in patients with pulmonary hypertension going through cardiac surgery (15). It also has been linked to a higher mortality risk in the intensive care unit (ICU) and in patients undergoing cardiac surgery (16, 17).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Attention a RV failure et RV dysfunction.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RV dysfunction fait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habituellement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référence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paramètres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fonction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VD par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écho</a:t>
            </a:r>
            <a:r>
              <a:rPr lang="en-US" sz="1800" dirty="0">
                <a:effectLst/>
                <a:latin typeface="Calibri" panose="020F0502020204030204" pitchFamily="34" charset="0"/>
                <a:ea typeface="Calibri" panose="020F0502020204030204" pitchFamily="34" charset="0"/>
                <a:cs typeface="Times New Roman" panose="02020603050405020304" pitchFamily="18" charset="0"/>
              </a:rPr>
              <a:t>, swan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autre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anormale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sans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avoir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d’atteinte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d’organe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RV Failure fait plus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référence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une</a:t>
            </a:r>
            <a:r>
              <a:rPr lang="en-US" sz="1800" dirty="0">
                <a:effectLst/>
                <a:latin typeface="Calibri" panose="020F0502020204030204" pitchFamily="34" charset="0"/>
                <a:ea typeface="Calibri" panose="020F0502020204030204" pitchFamily="34" charset="0"/>
                <a:cs typeface="Times New Roman" panose="02020603050405020304" pitchFamily="18" charset="0"/>
              </a:rPr>
              <a:t> RV dysfunction avec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atteinte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secondaire</a:t>
            </a:r>
            <a:r>
              <a:rPr lang="en-US" sz="1800" dirty="0">
                <a:effectLst/>
                <a:latin typeface="Calibri" panose="020F0502020204030204" pitchFamily="34" charset="0"/>
                <a:ea typeface="Calibri" panose="020F0502020204030204" pitchFamily="34" charset="0"/>
                <a:cs typeface="Times New Roman" panose="02020603050405020304" pitchFamily="18" charset="0"/>
              </a:rPr>
              <a:t> sur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d’autres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comme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l’IRA</a:t>
            </a:r>
            <a:r>
              <a:rPr lang="en-US" sz="1800" dirty="0">
                <a:effectLst/>
                <a:latin typeface="Calibri" panose="020F0502020204030204" pitchFamily="34" charset="0"/>
                <a:ea typeface="Calibri" panose="020F0502020204030204" pitchFamily="34" charset="0"/>
                <a:cs typeface="Times New Roman" panose="02020603050405020304" pitchFamily="18" charset="0"/>
              </a:rPr>
              <a:t>, du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délirium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ou</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la dysfunction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hépatique</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exemple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11</a:t>
            </a:fld>
            <a:endParaRPr lang="en-US"/>
          </a:p>
        </p:txBody>
      </p:sp>
    </p:spTree>
    <p:extLst>
      <p:ext uri="{BB962C8B-B14F-4D97-AF65-F5344CB8AC3E}">
        <p14:creationId xmlns:p14="http://schemas.microsoft.com/office/powerpoint/2010/main" val="184186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13</a:t>
            </a:fld>
            <a:endParaRPr lang="en-US"/>
          </a:p>
        </p:txBody>
      </p:sp>
    </p:spTree>
    <p:extLst>
      <p:ext uri="{BB962C8B-B14F-4D97-AF65-F5344CB8AC3E}">
        <p14:creationId xmlns:p14="http://schemas.microsoft.com/office/powerpoint/2010/main" val="413590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14</a:t>
            </a:fld>
            <a:endParaRPr lang="en-US"/>
          </a:p>
        </p:txBody>
      </p:sp>
    </p:spTree>
    <p:extLst>
      <p:ext uri="{BB962C8B-B14F-4D97-AF65-F5344CB8AC3E}">
        <p14:creationId xmlns:p14="http://schemas.microsoft.com/office/powerpoint/2010/main" val="406545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18</a:t>
            </a:fld>
            <a:endParaRPr lang="en-US"/>
          </a:p>
        </p:txBody>
      </p:sp>
    </p:spTree>
    <p:extLst>
      <p:ext uri="{BB962C8B-B14F-4D97-AF65-F5344CB8AC3E}">
        <p14:creationId xmlns:p14="http://schemas.microsoft.com/office/powerpoint/2010/main" val="300480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F6337-4768-8646-97BF-E6B6F83A69E4}" type="slidenum">
              <a:rPr lang="en-US" smtClean="0"/>
              <a:t>19</a:t>
            </a:fld>
            <a:endParaRPr lang="en-US"/>
          </a:p>
        </p:txBody>
      </p:sp>
    </p:spTree>
    <p:extLst>
      <p:ext uri="{BB962C8B-B14F-4D97-AF65-F5344CB8AC3E}">
        <p14:creationId xmlns:p14="http://schemas.microsoft.com/office/powerpoint/2010/main" val="231923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95AC-C760-BB2F-981E-1E4010B3A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D0914A-C23D-AF16-07E6-6B263BF42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062CD3-12DB-297E-3966-DA9C8C082BAD}"/>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5" name="Footer Placeholder 4">
            <a:extLst>
              <a:ext uri="{FF2B5EF4-FFF2-40B4-BE49-F238E27FC236}">
                <a16:creationId xmlns:a16="http://schemas.microsoft.com/office/drawing/2014/main" id="{5A5B8AC4-E0C4-A0F5-69AF-A48902240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2255B-4979-D41F-DCE7-AA4E87C9483D}"/>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242016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F828-E8FA-ADFD-47CB-9D3DD19641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EB59B-4334-F6F7-1AF4-A4A19856E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F28C2-740B-7510-A71B-59ED0BA4AA23}"/>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5" name="Footer Placeholder 4">
            <a:extLst>
              <a:ext uri="{FF2B5EF4-FFF2-40B4-BE49-F238E27FC236}">
                <a16:creationId xmlns:a16="http://schemas.microsoft.com/office/drawing/2014/main" id="{B919424C-83F4-DBFA-458A-97004C662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04229-C133-C128-7341-9E550284A44F}"/>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365378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7392C8-00D3-A7E9-C2AC-5CB2A2BAE8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426772-D6E6-3E00-1F26-D3E21E6B5D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99F6C-BDD5-CC1B-820F-E689C9A4012A}"/>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5" name="Footer Placeholder 4">
            <a:extLst>
              <a:ext uri="{FF2B5EF4-FFF2-40B4-BE49-F238E27FC236}">
                <a16:creationId xmlns:a16="http://schemas.microsoft.com/office/drawing/2014/main" id="{F1CA781A-AF9B-18EF-9F5C-C425EC43F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95C86-73D5-E587-93EF-52E5C0925D1D}"/>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428026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D4CF-3B00-CCF8-8321-A7DDCD206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6A74C3-C3A1-0D16-1F8D-8DC325E6FB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4132D-0254-9C70-F24F-C9A35341EC43}"/>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5" name="Footer Placeholder 4">
            <a:extLst>
              <a:ext uri="{FF2B5EF4-FFF2-40B4-BE49-F238E27FC236}">
                <a16:creationId xmlns:a16="http://schemas.microsoft.com/office/drawing/2014/main" id="{94F0673E-0628-38F9-B2E3-8C716FEA2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A1792-BC5C-3429-FF58-DD353D3010F6}"/>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168149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5854-7B9A-04E4-C484-3F9A6E1381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46625D-AD34-5D5E-77BE-7B4BF8102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BB5A13-6834-8760-329A-F075DE73AD76}"/>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5" name="Footer Placeholder 4">
            <a:extLst>
              <a:ext uri="{FF2B5EF4-FFF2-40B4-BE49-F238E27FC236}">
                <a16:creationId xmlns:a16="http://schemas.microsoft.com/office/drawing/2014/main" id="{E03A546D-5A38-74C0-B210-196829532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A797F-79B9-6267-92E8-7A72002F832A}"/>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163719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09D5-AE84-DE66-1A23-250069808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8AE83-7335-F19D-DB1C-234C6E87E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67A25-1B90-B96A-BABF-7E4AC675AC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34E17-16B8-5510-70BC-200345E0DCFF}"/>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6" name="Footer Placeholder 5">
            <a:extLst>
              <a:ext uri="{FF2B5EF4-FFF2-40B4-BE49-F238E27FC236}">
                <a16:creationId xmlns:a16="http://schemas.microsoft.com/office/drawing/2014/main" id="{59C5DAE7-4BB9-DBBC-C71F-7E908DB52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FD8F5-5A8C-1111-D8C6-C26F2D5B696E}"/>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251085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C05B-3549-B2CF-CD61-BDB98C9795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444935-FFA8-1D8D-87E9-EF4C091D7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830ED-643C-4DF7-0D37-054D87E58E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311DA3-C437-38CA-8595-CF4720528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42057-8B93-8822-265A-578794E12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A543D4-15CF-5CBD-4759-4D75474220EF}"/>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8" name="Footer Placeholder 7">
            <a:extLst>
              <a:ext uri="{FF2B5EF4-FFF2-40B4-BE49-F238E27FC236}">
                <a16:creationId xmlns:a16="http://schemas.microsoft.com/office/drawing/2014/main" id="{E2A98F22-4DD9-D9CE-30F0-C53E676C7F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7DEA38-528C-ADA7-46C2-008E0A0AE2FC}"/>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360758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EFB7-2753-F4D2-AD42-EBF66E25C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A8CDF6-4559-49C1-AEF3-A6D88D038DA2}"/>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4" name="Footer Placeholder 3">
            <a:extLst>
              <a:ext uri="{FF2B5EF4-FFF2-40B4-BE49-F238E27FC236}">
                <a16:creationId xmlns:a16="http://schemas.microsoft.com/office/drawing/2014/main" id="{FF8772FF-DBAE-C8CF-35E9-2B01C72302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8E0102-120A-02B5-DA2F-201926AAEF4D}"/>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29197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BAC01-1EB3-5139-C93A-6030A8CCA230}"/>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3" name="Footer Placeholder 2">
            <a:extLst>
              <a:ext uri="{FF2B5EF4-FFF2-40B4-BE49-F238E27FC236}">
                <a16:creationId xmlns:a16="http://schemas.microsoft.com/office/drawing/2014/main" id="{20ED22EB-3307-91E6-33B2-760664F768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CB0C6-C062-DFCE-27CC-1EFF7A52B06B}"/>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190925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6BD5-2864-67DC-582C-BF55726D4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1D4A8-033E-E2A8-FE70-FA8F73B2D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50696-1DE9-625B-33CF-25E8EE0D3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D634F-1703-18F6-68BF-76074156219D}"/>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6" name="Footer Placeholder 5">
            <a:extLst>
              <a:ext uri="{FF2B5EF4-FFF2-40B4-BE49-F238E27FC236}">
                <a16:creationId xmlns:a16="http://schemas.microsoft.com/office/drawing/2014/main" id="{92C6BFE2-5DCD-5AA1-6268-AF1D4EB3D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516C51-1A4F-8B8F-FEFF-6FDC25F91D8D}"/>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73441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4309-2223-924B-1E21-08BFB9A05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B68F09-4EFA-BA3E-8D19-B8F43D674C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2A7D8C-24DF-8574-0D10-8D6B06034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29CFA-A765-8ABD-42AE-9437E14D7DB7}"/>
              </a:ext>
            </a:extLst>
          </p:cNvPr>
          <p:cNvSpPr>
            <a:spLocks noGrp="1"/>
          </p:cNvSpPr>
          <p:nvPr>
            <p:ph type="dt" sz="half" idx="10"/>
          </p:nvPr>
        </p:nvSpPr>
        <p:spPr/>
        <p:txBody>
          <a:bodyPr/>
          <a:lstStyle/>
          <a:p>
            <a:fld id="{8B5F0AD8-FFAE-B245-97F4-8D0992DE0FAB}" type="datetimeFigureOut">
              <a:rPr lang="en-US" smtClean="0"/>
              <a:t>5/18/23</a:t>
            </a:fld>
            <a:endParaRPr lang="en-US"/>
          </a:p>
        </p:txBody>
      </p:sp>
      <p:sp>
        <p:nvSpPr>
          <p:cNvPr id="6" name="Footer Placeholder 5">
            <a:extLst>
              <a:ext uri="{FF2B5EF4-FFF2-40B4-BE49-F238E27FC236}">
                <a16:creationId xmlns:a16="http://schemas.microsoft.com/office/drawing/2014/main" id="{6A9AA1A4-461A-2C01-C866-D06130F89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5A474-8B90-3965-ED80-0171965DE92D}"/>
              </a:ext>
            </a:extLst>
          </p:cNvPr>
          <p:cNvSpPr>
            <a:spLocks noGrp="1"/>
          </p:cNvSpPr>
          <p:nvPr>
            <p:ph type="sldNum" sz="quarter" idx="12"/>
          </p:nvPr>
        </p:nvSpPr>
        <p:spPr/>
        <p:txBody>
          <a:bodyPr/>
          <a:lstStyle/>
          <a:p>
            <a:fld id="{A365386F-65EF-274E-85B5-E62283123487}" type="slidenum">
              <a:rPr lang="en-US" smtClean="0"/>
              <a:t>‹#›</a:t>
            </a:fld>
            <a:endParaRPr lang="en-US"/>
          </a:p>
        </p:txBody>
      </p:sp>
    </p:spTree>
    <p:extLst>
      <p:ext uri="{BB962C8B-B14F-4D97-AF65-F5344CB8AC3E}">
        <p14:creationId xmlns:p14="http://schemas.microsoft.com/office/powerpoint/2010/main" val="198537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81E2A-0CF1-BE24-59E8-B9C50BC5D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EE8C4B-B4AA-5270-E0F1-DC1F578172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52057-AEC6-23E3-7F58-83D137FB4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F0AD8-FFAE-B245-97F4-8D0992DE0FAB}" type="datetimeFigureOut">
              <a:rPr lang="en-US" smtClean="0"/>
              <a:t>5/18/23</a:t>
            </a:fld>
            <a:endParaRPr lang="en-US"/>
          </a:p>
        </p:txBody>
      </p:sp>
      <p:sp>
        <p:nvSpPr>
          <p:cNvPr id="5" name="Footer Placeholder 4">
            <a:extLst>
              <a:ext uri="{FF2B5EF4-FFF2-40B4-BE49-F238E27FC236}">
                <a16:creationId xmlns:a16="http://schemas.microsoft.com/office/drawing/2014/main" id="{D0FF2719-767B-E08E-A84A-8A76338AF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614C6E-E78E-B961-A3B9-1BD1AC9B4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5386F-65EF-274E-85B5-E62283123487}" type="slidenum">
              <a:rPr lang="en-US" smtClean="0"/>
              <a:t>‹#›</a:t>
            </a:fld>
            <a:endParaRPr lang="en-US"/>
          </a:p>
        </p:txBody>
      </p:sp>
    </p:spTree>
    <p:extLst>
      <p:ext uri="{BB962C8B-B14F-4D97-AF65-F5344CB8AC3E}">
        <p14:creationId xmlns:p14="http://schemas.microsoft.com/office/powerpoint/2010/main" val="406174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4"/><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rebral Oxygen Monitoring: Electroencephalography &amp; Cerebral Oximetry |  NYU Langone Health">
            <a:extLst>
              <a:ext uri="{FF2B5EF4-FFF2-40B4-BE49-F238E27FC236}">
                <a16:creationId xmlns:a16="http://schemas.microsoft.com/office/drawing/2014/main" id="{6974D0AA-D6A7-7B9A-19E2-D12285EB94E7}"/>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52626"/>
            <a:ext cx="12192000" cy="78804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2585E4-32A5-56CC-1D0C-611A96127CDC}"/>
              </a:ext>
            </a:extLst>
          </p:cNvPr>
          <p:cNvSpPr>
            <a:spLocks noGrp="1"/>
          </p:cNvSpPr>
          <p:nvPr>
            <p:ph type="ctrTitle"/>
          </p:nvPr>
        </p:nvSpPr>
        <p:spPr/>
        <p:txBody>
          <a:bodyPr>
            <a:noAutofit/>
          </a:bodyPr>
          <a:lstStyle/>
          <a:p>
            <a:r>
              <a:rPr lang="fr-CA" sz="4000" dirty="0">
                <a:effectLst/>
                <a:latin typeface="Segoe UI" panose="020B0502040204020203" pitchFamily="34" charset="0"/>
                <a:ea typeface="Calibri" panose="020F0502020204030204" pitchFamily="34" charset="0"/>
              </a:rPr>
              <a:t>L’Oxymétrie cérébrale et la fonction du Ventricule </a:t>
            </a:r>
            <a:r>
              <a:rPr lang="fr-CA" sz="4000" dirty="0">
                <a:latin typeface="Segoe UI" panose="020B0502040204020203" pitchFamily="34" charset="0"/>
                <a:ea typeface="Calibri" panose="020F0502020204030204" pitchFamily="34" charset="0"/>
              </a:rPr>
              <a:t>D</a:t>
            </a:r>
            <a:r>
              <a:rPr lang="fr-CA" sz="4000" dirty="0">
                <a:effectLst/>
                <a:latin typeface="Segoe UI" panose="020B0502040204020203" pitchFamily="34" charset="0"/>
                <a:ea typeface="Calibri" panose="020F0502020204030204" pitchFamily="34" charset="0"/>
              </a:rPr>
              <a:t>roit</a:t>
            </a:r>
            <a:endParaRPr lang="en-US" dirty="0"/>
          </a:p>
        </p:txBody>
      </p:sp>
      <p:sp>
        <p:nvSpPr>
          <p:cNvPr id="3" name="Subtitle 2">
            <a:extLst>
              <a:ext uri="{FF2B5EF4-FFF2-40B4-BE49-F238E27FC236}">
                <a16:creationId xmlns:a16="http://schemas.microsoft.com/office/drawing/2014/main" id="{D8AD2FA2-453E-B5C7-3EE3-75D0A0F768C4}"/>
              </a:ext>
            </a:extLst>
          </p:cNvPr>
          <p:cNvSpPr>
            <a:spLocks noGrp="1"/>
          </p:cNvSpPr>
          <p:nvPr>
            <p:ph type="subTitle" idx="1"/>
          </p:nvPr>
        </p:nvSpPr>
        <p:spPr>
          <a:xfrm>
            <a:off x="1524000" y="4160043"/>
            <a:ext cx="9144000" cy="1655762"/>
          </a:xfrm>
        </p:spPr>
        <p:txBody>
          <a:bodyPr>
            <a:normAutofit/>
          </a:bodyPr>
          <a:lstStyle/>
          <a:p>
            <a:r>
              <a:rPr lang="en-US" sz="2000" i="1" u="sng" dirty="0" err="1"/>
              <a:t>Presenté</a:t>
            </a:r>
            <a:r>
              <a:rPr lang="en-US" sz="2000" i="1" u="sng" dirty="0"/>
              <a:t> par:</a:t>
            </a:r>
            <a:r>
              <a:rPr lang="en-US" sz="2000" dirty="0"/>
              <a:t> </a:t>
            </a:r>
            <a:r>
              <a:rPr lang="en-US" dirty="0"/>
              <a:t>Dre Elena Saade</a:t>
            </a:r>
          </a:p>
          <a:p>
            <a:r>
              <a:rPr lang="en-US" sz="2000" i="1" u="sng" dirty="0" err="1"/>
              <a:t>Superviseur</a:t>
            </a:r>
            <a:r>
              <a:rPr lang="en-US" sz="2000" i="1" u="sng" dirty="0"/>
              <a:t>:</a:t>
            </a:r>
            <a:r>
              <a:rPr lang="en-US" sz="2000" i="1" dirty="0"/>
              <a:t> </a:t>
            </a:r>
            <a:r>
              <a:rPr lang="en-US" dirty="0"/>
              <a:t>Dr André </a:t>
            </a:r>
            <a:r>
              <a:rPr lang="en-US" dirty="0" err="1"/>
              <a:t>Denault</a:t>
            </a:r>
            <a:r>
              <a:rPr lang="en-US" dirty="0"/>
              <a:t>, Dre Camille </a:t>
            </a:r>
            <a:r>
              <a:rPr lang="en-US" dirty="0" err="1"/>
              <a:t>Dumais</a:t>
            </a:r>
            <a:endParaRPr lang="en-US" dirty="0"/>
          </a:p>
          <a:p>
            <a:r>
              <a:rPr lang="en-US" b="1" i="1" dirty="0">
                <a:solidFill>
                  <a:schemeClr val="tx2">
                    <a:lumMod val="75000"/>
                  </a:schemeClr>
                </a:solidFill>
                <a:latin typeface="Abadi MT Condensed Light" panose="020B0306030101010103" pitchFamily="34" charset="77"/>
              </a:rPr>
              <a:t>UMF Shawinigan-Sud</a:t>
            </a:r>
          </a:p>
        </p:txBody>
      </p:sp>
      <p:pic>
        <p:nvPicPr>
          <p:cNvPr id="5" name="Picture 4" descr="A close-up of a logo&#10;&#10;Description automatically generated with medium confidence">
            <a:extLst>
              <a:ext uri="{FF2B5EF4-FFF2-40B4-BE49-F238E27FC236}">
                <a16:creationId xmlns:a16="http://schemas.microsoft.com/office/drawing/2014/main" id="{47F87644-8F9F-27CC-38B9-23708835FE20}"/>
              </a:ext>
            </a:extLst>
          </p:cNvPr>
          <p:cNvPicPr>
            <a:picLocks noChangeAspect="1"/>
          </p:cNvPicPr>
          <p:nvPr/>
        </p:nvPicPr>
        <p:blipFill rotWithShape="1">
          <a:blip r:embed="rId4"/>
          <a:srcRect t="3750"/>
          <a:stretch/>
        </p:blipFill>
        <p:spPr>
          <a:xfrm>
            <a:off x="281450" y="5564186"/>
            <a:ext cx="2485100" cy="1122363"/>
          </a:xfrm>
          <a:prstGeom prst="rect">
            <a:avLst/>
          </a:prstGeom>
        </p:spPr>
      </p:pic>
    </p:spTree>
    <p:extLst>
      <p:ext uri="{BB962C8B-B14F-4D97-AF65-F5344CB8AC3E}">
        <p14:creationId xmlns:p14="http://schemas.microsoft.com/office/powerpoint/2010/main" val="267244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7A693C-8258-B8B1-20B8-45FFA41F5372}"/>
              </a:ext>
            </a:extLst>
          </p:cNvPr>
          <p:cNvSpPr>
            <a:spLocks noGrp="1"/>
          </p:cNvSpPr>
          <p:nvPr>
            <p:ph type="title"/>
          </p:nvPr>
        </p:nvSpPr>
        <p:spPr>
          <a:xfrm>
            <a:off x="1115568" y="548640"/>
            <a:ext cx="10168128" cy="1179576"/>
          </a:xfrm>
        </p:spPr>
        <p:txBody>
          <a:bodyPr>
            <a:normAutofit/>
          </a:bodyPr>
          <a:lstStyle/>
          <a:p>
            <a:r>
              <a:rPr lang="en-US" sz="400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B3A31C2-476C-C421-90F9-E822BCF70440}"/>
              </a:ext>
            </a:extLst>
          </p:cNvPr>
          <p:cNvSpPr>
            <a:spLocks noGrp="1"/>
          </p:cNvSpPr>
          <p:nvPr>
            <p:ph idx="1"/>
          </p:nvPr>
        </p:nvSpPr>
        <p:spPr>
          <a:xfrm>
            <a:off x="1115568" y="2481943"/>
            <a:ext cx="10168128" cy="3695020"/>
          </a:xfrm>
        </p:spPr>
        <p:txBody>
          <a:bodyPr>
            <a:normAutofit/>
          </a:bodyPr>
          <a:lstStyle/>
          <a:p>
            <a:r>
              <a:rPr lang="en-US" sz="2400" dirty="0">
                <a:effectLst/>
                <a:latin typeface="Times New Roman" panose="02020603050405020304" pitchFamily="18" charset="0"/>
                <a:ea typeface="Calibri" panose="020F0502020204030204" pitchFamily="34" charset="0"/>
              </a:rPr>
              <a:t>Ce </a:t>
            </a:r>
            <a:r>
              <a:rPr lang="en-US" sz="2400" dirty="0" err="1">
                <a:effectLst/>
                <a:latin typeface="Times New Roman" panose="02020603050405020304" pitchFamily="18" charset="0"/>
                <a:ea typeface="Calibri" panose="020F0502020204030204" pitchFamily="34" charset="0"/>
              </a:rPr>
              <a:t>dispositif</a:t>
            </a:r>
            <a:r>
              <a:rPr lang="en-US" sz="2400" dirty="0">
                <a:effectLst/>
                <a:latin typeface="Times New Roman" panose="02020603050405020304" pitchFamily="18" charset="0"/>
                <a:ea typeface="Calibri" panose="020F0502020204030204" pitchFamily="34" charset="0"/>
              </a:rPr>
              <a:t> de surveillance </a:t>
            </a:r>
            <a:r>
              <a:rPr lang="en-US" sz="2400" dirty="0" err="1">
                <a:effectLst/>
                <a:latin typeface="Times New Roman" panose="02020603050405020304" pitchFamily="18" charset="0"/>
                <a:ea typeface="Calibri" panose="020F0502020204030204" pitchFamily="34" charset="0"/>
              </a:rPr>
              <a:t>permet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d'obtenir</a:t>
            </a:r>
            <a:r>
              <a:rPr lang="en-US" sz="2400" dirty="0">
                <a:effectLst/>
                <a:latin typeface="Times New Roman" panose="02020603050405020304" pitchFamily="18" charset="0"/>
                <a:ea typeface="Calibri" panose="020F0502020204030204" pitchFamily="34" charset="0"/>
              </a:rPr>
              <a:t> un </a:t>
            </a:r>
            <a:r>
              <a:rPr lang="en-US" sz="2400" dirty="0" err="1">
                <a:effectLst/>
                <a:latin typeface="Times New Roman" panose="02020603050405020304" pitchFamily="18" charset="0"/>
                <a:ea typeface="Calibri" panose="020F0502020204030204" pitchFamily="34" charset="0"/>
              </a:rPr>
              <a:t>signe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d'alerte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précoce</a:t>
            </a:r>
            <a:r>
              <a:rPr lang="en-US" sz="2400" dirty="0">
                <a:effectLst/>
                <a:latin typeface="Times New Roman" panose="02020603050405020304" pitchFamily="18" charset="0"/>
                <a:ea typeface="Calibri" panose="020F0502020204030204" pitchFamily="34" charset="0"/>
              </a:rPr>
              <a:t> et sensible d'un </a:t>
            </a:r>
            <a:r>
              <a:rPr lang="en-US" sz="2400" dirty="0" err="1">
                <a:effectLst/>
                <a:latin typeface="Times New Roman" panose="02020603050405020304" pitchFamily="18" charset="0"/>
                <a:ea typeface="Calibri" panose="020F0502020204030204" pitchFamily="34" charset="0"/>
              </a:rPr>
              <a:t>compromis</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hémodynamique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ou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métabolique</a:t>
            </a:r>
            <a:r>
              <a:rPr lang="en-US" sz="2400" dirty="0">
                <a:effectLst/>
                <a:latin typeface="Times New Roman" panose="02020603050405020304" pitchFamily="18" charset="0"/>
                <a:ea typeface="Calibri" panose="020F0502020204030204" pitchFamily="34" charset="0"/>
              </a:rPr>
              <a:t> qui </a:t>
            </a:r>
            <a:r>
              <a:rPr lang="en-US" sz="2400" dirty="0" err="1">
                <a:effectLst/>
                <a:latin typeface="Times New Roman" panose="02020603050405020304" pitchFamily="18" charset="0"/>
                <a:ea typeface="Calibri" panose="020F0502020204030204" pitchFamily="34" charset="0"/>
              </a:rPr>
              <a:t>peut</a:t>
            </a:r>
            <a:r>
              <a:rPr lang="en-US" sz="2400" dirty="0">
                <a:effectLst/>
                <a:latin typeface="Times New Roman" panose="02020603050405020304" pitchFamily="18" charset="0"/>
                <a:ea typeface="Calibri" panose="020F0502020204030204" pitchFamily="34" charset="0"/>
              </a:rPr>
              <a:t> aider </a:t>
            </a:r>
            <a:r>
              <a:rPr lang="en-US" sz="2400" dirty="0" err="1">
                <a:effectLst/>
                <a:latin typeface="Times New Roman" panose="02020603050405020304" pitchFamily="18" charset="0"/>
                <a:ea typeface="Calibri" panose="020F0502020204030204" pitchFamily="34" charset="0"/>
              </a:rPr>
              <a:t>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concevoir</a:t>
            </a:r>
            <a:r>
              <a:rPr lang="en-US" sz="2400" dirty="0">
                <a:effectLst/>
                <a:latin typeface="Times New Roman" panose="02020603050405020304" pitchFamily="18" charset="0"/>
                <a:ea typeface="Calibri" panose="020F0502020204030204" pitchFamily="34" charset="0"/>
              </a:rPr>
              <a:t> des </a:t>
            </a:r>
            <a:r>
              <a:rPr lang="en-US" sz="2400" dirty="0" err="1">
                <a:effectLst/>
                <a:latin typeface="Times New Roman" panose="02020603050405020304" pitchFamily="18" charset="0"/>
                <a:ea typeface="Calibri" panose="020F0502020204030204" pitchFamily="34" charset="0"/>
              </a:rPr>
              <a:t>stratégies</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thérapeutiques</a:t>
            </a:r>
            <a:r>
              <a:rPr lang="en-US" sz="2400" dirty="0">
                <a:effectLst/>
                <a:latin typeface="Times New Roman" panose="02020603050405020304" pitchFamily="18" charset="0"/>
                <a:ea typeface="Calibri" panose="020F0502020204030204" pitchFamily="34" charset="0"/>
              </a:rPr>
              <a:t> pour </a:t>
            </a:r>
            <a:r>
              <a:rPr lang="en-US" sz="2400" dirty="0" err="1">
                <a:effectLst/>
                <a:latin typeface="Times New Roman" panose="02020603050405020304" pitchFamily="18" charset="0"/>
                <a:ea typeface="Calibri" panose="020F0502020204030204" pitchFamily="34" charset="0"/>
              </a:rPr>
              <a:t>prévenir</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ou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réduire</a:t>
            </a:r>
            <a:r>
              <a:rPr lang="en-US" sz="2400" dirty="0">
                <a:effectLst/>
                <a:latin typeface="Times New Roman" panose="02020603050405020304" pitchFamily="18" charset="0"/>
                <a:ea typeface="Calibri" panose="020F0502020204030204" pitchFamily="34" charset="0"/>
              </a:rPr>
              <a:t> la </a:t>
            </a:r>
            <a:r>
              <a:rPr lang="en-US" sz="2400" dirty="0" err="1">
                <a:effectLst/>
                <a:latin typeface="Times New Roman" panose="02020603050405020304" pitchFamily="18" charset="0"/>
                <a:ea typeface="Calibri" panose="020F0502020204030204" pitchFamily="34" charset="0"/>
              </a:rPr>
              <a:t>gravité</a:t>
            </a:r>
            <a:r>
              <a:rPr lang="en-US" sz="2400" dirty="0">
                <a:effectLst/>
                <a:latin typeface="Times New Roman" panose="02020603050405020304" pitchFamily="18" charset="0"/>
                <a:ea typeface="Calibri" panose="020F0502020204030204" pitchFamily="34" charset="0"/>
              </a:rPr>
              <a:t> des complications. </a:t>
            </a:r>
          </a:p>
          <a:p>
            <a:r>
              <a:rPr lang="en-US" sz="2400" dirty="0">
                <a:effectLst/>
                <a:latin typeface="Times New Roman" panose="02020603050405020304" pitchFamily="18" charset="0"/>
                <a:ea typeface="Calibri" panose="020F0502020204030204" pitchFamily="34" charset="0"/>
              </a:rPr>
              <a:t>Il a </a:t>
            </a:r>
            <a:r>
              <a:rPr lang="en-US" sz="2400" dirty="0" err="1">
                <a:effectLst/>
                <a:latin typeface="Times New Roman" panose="02020603050405020304" pitchFamily="18" charset="0"/>
                <a:ea typeface="Calibri" panose="020F0502020204030204" pitchFamily="34" charset="0"/>
              </a:rPr>
              <a:t>été</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démontré</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qu'une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valeur</a:t>
            </a:r>
            <a:r>
              <a:rPr lang="en-US" sz="2400" dirty="0">
                <a:effectLst/>
                <a:latin typeface="Times New Roman" panose="02020603050405020304" pitchFamily="18" charset="0"/>
                <a:ea typeface="Calibri" panose="020F0502020204030204" pitchFamily="34" charset="0"/>
              </a:rPr>
              <a:t> de base </a:t>
            </a:r>
            <a:r>
              <a:rPr lang="en-US" sz="2400" dirty="0" err="1">
                <a:effectLst/>
                <a:latin typeface="Times New Roman" panose="02020603050405020304" pitchFamily="18" charset="0"/>
                <a:ea typeface="Calibri" panose="020F0502020204030204" pitchFamily="34" charset="0"/>
              </a:rPr>
              <a:t>réduite</a:t>
            </a:r>
            <a:r>
              <a:rPr lang="en-US" sz="2400" dirty="0">
                <a:effectLst/>
                <a:latin typeface="Times New Roman" panose="02020603050405020304" pitchFamily="18" charset="0"/>
                <a:ea typeface="Calibri" panose="020F0502020204030204" pitchFamily="34" charset="0"/>
              </a:rPr>
              <a:t> de la saturation </a:t>
            </a:r>
            <a:r>
              <a:rPr lang="en-US" sz="2400" dirty="0" err="1">
                <a:effectLst/>
                <a:latin typeface="Times New Roman" panose="02020603050405020304" pitchFamily="18" charset="0"/>
                <a:ea typeface="Calibri" panose="020F0502020204030204" pitchFamily="34" charset="0"/>
              </a:rPr>
              <a:t>cérébrale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régionale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oxygène</a:t>
            </a:r>
            <a:r>
              <a:rPr lang="en-US" sz="2400" dirty="0">
                <a:effectLst/>
                <a:latin typeface="Times New Roman" panose="02020603050405020304" pitchFamily="18" charset="0"/>
                <a:ea typeface="Calibri" panose="020F0502020204030204" pitchFamily="34" charset="0"/>
              </a:rPr>
              <a:t> (rSO2) chez les patients </a:t>
            </a:r>
            <a:r>
              <a:rPr lang="en-US" sz="2400" dirty="0" err="1">
                <a:effectLst/>
                <a:latin typeface="Times New Roman" panose="02020603050405020304" pitchFamily="18" charset="0"/>
                <a:ea typeface="Calibri" panose="020F0502020204030204" pitchFamily="34" charset="0"/>
              </a:rPr>
              <a:t>subissant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une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chirurgie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cardiaque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est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associée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à</a:t>
            </a:r>
            <a:r>
              <a:rPr lang="en-US" sz="2400" dirty="0">
                <a:effectLst/>
                <a:latin typeface="Times New Roman" panose="02020603050405020304" pitchFamily="18" charset="0"/>
                <a:ea typeface="Calibri" panose="020F0502020204030204" pitchFamily="34" charset="0"/>
              </a:rPr>
              <a:t> des </a:t>
            </a:r>
            <a:r>
              <a:rPr lang="en-US" sz="2400" dirty="0" err="1">
                <a:effectLst/>
                <a:latin typeface="Times New Roman" panose="02020603050405020304" pitchFamily="18" charset="0"/>
                <a:ea typeface="Calibri" panose="020F0502020204030204" pitchFamily="34" charset="0"/>
              </a:rPr>
              <a:t>taux</a:t>
            </a:r>
            <a:r>
              <a:rPr lang="en-US" sz="2400" dirty="0">
                <a:effectLst/>
                <a:latin typeface="Times New Roman" panose="02020603050405020304" pitchFamily="18" charset="0"/>
                <a:ea typeface="Calibri" panose="020F0502020204030204" pitchFamily="34" charset="0"/>
              </a:rPr>
              <a:t> de complications plus </a:t>
            </a:r>
            <a:r>
              <a:rPr lang="en-US" sz="2400" dirty="0" err="1">
                <a:effectLst/>
                <a:latin typeface="Times New Roman" panose="02020603050405020304" pitchFamily="18" charset="0"/>
                <a:ea typeface="Calibri" panose="020F0502020204030204" pitchFamily="34" charset="0"/>
              </a:rPr>
              <a:t>élevés</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une</a:t>
            </a:r>
            <a:r>
              <a:rPr lang="en-US" sz="2400" dirty="0">
                <a:effectLst/>
                <a:latin typeface="Times New Roman" panose="02020603050405020304" pitchFamily="18" charset="0"/>
                <a:ea typeface="Calibri" panose="020F0502020204030204" pitchFamily="34" charset="0"/>
              </a:rPr>
              <a:t> durée de séjour plus longue et </a:t>
            </a:r>
            <a:r>
              <a:rPr lang="en-US" sz="2400" dirty="0" err="1">
                <a:effectLst/>
                <a:latin typeface="Times New Roman" panose="02020603050405020304" pitchFamily="18" charset="0"/>
                <a:ea typeface="Calibri" panose="020F0502020204030204" pitchFamily="34" charset="0"/>
              </a:rPr>
              <a:t>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une</a:t>
            </a:r>
            <a:r>
              <a:rPr lang="en-US" sz="2400" dirty="0">
                <a:effectLst/>
                <a:latin typeface="Times New Roman" panose="02020603050405020304" pitchFamily="18" charset="0"/>
                <a:ea typeface="Calibri" panose="020F0502020204030204" pitchFamily="34" charset="0"/>
              </a:rPr>
              <a:t> incidence plus </a:t>
            </a:r>
            <a:r>
              <a:rPr lang="en-US" sz="2400" dirty="0" err="1">
                <a:effectLst/>
                <a:latin typeface="Times New Roman" panose="02020603050405020304" pitchFamily="18" charset="0"/>
                <a:ea typeface="Calibri" panose="020F0502020204030204" pitchFamily="34" charset="0"/>
              </a:rPr>
              <a:t>élevée</a:t>
            </a:r>
            <a:r>
              <a:rPr lang="en-US" sz="2400" dirty="0">
                <a:effectLst/>
                <a:latin typeface="Times New Roman" panose="02020603050405020304" pitchFamily="18" charset="0"/>
                <a:ea typeface="Calibri" panose="020F0502020204030204" pitchFamily="34" charset="0"/>
              </a:rPr>
              <a:t> de </a:t>
            </a:r>
            <a:r>
              <a:rPr lang="en-US" sz="2400" dirty="0" err="1">
                <a:effectLst/>
                <a:latin typeface="Times New Roman" panose="02020603050405020304" pitchFamily="18" charset="0"/>
                <a:ea typeface="Calibri" panose="020F0502020204030204" pitchFamily="34" charset="0"/>
              </a:rPr>
              <a:t>délire</a:t>
            </a:r>
            <a:r>
              <a:rPr lang="en-US" sz="24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94833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7A693C-8258-B8B1-20B8-45FFA41F5372}"/>
              </a:ext>
            </a:extLst>
          </p:cNvPr>
          <p:cNvSpPr>
            <a:spLocks noGrp="1"/>
          </p:cNvSpPr>
          <p:nvPr>
            <p:ph type="title"/>
          </p:nvPr>
        </p:nvSpPr>
        <p:spPr>
          <a:xfrm>
            <a:off x="1115568" y="548640"/>
            <a:ext cx="10168128" cy="1179576"/>
          </a:xfrm>
        </p:spPr>
        <p:txBody>
          <a:bodyPr>
            <a:normAutofit/>
          </a:bodyPr>
          <a:lstStyle/>
          <a:p>
            <a:r>
              <a:rPr lang="en-US" sz="400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B3A31C2-476C-C421-90F9-E822BCF70440}"/>
              </a:ext>
            </a:extLst>
          </p:cNvPr>
          <p:cNvSpPr>
            <a:spLocks noGrp="1"/>
          </p:cNvSpPr>
          <p:nvPr>
            <p:ph idx="1"/>
          </p:nvPr>
        </p:nvSpPr>
        <p:spPr>
          <a:xfrm>
            <a:off x="1115568" y="2481943"/>
            <a:ext cx="10168128" cy="3695020"/>
          </a:xfrm>
        </p:spPr>
        <p:txBody>
          <a:bodyPr>
            <a:normAutofit/>
          </a:bodyPr>
          <a:lstStyle/>
          <a:p>
            <a:r>
              <a:rPr lang="en-US" sz="2400" dirty="0">
                <a:effectLst/>
                <a:latin typeface="Times New Roman" panose="02020603050405020304" pitchFamily="18" charset="0"/>
                <a:ea typeface="Calibri" panose="020F0502020204030204" pitchFamily="34" charset="0"/>
              </a:rPr>
              <a:t>On a </a:t>
            </a:r>
            <a:r>
              <a:rPr lang="en-US" sz="2400" dirty="0" err="1">
                <a:effectLst/>
                <a:latin typeface="Times New Roman" panose="02020603050405020304" pitchFamily="18" charset="0"/>
                <a:ea typeface="Calibri" panose="020F0502020204030204" pitchFamily="34" charset="0"/>
              </a:rPr>
              <a:t>remarqué</a:t>
            </a:r>
            <a:r>
              <a:rPr lang="en-US" sz="2400" dirty="0">
                <a:effectLst/>
                <a:latin typeface="Times New Roman" panose="02020603050405020304" pitchFamily="18" charset="0"/>
                <a:ea typeface="Calibri" panose="020F0502020204030204" pitchFamily="34" charset="0"/>
              </a:rPr>
              <a:t> que les </a:t>
            </a:r>
            <a:r>
              <a:rPr lang="en-US" sz="2400" dirty="0" err="1">
                <a:effectLst/>
                <a:latin typeface="Times New Roman" panose="02020603050405020304" pitchFamily="18" charset="0"/>
                <a:ea typeface="Calibri" panose="020F0502020204030204" pitchFamily="34" charset="0"/>
              </a:rPr>
              <a:t>défaillances</a:t>
            </a:r>
            <a:r>
              <a:rPr lang="en-US" sz="2400" dirty="0">
                <a:effectLst/>
                <a:latin typeface="Times New Roman" panose="02020603050405020304" pitchFamily="18" charset="0"/>
                <a:ea typeface="Calibri" panose="020F0502020204030204" pitchFamily="34" charset="0"/>
              </a:rPr>
              <a:t> du VD </a:t>
            </a:r>
            <a:r>
              <a:rPr lang="en-US" sz="2400" dirty="0" err="1">
                <a:effectLst/>
                <a:latin typeface="Times New Roman" panose="02020603050405020304" pitchFamily="18" charset="0"/>
                <a:ea typeface="Calibri" panose="020F0502020204030204" pitchFamily="34" charset="0"/>
              </a:rPr>
              <a:t>étaient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associées</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une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réduction</a:t>
            </a:r>
            <a:r>
              <a:rPr lang="en-US" sz="2400" dirty="0">
                <a:effectLst/>
                <a:latin typeface="Times New Roman" panose="02020603050405020304" pitchFamily="18" charset="0"/>
                <a:ea typeface="Calibri" panose="020F0502020204030204" pitchFamily="34" charset="0"/>
              </a:rPr>
              <a:t> de la rSO2.</a:t>
            </a:r>
          </a:p>
          <a:p>
            <a:r>
              <a:rPr lang="en-US" sz="2400" dirty="0">
                <a:effectLst/>
                <a:latin typeface="Times New Roman" panose="02020603050405020304" pitchFamily="18" charset="0"/>
                <a:ea typeface="Calibri" panose="020F0502020204030204" pitchFamily="34" charset="0"/>
              </a:rPr>
              <a:t>Les </a:t>
            </a:r>
            <a:r>
              <a:rPr lang="en-US" sz="2400" dirty="0" err="1">
                <a:effectLst/>
                <a:latin typeface="Times New Roman" panose="02020603050405020304" pitchFamily="18" charset="0"/>
                <a:ea typeface="Calibri" panose="020F0502020204030204" pitchFamily="34" charset="0"/>
              </a:rPr>
              <a:t>valeurs</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normales</a:t>
            </a:r>
            <a:r>
              <a:rPr lang="en-US" sz="2400" dirty="0">
                <a:effectLst/>
                <a:latin typeface="Times New Roman" panose="02020603050405020304" pitchFamily="18" charset="0"/>
                <a:ea typeface="Calibri" panose="020F0502020204030204" pitchFamily="34" charset="0"/>
              </a:rPr>
              <a:t> de rSO2 se </a:t>
            </a:r>
            <a:r>
              <a:rPr lang="en-US" sz="2400" dirty="0" err="1">
                <a:effectLst/>
                <a:latin typeface="Times New Roman" panose="02020603050405020304" pitchFamily="18" charset="0"/>
                <a:ea typeface="Calibri" panose="020F0502020204030204" pitchFamily="34" charset="0"/>
              </a:rPr>
              <a:t>situent</a:t>
            </a:r>
            <a:r>
              <a:rPr lang="en-US" sz="2400" dirty="0">
                <a:effectLst/>
                <a:latin typeface="Times New Roman" panose="02020603050405020304" pitchFamily="18" charset="0"/>
                <a:ea typeface="Calibri" panose="020F0502020204030204" pitchFamily="34" charset="0"/>
              </a:rPr>
              <a:t> entre 60 et 75 %. Il </a:t>
            </a:r>
            <a:r>
              <a:rPr lang="en-US" sz="2400" dirty="0" err="1">
                <a:effectLst/>
                <a:latin typeface="Times New Roman" panose="02020603050405020304" pitchFamily="18" charset="0"/>
                <a:ea typeface="Calibri" panose="020F0502020204030204" pitchFamily="34" charset="0"/>
              </a:rPr>
              <a:t>est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cependant</a:t>
            </a:r>
            <a:r>
              <a:rPr lang="en-US" sz="2400" dirty="0">
                <a:effectLst/>
                <a:latin typeface="Times New Roman" panose="02020603050405020304" pitchFamily="18" charset="0"/>
                <a:ea typeface="Calibri" panose="020F0502020204030204" pitchFamily="34" charset="0"/>
              </a:rPr>
              <a:t> plus important de </a:t>
            </a:r>
            <a:r>
              <a:rPr lang="en-US" sz="2400" dirty="0" err="1">
                <a:effectLst/>
                <a:latin typeface="Times New Roman" panose="02020603050405020304" pitchFamily="18" charset="0"/>
                <a:ea typeface="Calibri" panose="020F0502020204030204" pitchFamily="34" charset="0"/>
              </a:rPr>
              <a:t>considérer</a:t>
            </a:r>
            <a:r>
              <a:rPr lang="en-US" sz="2400" dirty="0">
                <a:effectLst/>
                <a:latin typeface="Times New Roman" panose="02020603050405020304" pitchFamily="18" charset="0"/>
                <a:ea typeface="Calibri" panose="020F0502020204030204" pitchFamily="34" charset="0"/>
              </a:rPr>
              <a:t> la tendance des </a:t>
            </a:r>
            <a:r>
              <a:rPr lang="en-US" sz="2400" dirty="0" err="1">
                <a:effectLst/>
                <a:latin typeface="Times New Roman" panose="02020603050405020304" pitchFamily="18" charset="0"/>
                <a:ea typeface="Calibri" panose="020F0502020204030204" pitchFamily="34" charset="0"/>
              </a:rPr>
              <a:t>valeurs</a:t>
            </a:r>
            <a:r>
              <a:rPr lang="en-US" sz="2400" dirty="0">
                <a:effectLst/>
                <a:latin typeface="Times New Roman" panose="02020603050405020304" pitchFamily="18" charset="0"/>
                <a:ea typeface="Calibri" panose="020F0502020204030204" pitchFamily="34" charset="0"/>
              </a:rPr>
              <a:t> dans un </a:t>
            </a:r>
            <a:r>
              <a:rPr lang="en-US" sz="2400" dirty="0" err="1">
                <a:effectLst/>
                <a:latin typeface="Times New Roman" panose="02020603050405020304" pitchFamily="18" charset="0"/>
                <a:ea typeface="Calibri" panose="020F0502020204030204" pitchFamily="34" charset="0"/>
              </a:rPr>
              <a:t>contexte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clinique</a:t>
            </a:r>
            <a:r>
              <a:rPr lang="en-US" sz="2400" dirty="0">
                <a:effectLst/>
                <a:latin typeface="Times New Roman" panose="02020603050405020304" pitchFamily="18" charset="0"/>
                <a:ea typeface="Calibri" panose="020F0502020204030204" pitchFamily="34" charset="0"/>
              </a:rPr>
              <a:t> que les </a:t>
            </a:r>
            <a:r>
              <a:rPr lang="en-US" sz="2400" dirty="0" err="1">
                <a:effectLst/>
                <a:latin typeface="Times New Roman" panose="02020603050405020304" pitchFamily="18" charset="0"/>
                <a:ea typeface="Calibri" panose="020F0502020204030204" pitchFamily="34" charset="0"/>
              </a:rPr>
              <a:t>valeurs</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absolues</a:t>
            </a:r>
            <a:r>
              <a:rPr lang="en-US" sz="2400" dirty="0">
                <a:effectLst/>
                <a:latin typeface="Times New Roman" panose="02020603050405020304" pitchFamily="18" charset="0"/>
                <a:ea typeface="Calibri" panose="020F0502020204030204" pitchFamily="34" charset="0"/>
              </a:rPr>
              <a:t>.</a:t>
            </a:r>
          </a:p>
          <a:p>
            <a:r>
              <a:rPr lang="en-US" sz="2400" dirty="0" err="1">
                <a:effectLst/>
                <a:latin typeface="Times New Roman" panose="02020603050405020304" pitchFamily="18" charset="0"/>
                <a:ea typeface="Calibri" panose="020F0502020204030204" pitchFamily="34" charset="0"/>
              </a:rPr>
              <a:t>Mais</a:t>
            </a:r>
            <a:r>
              <a:rPr lang="en-US" sz="2400" dirty="0">
                <a:effectLst/>
                <a:latin typeface="Times New Roman" panose="02020603050405020304" pitchFamily="18" charset="0"/>
                <a:ea typeface="Calibri" panose="020F0502020204030204" pitchFamily="34" charset="0"/>
              </a:rPr>
              <a:t> pour </a:t>
            </a:r>
            <a:r>
              <a:rPr lang="en-US" sz="2400" dirty="0" err="1">
                <a:effectLst/>
                <a:latin typeface="Times New Roman" panose="02020603050405020304" pitchFamily="18" charset="0"/>
                <a:ea typeface="Calibri" panose="020F0502020204030204" pitchFamily="34" charset="0"/>
              </a:rPr>
              <a:t>répondre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notre</a:t>
            </a:r>
            <a:r>
              <a:rPr lang="en-US" sz="2400" dirty="0">
                <a:effectLst/>
                <a:latin typeface="Times New Roman" panose="02020603050405020304" pitchFamily="18" charset="0"/>
                <a:ea typeface="Calibri" panose="020F0502020204030204" pitchFamily="34" charset="0"/>
              </a:rPr>
              <a:t> question de recherche, nous nous </a:t>
            </a:r>
            <a:r>
              <a:rPr lang="en-US" sz="2400" dirty="0" err="1">
                <a:effectLst/>
                <a:latin typeface="Times New Roman" panose="02020603050405020304" pitchFamily="18" charset="0"/>
                <a:ea typeface="Calibri" panose="020F0502020204030204" pitchFamily="34" charset="0"/>
              </a:rPr>
              <a:t>contenterons</a:t>
            </a:r>
            <a:r>
              <a:rPr lang="en-US" sz="2400" dirty="0">
                <a:effectLst/>
                <a:latin typeface="Times New Roman" panose="02020603050405020304" pitchFamily="18" charset="0"/>
                <a:ea typeface="Calibri" panose="020F0502020204030204" pitchFamily="34" charset="0"/>
              </a:rPr>
              <a:t> de la </a:t>
            </a:r>
            <a:r>
              <a:rPr lang="en-US" sz="2400" dirty="0" err="1">
                <a:effectLst/>
                <a:latin typeface="Times New Roman" panose="02020603050405020304" pitchFamily="18" charset="0"/>
                <a:ea typeface="Calibri" panose="020F0502020204030204" pitchFamily="34" charset="0"/>
              </a:rPr>
              <a:t>plage</a:t>
            </a:r>
            <a:r>
              <a:rPr lang="en-US" sz="2400" dirty="0">
                <a:effectLst/>
                <a:latin typeface="Times New Roman" panose="02020603050405020304" pitchFamily="18" charset="0"/>
                <a:ea typeface="Calibri" panose="020F0502020204030204" pitchFamily="34" charset="0"/>
              </a:rPr>
              <a:t> de </a:t>
            </a:r>
            <a:r>
              <a:rPr lang="en-US" sz="2400" dirty="0" err="1">
                <a:effectLst/>
                <a:latin typeface="Times New Roman" panose="02020603050405020304" pitchFamily="18" charset="0"/>
                <a:ea typeface="Calibri" panose="020F0502020204030204" pitchFamily="34" charset="0"/>
              </a:rPr>
              <a:t>valeurs</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normales</a:t>
            </a:r>
            <a:r>
              <a:rPr lang="en-US" sz="2400" dirty="0">
                <a:effectLst/>
                <a:latin typeface="Times New Roman" panose="02020603050405020304" pitchFamily="18" charset="0"/>
                <a:ea typeface="Calibri" panose="020F0502020204030204" pitchFamily="34" charset="0"/>
              </a:rPr>
              <a:t> de NIRS de &gt; 60 % </a:t>
            </a:r>
            <a:r>
              <a:rPr lang="en-US" sz="2400" dirty="0" err="1">
                <a:effectLst/>
                <a:latin typeface="Times New Roman" panose="02020603050405020304" pitchFamily="18" charset="0"/>
                <a:ea typeface="Calibri" panose="020F0502020204030204" pitchFamily="34" charset="0"/>
              </a:rPr>
              <a:t>comme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référence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puisque</a:t>
            </a:r>
            <a:r>
              <a:rPr lang="en-US" sz="2400" dirty="0">
                <a:effectLst/>
                <a:latin typeface="Times New Roman" panose="02020603050405020304" pitchFamily="18" charset="0"/>
                <a:ea typeface="Calibri" panose="020F0502020204030204" pitchFamily="34" charset="0"/>
              </a:rPr>
              <a:t> nous </a:t>
            </a:r>
            <a:r>
              <a:rPr lang="en-US" sz="2400" dirty="0" err="1">
                <a:effectLst/>
                <a:latin typeface="Times New Roman" panose="02020603050405020304" pitchFamily="18" charset="0"/>
                <a:ea typeface="Calibri" panose="020F0502020204030204" pitchFamily="34" charset="0"/>
              </a:rPr>
              <a:t>sommes</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intéressés</a:t>
            </a:r>
            <a:r>
              <a:rPr lang="en-US" sz="2400" dirty="0">
                <a:effectLst/>
                <a:latin typeface="Times New Roman" panose="02020603050405020304" pitchFamily="18" charset="0"/>
                <a:ea typeface="Calibri" panose="020F0502020204030204" pitchFamily="34" charset="0"/>
              </a:rPr>
              <a:t> par </a:t>
            </a:r>
            <a:r>
              <a:rPr lang="en-US" sz="2400" dirty="0" err="1">
                <a:effectLst/>
                <a:latin typeface="Times New Roman" panose="02020603050405020304" pitchFamily="18" charset="0"/>
                <a:ea typeface="Calibri" panose="020F0502020204030204" pitchFamily="34" charset="0"/>
              </a:rPr>
              <a:t>l'établissement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d'une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corrélation</a:t>
            </a:r>
            <a:r>
              <a:rPr lang="en-US" sz="2400" dirty="0">
                <a:effectLst/>
                <a:latin typeface="Times New Roman" panose="02020603050405020304" pitchFamily="18" charset="0"/>
                <a:ea typeface="Calibri" panose="020F0502020204030204" pitchFamily="34" charset="0"/>
              </a:rPr>
              <a:t> entre la </a:t>
            </a:r>
            <a:r>
              <a:rPr lang="en-US" sz="2400" dirty="0" err="1">
                <a:effectLst/>
                <a:latin typeface="Times New Roman" panose="02020603050405020304" pitchFamily="18" charset="0"/>
                <a:ea typeface="Calibri" panose="020F0502020204030204" pitchFamily="34" charset="0"/>
              </a:rPr>
              <a:t>valeur</a:t>
            </a:r>
            <a:r>
              <a:rPr lang="en-US" sz="2400" dirty="0">
                <a:effectLst/>
                <a:latin typeface="Times New Roman" panose="02020603050405020304" pitchFamily="18" charset="0"/>
                <a:ea typeface="Calibri" panose="020F0502020204030204" pitchFamily="34" charset="0"/>
              </a:rPr>
              <a:t> NIRS de base des patients </a:t>
            </a:r>
            <a:r>
              <a:rPr lang="en-US" sz="2400" dirty="0" err="1">
                <a:effectLst/>
                <a:latin typeface="Times New Roman" panose="02020603050405020304" pitchFamily="18" charset="0"/>
                <a:ea typeface="Calibri" panose="020F0502020204030204" pitchFamily="34" charset="0"/>
              </a:rPr>
              <a:t>plutôt</a:t>
            </a:r>
            <a:r>
              <a:rPr lang="en-US" sz="2400" dirty="0">
                <a:effectLst/>
                <a:latin typeface="Times New Roman" panose="02020603050405020304" pitchFamily="18" charset="0"/>
                <a:ea typeface="Calibri" panose="020F0502020204030204" pitchFamily="34" charset="0"/>
              </a:rPr>
              <a:t> que par </a:t>
            </a:r>
            <a:r>
              <a:rPr lang="en-US" sz="2400" dirty="0" err="1">
                <a:effectLst/>
                <a:latin typeface="Times New Roman" panose="02020603050405020304" pitchFamily="18" charset="0"/>
                <a:ea typeface="Calibri" panose="020F0502020204030204" pitchFamily="34" charset="0"/>
              </a:rPr>
              <a:t>sa</a:t>
            </a:r>
            <a:r>
              <a:rPr lang="en-US" sz="2400" dirty="0">
                <a:effectLst/>
                <a:latin typeface="Times New Roman" panose="02020603050405020304" pitchFamily="18" charset="0"/>
                <a:ea typeface="Calibri" panose="020F0502020204030204" pitchFamily="34" charset="0"/>
              </a:rPr>
              <a:t> progression.</a:t>
            </a:r>
            <a:endParaRPr lang="en-US" sz="2400" dirty="0"/>
          </a:p>
        </p:txBody>
      </p:sp>
    </p:spTree>
    <p:extLst>
      <p:ext uri="{BB962C8B-B14F-4D97-AF65-F5344CB8AC3E}">
        <p14:creationId xmlns:p14="http://schemas.microsoft.com/office/powerpoint/2010/main" val="257417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C08CD-D448-5F68-0013-A5E83A7B620F}"/>
              </a:ext>
            </a:extLst>
          </p:cNvPr>
          <p:cNvSpPr>
            <a:spLocks noGrp="1"/>
          </p:cNvSpPr>
          <p:nvPr>
            <p:ph type="title"/>
          </p:nvPr>
        </p:nvSpPr>
        <p:spPr>
          <a:xfrm>
            <a:off x="1043631" y="809898"/>
            <a:ext cx="9942716" cy="1554480"/>
          </a:xfrm>
        </p:spPr>
        <p:txBody>
          <a:bodyPr anchor="ctr">
            <a:normAutofit/>
          </a:bodyPr>
          <a:lstStyle/>
          <a:p>
            <a:r>
              <a:rPr lang="en-US" sz="4800"/>
              <a:t>Introduction</a:t>
            </a:r>
          </a:p>
        </p:txBody>
      </p:sp>
      <p:sp>
        <p:nvSpPr>
          <p:cNvPr id="3" name="Content Placeholder 2">
            <a:extLst>
              <a:ext uri="{FF2B5EF4-FFF2-40B4-BE49-F238E27FC236}">
                <a16:creationId xmlns:a16="http://schemas.microsoft.com/office/drawing/2014/main" id="{2BD5D643-616F-C4B0-3C35-C0095FC67265}"/>
              </a:ext>
            </a:extLst>
          </p:cNvPr>
          <p:cNvSpPr>
            <a:spLocks noGrp="1"/>
          </p:cNvSpPr>
          <p:nvPr>
            <p:ph idx="1"/>
          </p:nvPr>
        </p:nvSpPr>
        <p:spPr>
          <a:xfrm>
            <a:off x="1045028" y="3017522"/>
            <a:ext cx="9941319" cy="3124658"/>
          </a:xfrm>
        </p:spPr>
        <p:txBody>
          <a:bodyPr anchor="ctr">
            <a:normAutofit/>
          </a:bodyPr>
          <a:lstStyle/>
          <a:p>
            <a:r>
              <a:rPr lang="en-US" sz="2000" dirty="0" err="1">
                <a:latin typeface="Times New Roman" panose="02020603050405020304" pitchFamily="18" charset="0"/>
                <a:cs typeface="Times New Roman" panose="02020603050405020304" pitchFamily="18" charset="0"/>
              </a:rPr>
              <a:t>D’autre</a:t>
            </a:r>
            <a:r>
              <a:rPr lang="en-US" sz="2000" dirty="0">
                <a:latin typeface="Times New Roman" panose="02020603050405020304" pitchFamily="18" charset="0"/>
                <a:cs typeface="Times New Roman" panose="02020603050405020304" pitchFamily="18" charset="0"/>
              </a:rPr>
              <a:t> part, </a:t>
            </a:r>
            <a:r>
              <a:rPr lang="en-US" sz="2000" dirty="0" err="1">
                <a:latin typeface="Times New Roman" panose="02020603050405020304" pitchFamily="18" charset="0"/>
                <a:cs typeface="Times New Roman" panose="02020603050405020304" pitchFamily="18" charset="0"/>
              </a:rPr>
              <a:t>l'échographie</a:t>
            </a:r>
            <a:r>
              <a:rPr lang="en-US" sz="2000" dirty="0">
                <a:latin typeface="Times New Roman" panose="02020603050405020304" pitchFamily="18" charset="0"/>
                <a:cs typeface="Times New Roman" panose="02020603050405020304" pitchFamily="18" charset="0"/>
              </a:rPr>
              <a:t> Doppler de la </a:t>
            </a:r>
            <a:r>
              <a:rPr lang="en-US" sz="2000" dirty="0" err="1">
                <a:latin typeface="Times New Roman" panose="02020603050405020304" pitchFamily="18" charset="0"/>
                <a:cs typeface="Times New Roman" panose="02020603050405020304" pitchFamily="18" charset="0"/>
              </a:rPr>
              <a:t>veine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fémorale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une</a:t>
            </a:r>
            <a:r>
              <a:rPr lang="en-US" sz="2000" dirty="0">
                <a:latin typeface="Times New Roman" panose="02020603050405020304" pitchFamily="18" charset="0"/>
                <a:cs typeface="Times New Roman" panose="02020603050405020304" pitchFamily="18" charset="0"/>
              </a:rPr>
              <a:t> technique simple, </a:t>
            </a:r>
            <a:r>
              <a:rPr lang="en-US" sz="2000" dirty="0" err="1">
                <a:latin typeface="Times New Roman" panose="02020603050405020304" pitchFamily="18" charset="0"/>
                <a:cs typeface="Times New Roman" panose="02020603050405020304" pitchFamily="18" charset="0"/>
              </a:rPr>
              <a:t>rapide</a:t>
            </a:r>
            <a:r>
              <a:rPr lang="en-US" sz="2000" dirty="0">
                <a:latin typeface="Times New Roman" panose="02020603050405020304" pitchFamily="18" charset="0"/>
                <a:cs typeface="Times New Roman" panose="02020603050405020304" pitchFamily="18" charset="0"/>
              </a:rPr>
              <a:t> et non-invasive qui a </a:t>
            </a:r>
            <a:r>
              <a:rPr lang="en-US" sz="2000" dirty="0" err="1">
                <a:latin typeface="Times New Roman" panose="02020603050405020304" pitchFamily="18" charset="0"/>
                <a:cs typeface="Times New Roman" panose="02020603050405020304" pitchFamily="18" charset="0"/>
              </a:rPr>
              <a:t>été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étudiée</a:t>
            </a:r>
            <a:r>
              <a:rPr lang="en-US" sz="2000" dirty="0">
                <a:latin typeface="Times New Roman" panose="02020603050405020304" pitchFamily="18" charset="0"/>
                <a:cs typeface="Times New Roman" panose="02020603050405020304" pitchFamily="18" charset="0"/>
              </a:rPr>
              <a:t> dans le </a:t>
            </a:r>
            <a:r>
              <a:rPr lang="en-US" sz="2000" dirty="0" err="1">
                <a:latin typeface="Times New Roman" panose="02020603050405020304" pitchFamily="18" charset="0"/>
                <a:cs typeface="Times New Roman" panose="02020603050405020304" pitchFamily="18" charset="0"/>
              </a:rPr>
              <a:t>contexte</a:t>
            </a:r>
            <a:r>
              <a:rPr lang="en-US" sz="2000" dirty="0">
                <a:latin typeface="Times New Roman" panose="02020603050405020304" pitchFamily="18" charset="0"/>
                <a:cs typeface="Times New Roman" panose="02020603050405020304" pitchFamily="18" charset="0"/>
              </a:rPr>
              <a:t> du </a:t>
            </a:r>
            <a:r>
              <a:rPr lang="en-US" sz="2000" dirty="0" err="1">
                <a:latin typeface="Times New Roman" panose="02020603050405020304" pitchFamily="18" charset="0"/>
                <a:cs typeface="Times New Roman" panose="02020603050405020304" pitchFamily="18" charset="0"/>
              </a:rPr>
              <a:t>dysfonctionnement</a:t>
            </a:r>
            <a:r>
              <a:rPr lang="en-US" sz="2000" dirty="0">
                <a:latin typeface="Times New Roman" panose="02020603050405020304" pitchFamily="18" charset="0"/>
                <a:cs typeface="Times New Roman" panose="02020603050405020304" pitchFamily="18" charset="0"/>
              </a:rPr>
              <a:t> du </a:t>
            </a:r>
            <a:r>
              <a:rPr lang="en-US" sz="2000" dirty="0" err="1">
                <a:latin typeface="Times New Roman" panose="02020603050405020304" pitchFamily="18" charset="0"/>
                <a:cs typeface="Times New Roman" panose="02020603050405020304" pitchFamily="18" charset="0"/>
              </a:rPr>
              <a:t>ventricule</a:t>
            </a:r>
            <a:r>
              <a:rPr lang="en-US" sz="2000" dirty="0">
                <a:latin typeface="Times New Roman" panose="02020603050405020304" pitchFamily="18" charset="0"/>
                <a:cs typeface="Times New Roman" panose="02020603050405020304" pitchFamily="18" charset="0"/>
              </a:rPr>
              <a:t> droit avec congestion </a:t>
            </a:r>
            <a:r>
              <a:rPr lang="en-US" sz="2000" dirty="0" err="1">
                <a:latin typeface="Times New Roman" panose="02020603050405020304" pitchFamily="18" charset="0"/>
                <a:cs typeface="Times New Roman" panose="02020603050405020304" pitchFamily="18" charset="0"/>
              </a:rPr>
              <a:t>veineuse</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Cet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outil</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également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permis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d'orienter</a:t>
            </a:r>
            <a:r>
              <a:rPr lang="en-US" sz="2000" dirty="0">
                <a:latin typeface="Times New Roman" panose="02020603050405020304" pitchFamily="18" charset="0"/>
                <a:cs typeface="Times New Roman" panose="02020603050405020304" pitchFamily="18" charset="0"/>
              </a:rPr>
              <a:t> le </a:t>
            </a:r>
            <a:r>
              <a:rPr lang="en-US" sz="2000" dirty="0" err="1">
                <a:latin typeface="Times New Roman" panose="02020603050405020304" pitchFamily="18" charset="0"/>
                <a:cs typeface="Times New Roman" panose="02020603050405020304" pitchFamily="18" charset="0"/>
              </a:rPr>
              <a:t>traitement</a:t>
            </a:r>
            <a:r>
              <a:rPr lang="en-US" sz="2000" dirty="0">
                <a:latin typeface="Times New Roman" panose="02020603050405020304" pitchFamily="18" charset="0"/>
                <a:cs typeface="Times New Roman" panose="02020603050405020304" pitchFamily="18" charset="0"/>
              </a:rPr>
              <a:t> des patients </a:t>
            </a:r>
            <a:r>
              <a:rPr lang="en-US" sz="2000" dirty="0" err="1">
                <a:latin typeface="Times New Roman" panose="02020603050405020304" pitchFamily="18" charset="0"/>
                <a:cs typeface="Times New Roman" panose="02020603050405020304" pitchFamily="18" charset="0"/>
              </a:rPr>
              <a:t>présentant</a:t>
            </a:r>
            <a:r>
              <a:rPr lang="en-US" sz="2000" dirty="0">
                <a:latin typeface="Times New Roman" panose="02020603050405020304" pitchFamily="18" charset="0"/>
                <a:cs typeface="Times New Roman" panose="02020603050405020304" pitchFamily="18" charset="0"/>
              </a:rPr>
              <a:t> un doppler pulsatile de la </a:t>
            </a:r>
            <a:r>
              <a:rPr lang="en-US" sz="2000" dirty="0" err="1">
                <a:latin typeface="Times New Roman" panose="02020603050405020304" pitchFamily="18" charset="0"/>
                <a:cs typeface="Times New Roman" panose="02020603050405020304" pitchFamily="18" charset="0"/>
              </a:rPr>
              <a:t>veine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fémorale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Un examen doppler de la </a:t>
            </a:r>
            <a:r>
              <a:rPr lang="en-US" sz="2000" dirty="0" err="1">
                <a:latin typeface="Times New Roman" panose="02020603050405020304" pitchFamily="18" charset="0"/>
                <a:cs typeface="Times New Roman" panose="02020603050405020304" pitchFamily="18" charset="0"/>
              </a:rPr>
              <a:t>veine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fémorale</a:t>
            </a:r>
            <a:r>
              <a:rPr lang="en-US" sz="2000" dirty="0">
                <a:latin typeface="Times New Roman" panose="02020603050405020304" pitchFamily="18" charset="0"/>
                <a:cs typeface="Times New Roman" panose="02020603050405020304" pitchFamily="18" charset="0"/>
              </a:rPr>
              <a:t> normal doit </a:t>
            </a:r>
            <a:r>
              <a:rPr lang="en-US" sz="2000" dirty="0" err="1">
                <a:latin typeface="Times New Roman" panose="02020603050405020304" pitchFamily="18" charset="0"/>
                <a:cs typeface="Times New Roman" panose="02020603050405020304" pitchFamily="18" charset="0"/>
              </a:rPr>
              <a:t>être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continu</a:t>
            </a:r>
            <a:r>
              <a:rPr lang="en-US" sz="2000" dirty="0">
                <a:latin typeface="Times New Roman" panose="02020603050405020304" pitchFamily="18" charset="0"/>
                <a:cs typeface="Times New Roman" panose="02020603050405020304" pitchFamily="18" charset="0"/>
              </a:rPr>
              <a:t> avec modulation </a:t>
            </a:r>
            <a:r>
              <a:rPr lang="en-US" sz="2000" dirty="0" err="1">
                <a:latin typeface="Times New Roman" panose="02020603050405020304" pitchFamily="18" charset="0"/>
                <a:cs typeface="Times New Roman" panose="02020603050405020304" pitchFamily="18" charset="0"/>
              </a:rPr>
              <a:t>respiratoire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Un examen doppler pulsatile de la </a:t>
            </a:r>
            <a:r>
              <a:rPr lang="en-US" sz="2000" dirty="0" err="1">
                <a:latin typeface="Times New Roman" panose="02020603050405020304" pitchFamily="18" charset="0"/>
                <a:cs typeface="Times New Roman" panose="02020603050405020304" pitchFamily="18" charset="0"/>
              </a:rPr>
              <a:t>veine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fémorale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reflète</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dysfonctionnement</a:t>
            </a:r>
            <a:r>
              <a:rPr lang="en-US" sz="2000" dirty="0">
                <a:latin typeface="Times New Roman" panose="02020603050405020304" pitchFamily="18" charset="0"/>
                <a:cs typeface="Times New Roman" panose="02020603050405020304" pitchFamily="18" charset="0"/>
              </a:rPr>
              <a:t> du </a:t>
            </a:r>
            <a:r>
              <a:rPr lang="en-US" sz="2000" dirty="0" err="1">
                <a:latin typeface="Times New Roman" panose="02020603050405020304" pitchFamily="18" charset="0"/>
                <a:cs typeface="Times New Roman" panose="02020603050405020304" pitchFamily="18" charset="0"/>
              </a:rPr>
              <a:t>ventricule</a:t>
            </a:r>
            <a:r>
              <a:rPr lang="en-US" sz="2000" dirty="0">
                <a:latin typeface="Times New Roman" panose="02020603050405020304" pitchFamily="18" charset="0"/>
                <a:cs typeface="Times New Roman" panose="02020603050405020304" pitchFamily="18" charset="0"/>
              </a:rPr>
              <a:t> droit et </a:t>
            </a:r>
            <a:r>
              <a:rPr lang="en-US" sz="2000" dirty="0" err="1">
                <a:latin typeface="Times New Roman" panose="02020603050405020304" pitchFamily="18" charset="0"/>
                <a:cs typeface="Times New Roman" panose="02020603050405020304" pitchFamily="18" charset="0"/>
              </a:rPr>
              <a:t>une</a:t>
            </a:r>
            <a:r>
              <a:rPr lang="en-US" sz="2000" dirty="0">
                <a:latin typeface="Times New Roman" panose="02020603050405020304" pitchFamily="18" charset="0"/>
                <a:cs typeface="Times New Roman" panose="02020603050405020304" pitchFamily="18" charset="0"/>
              </a:rPr>
              <a:t> congestion </a:t>
            </a:r>
            <a:r>
              <a:rPr lang="en-US" sz="2000" dirty="0" err="1">
                <a:latin typeface="Times New Roman" panose="02020603050405020304" pitchFamily="18" charset="0"/>
                <a:cs typeface="Times New Roman" panose="02020603050405020304" pitchFamily="18" charset="0"/>
              </a:rPr>
              <a:t>veineuse</a:t>
            </a:r>
            <a:r>
              <a:rPr lang="en-US" sz="2000" dirty="0">
                <a:latin typeface="Times New Roman" panose="02020603050405020304" pitchFamily="18"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36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2FE0FA2-B10C-4B9F-B9CC-E5D9AD400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14048">
            <a:off x="-271537" y="-884980"/>
            <a:ext cx="12642772" cy="6248341"/>
          </a:xfrm>
          <a:custGeom>
            <a:avLst/>
            <a:gdLst>
              <a:gd name="connsiteX0" fmla="*/ 12642772 w 12642772"/>
              <a:gd name="connsiteY0" fmla="*/ 4432052 h 6248341"/>
              <a:gd name="connsiteX1" fmla="*/ 586822 w 12642772"/>
              <a:gd name="connsiteY1" fmla="*/ 6248341 h 6248341"/>
              <a:gd name="connsiteX2" fmla="*/ 0 w 12642772"/>
              <a:gd name="connsiteY2" fmla="*/ 2394542 h 6248341"/>
              <a:gd name="connsiteX3" fmla="*/ 52893 w 12642772"/>
              <a:gd name="connsiteY3" fmla="*/ 2306669 h 6248341"/>
              <a:gd name="connsiteX4" fmla="*/ 131535 w 12642772"/>
              <a:gd name="connsiteY4" fmla="*/ 2293621 h 6248341"/>
              <a:gd name="connsiteX5" fmla="*/ 244153 w 12642772"/>
              <a:gd name="connsiteY5" fmla="*/ 2272261 h 6248341"/>
              <a:gd name="connsiteX6" fmla="*/ 324401 w 12642772"/>
              <a:gd name="connsiteY6" fmla="*/ 2233208 h 6248341"/>
              <a:gd name="connsiteX7" fmla="*/ 463569 w 12642772"/>
              <a:gd name="connsiteY7" fmla="*/ 2158308 h 6248341"/>
              <a:gd name="connsiteX8" fmla="*/ 582537 w 12642772"/>
              <a:gd name="connsiteY8" fmla="*/ 2095961 h 6248341"/>
              <a:gd name="connsiteX9" fmla="*/ 638937 w 12642772"/>
              <a:gd name="connsiteY9" fmla="*/ 2008169 h 6248341"/>
              <a:gd name="connsiteX10" fmla="*/ 749855 w 12642772"/>
              <a:gd name="connsiteY10" fmla="*/ 1936088 h 6248341"/>
              <a:gd name="connsiteX11" fmla="*/ 856553 w 12642772"/>
              <a:gd name="connsiteY11" fmla="*/ 1892728 h 6248341"/>
              <a:gd name="connsiteX12" fmla="*/ 939338 w 12642772"/>
              <a:gd name="connsiteY12" fmla="*/ 1863906 h 6248341"/>
              <a:gd name="connsiteX13" fmla="*/ 987836 w 12642772"/>
              <a:gd name="connsiteY13" fmla="*/ 1848470 h 6248341"/>
              <a:gd name="connsiteX14" fmla="*/ 1086094 w 12642772"/>
              <a:gd name="connsiteY14" fmla="*/ 1834336 h 6248341"/>
              <a:gd name="connsiteX15" fmla="*/ 1155607 w 12642772"/>
              <a:gd name="connsiteY15" fmla="*/ 1814299 h 6248341"/>
              <a:gd name="connsiteX16" fmla="*/ 1219621 w 12642772"/>
              <a:gd name="connsiteY16" fmla="*/ 1774472 h 6248341"/>
              <a:gd name="connsiteX17" fmla="*/ 1275113 w 12642772"/>
              <a:gd name="connsiteY17" fmla="*/ 1734756 h 6248341"/>
              <a:gd name="connsiteX18" fmla="*/ 1337800 w 12642772"/>
              <a:gd name="connsiteY18" fmla="*/ 1684579 h 6248341"/>
              <a:gd name="connsiteX19" fmla="*/ 1526287 w 12642772"/>
              <a:gd name="connsiteY19" fmla="*/ 1602057 h 6248341"/>
              <a:gd name="connsiteX20" fmla="*/ 1579126 w 12642772"/>
              <a:gd name="connsiteY20" fmla="*/ 1559561 h 6248341"/>
              <a:gd name="connsiteX21" fmla="*/ 1651242 w 12642772"/>
              <a:gd name="connsiteY21" fmla="*/ 1546569 h 6248341"/>
              <a:gd name="connsiteX22" fmla="*/ 1712038 w 12642772"/>
              <a:gd name="connsiteY22" fmla="*/ 1533432 h 6248341"/>
              <a:gd name="connsiteX23" fmla="*/ 1758402 w 12642772"/>
              <a:gd name="connsiteY23" fmla="*/ 1525816 h 6248341"/>
              <a:gd name="connsiteX24" fmla="*/ 1831776 w 12642772"/>
              <a:gd name="connsiteY24" fmla="*/ 1504679 h 6248341"/>
              <a:gd name="connsiteX25" fmla="*/ 1963032 w 12642772"/>
              <a:gd name="connsiteY25" fmla="*/ 1472999 h 6248341"/>
              <a:gd name="connsiteX26" fmla="*/ 2006520 w 12642772"/>
              <a:gd name="connsiteY26" fmla="*/ 1464281 h 6248341"/>
              <a:gd name="connsiteX27" fmla="*/ 2049195 w 12642772"/>
              <a:gd name="connsiteY27" fmla="*/ 1459572 h 6248341"/>
              <a:gd name="connsiteX28" fmla="*/ 2125117 w 12642772"/>
              <a:gd name="connsiteY28" fmla="*/ 1432093 h 6248341"/>
              <a:gd name="connsiteX29" fmla="*/ 2234987 w 12642772"/>
              <a:gd name="connsiteY29" fmla="*/ 1408543 h 6248341"/>
              <a:gd name="connsiteX30" fmla="*/ 2349979 w 12642772"/>
              <a:gd name="connsiteY30" fmla="*/ 1370325 h 6248341"/>
              <a:gd name="connsiteX31" fmla="*/ 2490342 w 12642772"/>
              <a:gd name="connsiteY31" fmla="*/ 1337371 h 6248341"/>
              <a:gd name="connsiteX32" fmla="*/ 2721983 w 12642772"/>
              <a:gd name="connsiteY32" fmla="*/ 1255221 h 6248341"/>
              <a:gd name="connsiteX33" fmla="*/ 2740778 w 12642772"/>
              <a:gd name="connsiteY33" fmla="*/ 1232389 h 6248341"/>
              <a:gd name="connsiteX34" fmla="*/ 2772006 w 12642772"/>
              <a:gd name="connsiteY34" fmla="*/ 1218123 h 6248341"/>
              <a:gd name="connsiteX35" fmla="*/ 2850754 w 12642772"/>
              <a:gd name="connsiteY35" fmla="*/ 1180094 h 6248341"/>
              <a:gd name="connsiteX36" fmla="*/ 2872381 w 12642772"/>
              <a:gd name="connsiteY36" fmla="*/ 1159349 h 6248341"/>
              <a:gd name="connsiteX37" fmla="*/ 2877664 w 12642772"/>
              <a:gd name="connsiteY37" fmla="*/ 1153429 h 6248341"/>
              <a:gd name="connsiteX38" fmla="*/ 2898982 w 12642772"/>
              <a:gd name="connsiteY38" fmla="*/ 1143332 h 6248341"/>
              <a:gd name="connsiteX39" fmla="*/ 2900154 w 12642772"/>
              <a:gd name="connsiteY39" fmla="*/ 1144257 h 6248341"/>
              <a:gd name="connsiteX40" fmla="*/ 2913224 w 12642772"/>
              <a:gd name="connsiteY40" fmla="*/ 1144530 h 6248341"/>
              <a:gd name="connsiteX41" fmla="*/ 2936660 w 12642772"/>
              <a:gd name="connsiteY41" fmla="*/ 1142412 h 6248341"/>
              <a:gd name="connsiteX42" fmla="*/ 2997572 w 12642772"/>
              <a:gd name="connsiteY42" fmla="*/ 1141831 h 6248341"/>
              <a:gd name="connsiteX43" fmla="*/ 3044472 w 12642772"/>
              <a:gd name="connsiteY43" fmla="*/ 1131369 h 6248341"/>
              <a:gd name="connsiteX44" fmla="*/ 3044790 w 12642772"/>
              <a:gd name="connsiteY44" fmla="*/ 1131569 h 6248341"/>
              <a:gd name="connsiteX45" fmla="*/ 3053469 w 12642772"/>
              <a:gd name="connsiteY45" fmla="*/ 1129009 h 6248341"/>
              <a:gd name="connsiteX46" fmla="*/ 3058924 w 12642772"/>
              <a:gd name="connsiteY46" fmla="*/ 1126056 h 6248341"/>
              <a:gd name="connsiteX47" fmla="*/ 3074299 w 12642772"/>
              <a:gd name="connsiteY47" fmla="*/ 1120405 h 6248341"/>
              <a:gd name="connsiteX48" fmla="*/ 3080657 w 12642772"/>
              <a:gd name="connsiteY48" fmla="*/ 1120171 h 6248341"/>
              <a:gd name="connsiteX49" fmla="*/ 3085901 w 12642772"/>
              <a:gd name="connsiteY49" fmla="*/ 1121681 h 6248341"/>
              <a:gd name="connsiteX50" fmla="*/ 3109448 w 12642772"/>
              <a:gd name="connsiteY50" fmla="*/ 1097576 h 6248341"/>
              <a:gd name="connsiteX51" fmla="*/ 3120280 w 12642772"/>
              <a:gd name="connsiteY51" fmla="*/ 1092673 h 6248341"/>
              <a:gd name="connsiteX52" fmla="*/ 3151969 w 12642772"/>
              <a:gd name="connsiteY52" fmla="*/ 1093148 h 6248341"/>
              <a:gd name="connsiteX53" fmla="*/ 3156202 w 12642772"/>
              <a:gd name="connsiteY53" fmla="*/ 1091941 h 6248341"/>
              <a:gd name="connsiteX54" fmla="*/ 3218578 w 12642772"/>
              <a:gd name="connsiteY54" fmla="*/ 1084695 h 6248341"/>
              <a:gd name="connsiteX55" fmla="*/ 3291572 w 12642772"/>
              <a:gd name="connsiteY55" fmla="*/ 1074108 h 6248341"/>
              <a:gd name="connsiteX56" fmla="*/ 3335322 w 12642772"/>
              <a:gd name="connsiteY56" fmla="*/ 1065344 h 6248341"/>
              <a:gd name="connsiteX57" fmla="*/ 3444471 w 12642772"/>
              <a:gd name="connsiteY57" fmla="*/ 1040037 h 6248341"/>
              <a:gd name="connsiteX58" fmla="*/ 3516736 w 12642772"/>
              <a:gd name="connsiteY58" fmla="*/ 1044495 h 6248341"/>
              <a:gd name="connsiteX59" fmla="*/ 3529913 w 12642772"/>
              <a:gd name="connsiteY59" fmla="*/ 1036395 h 6248341"/>
              <a:gd name="connsiteX60" fmla="*/ 3534215 w 12642772"/>
              <a:gd name="connsiteY60" fmla="*/ 1032644 h 6248341"/>
              <a:gd name="connsiteX61" fmla="*/ 3541901 w 12642772"/>
              <a:gd name="connsiteY61" fmla="*/ 1028655 h 6248341"/>
              <a:gd name="connsiteX62" fmla="*/ 3542297 w 12642772"/>
              <a:gd name="connsiteY62" fmla="*/ 1028781 h 6248341"/>
              <a:gd name="connsiteX63" fmla="*/ 3549091 w 12642772"/>
              <a:gd name="connsiteY63" fmla="*/ 1024603 h 6248341"/>
              <a:gd name="connsiteX64" fmla="*/ 3668564 w 12642772"/>
              <a:gd name="connsiteY64" fmla="*/ 992085 h 6248341"/>
              <a:gd name="connsiteX65" fmla="*/ 3681760 w 12642772"/>
              <a:gd name="connsiteY65" fmla="*/ 989897 h 6248341"/>
              <a:gd name="connsiteX66" fmla="*/ 3683298 w 12642772"/>
              <a:gd name="connsiteY66" fmla="*/ 990533 h 6248341"/>
              <a:gd name="connsiteX67" fmla="*/ 3701238 w 12642772"/>
              <a:gd name="connsiteY67" fmla="*/ 978370 h 6248341"/>
              <a:gd name="connsiteX68" fmla="*/ 3727029 w 12642772"/>
              <a:gd name="connsiteY68" fmla="*/ 982634 h 6248341"/>
              <a:gd name="connsiteX69" fmla="*/ 3827462 w 12642772"/>
              <a:gd name="connsiteY69" fmla="*/ 983777 h 6248341"/>
              <a:gd name="connsiteX70" fmla="*/ 3939255 w 12642772"/>
              <a:gd name="connsiteY70" fmla="*/ 962526 h 6248341"/>
              <a:gd name="connsiteX71" fmla="*/ 3976764 w 12642772"/>
              <a:gd name="connsiteY71" fmla="*/ 943975 h 6248341"/>
              <a:gd name="connsiteX72" fmla="*/ 4039745 w 12642772"/>
              <a:gd name="connsiteY72" fmla="*/ 913576 h 6248341"/>
              <a:gd name="connsiteX73" fmla="*/ 4081478 w 12642772"/>
              <a:gd name="connsiteY73" fmla="*/ 863744 h 6248341"/>
              <a:gd name="connsiteX74" fmla="*/ 4136255 w 12642772"/>
              <a:gd name="connsiteY74" fmla="*/ 849070 h 6248341"/>
              <a:gd name="connsiteX75" fmla="*/ 4155885 w 12642772"/>
              <a:gd name="connsiteY75" fmla="*/ 880724 h 6248341"/>
              <a:gd name="connsiteX76" fmla="*/ 4212239 w 12642772"/>
              <a:gd name="connsiteY76" fmla="*/ 853648 h 6248341"/>
              <a:gd name="connsiteX77" fmla="*/ 4296968 w 12642772"/>
              <a:gd name="connsiteY77" fmla="*/ 808725 h 6248341"/>
              <a:gd name="connsiteX78" fmla="*/ 4347619 w 12642772"/>
              <a:gd name="connsiteY78" fmla="*/ 791871 h 6248341"/>
              <a:gd name="connsiteX79" fmla="*/ 4484035 w 12642772"/>
              <a:gd name="connsiteY79" fmla="*/ 736001 h 6248341"/>
              <a:gd name="connsiteX80" fmla="*/ 4619194 w 12642772"/>
              <a:gd name="connsiteY80" fmla="*/ 672546 h 6248341"/>
              <a:gd name="connsiteX81" fmla="*/ 4648276 w 12642772"/>
              <a:gd name="connsiteY81" fmla="*/ 677255 h 6248341"/>
              <a:gd name="connsiteX82" fmla="*/ 4658535 w 12642772"/>
              <a:gd name="connsiteY82" fmla="*/ 658404 h 6248341"/>
              <a:gd name="connsiteX83" fmla="*/ 4684435 w 12642772"/>
              <a:gd name="connsiteY83" fmla="*/ 658040 h 6248341"/>
              <a:gd name="connsiteX84" fmla="*/ 4685966 w 12642772"/>
              <a:gd name="connsiteY84" fmla="*/ 659300 h 6248341"/>
              <a:gd name="connsiteX85" fmla="*/ 4773323 w 12642772"/>
              <a:gd name="connsiteY85" fmla="*/ 620033 h 6248341"/>
              <a:gd name="connsiteX86" fmla="*/ 4789881 w 12642772"/>
              <a:gd name="connsiteY86" fmla="*/ 612833 h 6248341"/>
              <a:gd name="connsiteX87" fmla="*/ 4793116 w 12642772"/>
              <a:gd name="connsiteY87" fmla="*/ 606807 h 6248341"/>
              <a:gd name="connsiteX88" fmla="*/ 4818294 w 12642772"/>
              <a:gd name="connsiteY88" fmla="*/ 598208 h 6248341"/>
              <a:gd name="connsiteX89" fmla="*/ 4889379 w 12642772"/>
              <a:gd name="connsiteY89" fmla="*/ 574856 h 6248341"/>
              <a:gd name="connsiteX90" fmla="*/ 4967000 w 12642772"/>
              <a:gd name="connsiteY90" fmla="*/ 563548 h 6248341"/>
              <a:gd name="connsiteX91" fmla="*/ 5011397 w 12642772"/>
              <a:gd name="connsiteY91" fmla="*/ 546508 h 6248341"/>
              <a:gd name="connsiteX92" fmla="*/ 5017511 w 12642772"/>
              <a:gd name="connsiteY92" fmla="*/ 542737 h 6248341"/>
              <a:gd name="connsiteX93" fmla="*/ 5022951 w 12642772"/>
              <a:gd name="connsiteY93" fmla="*/ 543578 h 6248341"/>
              <a:gd name="connsiteX94" fmla="*/ 5028686 w 12642772"/>
              <a:gd name="connsiteY94" fmla="*/ 550797 h 6248341"/>
              <a:gd name="connsiteX95" fmla="*/ 5055222 w 12642772"/>
              <a:gd name="connsiteY95" fmla="*/ 551685 h 6248341"/>
              <a:gd name="connsiteX96" fmla="*/ 5058043 w 12642772"/>
              <a:gd name="connsiteY96" fmla="*/ 549365 h 6248341"/>
              <a:gd name="connsiteX97" fmla="*/ 5080769 w 12642772"/>
              <a:gd name="connsiteY97" fmla="*/ 559110 h 6248341"/>
              <a:gd name="connsiteX98" fmla="*/ 5100831 w 12642772"/>
              <a:gd name="connsiteY98" fmla="*/ 578170 h 6248341"/>
              <a:gd name="connsiteX99" fmla="*/ 5323302 w 12642772"/>
              <a:gd name="connsiteY99" fmla="*/ 551607 h 6248341"/>
              <a:gd name="connsiteX100" fmla="*/ 5524173 w 12642772"/>
              <a:gd name="connsiteY100" fmla="*/ 623428 h 6248341"/>
              <a:gd name="connsiteX101" fmla="*/ 5644692 w 12642772"/>
              <a:gd name="connsiteY101" fmla="*/ 606574 h 6248341"/>
              <a:gd name="connsiteX102" fmla="*/ 5984259 w 12642772"/>
              <a:gd name="connsiteY102" fmla="*/ 559264 h 6248341"/>
              <a:gd name="connsiteX103" fmla="*/ 6059790 w 12642772"/>
              <a:gd name="connsiteY103" fmla="*/ 538457 h 6248341"/>
              <a:gd name="connsiteX104" fmla="*/ 6130495 w 12642772"/>
              <a:gd name="connsiteY104" fmla="*/ 565308 h 6248341"/>
              <a:gd name="connsiteX105" fmla="*/ 6157089 w 12642772"/>
              <a:gd name="connsiteY105" fmla="*/ 547229 h 6248341"/>
              <a:gd name="connsiteX106" fmla="*/ 6161628 w 12642772"/>
              <a:gd name="connsiteY106" fmla="*/ 543616 h 6248341"/>
              <a:gd name="connsiteX107" fmla="*/ 6180804 w 12642772"/>
              <a:gd name="connsiteY107" fmla="*/ 539939 h 6248341"/>
              <a:gd name="connsiteX108" fmla="*/ 6184951 w 12642772"/>
              <a:gd name="connsiteY108" fmla="*/ 525424 h 6248341"/>
              <a:gd name="connsiteX109" fmla="*/ 6212909 w 12642772"/>
              <a:gd name="connsiteY109" fmla="*/ 510232 h 6248341"/>
              <a:gd name="connsiteX110" fmla="*/ 6248556 w 12642772"/>
              <a:gd name="connsiteY110" fmla="*/ 507226 h 6248341"/>
              <a:gd name="connsiteX111" fmla="*/ 6419167 w 12642772"/>
              <a:gd name="connsiteY111" fmla="*/ 508015 h 6248341"/>
              <a:gd name="connsiteX112" fmla="*/ 6520553 w 12642772"/>
              <a:gd name="connsiteY112" fmla="*/ 499890 h 6248341"/>
              <a:gd name="connsiteX113" fmla="*/ 6557985 w 12642772"/>
              <a:gd name="connsiteY113" fmla="*/ 483298 h 6248341"/>
              <a:gd name="connsiteX114" fmla="*/ 6610986 w 12642772"/>
              <a:gd name="connsiteY114" fmla="*/ 469207 h 6248341"/>
              <a:gd name="connsiteX115" fmla="*/ 6703685 w 12642772"/>
              <a:gd name="connsiteY115" fmla="*/ 433885 h 6248341"/>
              <a:gd name="connsiteX116" fmla="*/ 6829686 w 12642772"/>
              <a:gd name="connsiteY116" fmla="*/ 404609 h 6248341"/>
              <a:gd name="connsiteX117" fmla="*/ 6926071 w 12642772"/>
              <a:gd name="connsiteY117" fmla="*/ 440952 h 6248341"/>
              <a:gd name="connsiteX118" fmla="*/ 6933459 w 12642772"/>
              <a:gd name="connsiteY118" fmla="*/ 430117 h 6248341"/>
              <a:gd name="connsiteX119" fmla="*/ 6997730 w 12642772"/>
              <a:gd name="connsiteY119" fmla="*/ 427075 h 6248341"/>
              <a:gd name="connsiteX120" fmla="*/ 7228068 w 12642772"/>
              <a:gd name="connsiteY120" fmla="*/ 485987 h 6248341"/>
              <a:gd name="connsiteX121" fmla="*/ 7353524 w 12642772"/>
              <a:gd name="connsiteY121" fmla="*/ 478122 h 6248341"/>
              <a:gd name="connsiteX122" fmla="*/ 7397216 w 12642772"/>
              <a:gd name="connsiteY122" fmla="*/ 464113 h 6248341"/>
              <a:gd name="connsiteX123" fmla="*/ 7470470 w 12642772"/>
              <a:gd name="connsiteY123" fmla="*/ 441338 h 6248341"/>
              <a:gd name="connsiteX124" fmla="*/ 7523162 w 12642772"/>
              <a:gd name="connsiteY124" fmla="*/ 396692 h 6248341"/>
              <a:gd name="connsiteX125" fmla="*/ 7585229 w 12642772"/>
              <a:gd name="connsiteY125" fmla="*/ 388596 h 6248341"/>
              <a:gd name="connsiteX126" fmla="*/ 7602312 w 12642772"/>
              <a:gd name="connsiteY126" fmla="*/ 422441 h 6248341"/>
              <a:gd name="connsiteX127" fmla="*/ 7667842 w 12642772"/>
              <a:gd name="connsiteY127" fmla="*/ 402184 h 6248341"/>
              <a:gd name="connsiteX128" fmla="*/ 7766955 w 12642772"/>
              <a:gd name="connsiteY128" fmla="*/ 367538 h 6248341"/>
              <a:gd name="connsiteX129" fmla="*/ 7824808 w 12642772"/>
              <a:gd name="connsiteY129" fmla="*/ 356782 h 6248341"/>
              <a:gd name="connsiteX130" fmla="*/ 7982082 w 12642772"/>
              <a:gd name="connsiteY130" fmla="*/ 317381 h 6248341"/>
              <a:gd name="connsiteX131" fmla="*/ 8139042 w 12642772"/>
              <a:gd name="connsiteY131" fmla="*/ 270278 h 6248341"/>
              <a:gd name="connsiteX132" fmla="*/ 8188479 w 12642772"/>
              <a:gd name="connsiteY132" fmla="*/ 250893 h 6248341"/>
              <a:gd name="connsiteX133" fmla="*/ 8197460 w 12642772"/>
              <a:gd name="connsiteY133" fmla="*/ 227412 h 6248341"/>
              <a:gd name="connsiteX134" fmla="*/ 8236543 w 12642772"/>
              <a:gd name="connsiteY134" fmla="*/ 231896 h 6248341"/>
              <a:gd name="connsiteX135" fmla="*/ 8288656 w 12642772"/>
              <a:gd name="connsiteY135" fmla="*/ 233518 h 6248341"/>
              <a:gd name="connsiteX136" fmla="*/ 8365194 w 12642772"/>
              <a:gd name="connsiteY136" fmla="*/ 255354 h 6248341"/>
              <a:gd name="connsiteX137" fmla="*/ 8371093 w 12642772"/>
              <a:gd name="connsiteY137" fmla="*/ 253056 h 6248341"/>
              <a:gd name="connsiteX138" fmla="*/ 8380079 w 12642772"/>
              <a:gd name="connsiteY138" fmla="*/ 251533 h 6248341"/>
              <a:gd name="connsiteX139" fmla="*/ 8380352 w 12642772"/>
              <a:gd name="connsiteY139" fmla="*/ 251771 h 6248341"/>
              <a:gd name="connsiteX140" fmla="*/ 8388670 w 12642772"/>
              <a:gd name="connsiteY140" fmla="*/ 249803 h 6248341"/>
              <a:gd name="connsiteX141" fmla="*/ 8439400 w 12642772"/>
              <a:gd name="connsiteY141" fmla="*/ 252189 h 6248341"/>
              <a:gd name="connsiteX142" fmla="*/ 8502127 w 12642772"/>
              <a:gd name="connsiteY142" fmla="*/ 246524 h 6248341"/>
              <a:gd name="connsiteX143" fmla="*/ 8575600 w 12642772"/>
              <a:gd name="connsiteY143" fmla="*/ 247912 h 6248341"/>
              <a:gd name="connsiteX144" fmla="*/ 8609423 w 12642772"/>
              <a:gd name="connsiteY144" fmla="*/ 225288 h 6248341"/>
              <a:gd name="connsiteX145" fmla="*/ 8628794 w 12642772"/>
              <a:gd name="connsiteY145" fmla="*/ 220632 h 6248341"/>
              <a:gd name="connsiteX146" fmla="*/ 8631243 w 12642772"/>
              <a:gd name="connsiteY146" fmla="*/ 221270 h 6248341"/>
              <a:gd name="connsiteX147" fmla="*/ 8708752 w 12642772"/>
              <a:gd name="connsiteY147" fmla="*/ 203517 h 6248341"/>
              <a:gd name="connsiteX148" fmla="*/ 8825952 w 12642772"/>
              <a:gd name="connsiteY148" fmla="*/ 177822 h 6248341"/>
              <a:gd name="connsiteX149" fmla="*/ 8862166 w 12642772"/>
              <a:gd name="connsiteY149" fmla="*/ 170735 h 6248341"/>
              <a:gd name="connsiteX150" fmla="*/ 8884490 w 12642772"/>
              <a:gd name="connsiteY150" fmla="*/ 165616 h 6248341"/>
              <a:gd name="connsiteX151" fmla="*/ 8918298 w 12642772"/>
              <a:gd name="connsiteY151" fmla="*/ 194546 h 6248341"/>
              <a:gd name="connsiteX152" fmla="*/ 8948572 w 12642772"/>
              <a:gd name="connsiteY152" fmla="*/ 207940 h 6248341"/>
              <a:gd name="connsiteX153" fmla="*/ 9104724 w 12642772"/>
              <a:gd name="connsiteY153" fmla="*/ 178319 h 6248341"/>
              <a:gd name="connsiteX154" fmla="*/ 9198328 w 12642772"/>
              <a:gd name="connsiteY154" fmla="*/ 159122 h 6248341"/>
              <a:gd name="connsiteX155" fmla="*/ 9339412 w 12642772"/>
              <a:gd name="connsiteY155" fmla="*/ 203422 h 6248341"/>
              <a:gd name="connsiteX156" fmla="*/ 9409165 w 12642772"/>
              <a:gd name="connsiteY156" fmla="*/ 216989 h 6248341"/>
              <a:gd name="connsiteX157" fmla="*/ 9516379 w 12642772"/>
              <a:gd name="connsiteY157" fmla="*/ 220757 h 6248341"/>
              <a:gd name="connsiteX158" fmla="*/ 9615958 w 12642772"/>
              <a:gd name="connsiteY158" fmla="*/ 196389 h 6248341"/>
              <a:gd name="connsiteX159" fmla="*/ 9860346 w 12642772"/>
              <a:gd name="connsiteY159" fmla="*/ 177067 h 6248341"/>
              <a:gd name="connsiteX160" fmla="*/ 10071193 w 12642772"/>
              <a:gd name="connsiteY160" fmla="*/ 142345 h 6248341"/>
              <a:gd name="connsiteX161" fmla="*/ 10270876 w 12642772"/>
              <a:gd name="connsiteY161" fmla="*/ 164464 h 6248341"/>
              <a:gd name="connsiteX162" fmla="*/ 10338607 w 12642772"/>
              <a:gd name="connsiteY162" fmla="*/ 202846 h 6248341"/>
              <a:gd name="connsiteX163" fmla="*/ 10370927 w 12642772"/>
              <a:gd name="connsiteY163" fmla="*/ 198630 h 6248341"/>
              <a:gd name="connsiteX164" fmla="*/ 10423650 w 12642772"/>
              <a:gd name="connsiteY164" fmla="*/ 187033 h 6248341"/>
              <a:gd name="connsiteX165" fmla="*/ 10507238 w 12642772"/>
              <a:gd name="connsiteY165" fmla="*/ 199359 h 6248341"/>
              <a:gd name="connsiteX166" fmla="*/ 10712234 w 12642772"/>
              <a:gd name="connsiteY166" fmla="*/ 202150 h 6248341"/>
              <a:gd name="connsiteX167" fmla="*/ 10955598 w 12642772"/>
              <a:gd name="connsiteY167" fmla="*/ 236823 h 6248341"/>
              <a:gd name="connsiteX168" fmla="*/ 11210395 w 12642772"/>
              <a:gd name="connsiteY168" fmla="*/ 197924 h 6248341"/>
              <a:gd name="connsiteX169" fmla="*/ 11355556 w 12642772"/>
              <a:gd name="connsiteY169" fmla="*/ 131371 h 6248341"/>
              <a:gd name="connsiteX170" fmla="*/ 11531644 w 12642772"/>
              <a:gd name="connsiteY170" fmla="*/ 99364 h 6248341"/>
              <a:gd name="connsiteX171" fmla="*/ 11719114 w 12642772"/>
              <a:gd name="connsiteY171" fmla="*/ 62439 h 6248341"/>
              <a:gd name="connsiteX172" fmla="*/ 11814686 w 12642772"/>
              <a:gd name="connsiteY172" fmla="*/ 38458 h 6248341"/>
              <a:gd name="connsiteX173" fmla="*/ 11865687 w 12642772"/>
              <a:gd name="connsiteY173" fmla="*/ 10088 h 6248341"/>
              <a:gd name="connsiteX174" fmla="*/ 11957454 w 12642772"/>
              <a:gd name="connsiteY174" fmla="*/ 4020 h 6248341"/>
              <a:gd name="connsiteX175" fmla="*/ 11975060 w 12642772"/>
              <a:gd name="connsiteY175" fmla="*/ 0 h 6248341"/>
              <a:gd name="connsiteX176" fmla="*/ 12006839 w 12642772"/>
              <a:gd name="connsiteY176" fmla="*/ 210943 h 6248341"/>
              <a:gd name="connsiteX177" fmla="*/ 12642772 w 12642772"/>
              <a:gd name="connsiteY177" fmla="*/ 4432052 h 62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642772" h="6248341">
                <a:moveTo>
                  <a:pt x="12642772" y="4432052"/>
                </a:moveTo>
                <a:lnTo>
                  <a:pt x="586822" y="6248341"/>
                </a:lnTo>
                <a:cubicBezTo>
                  <a:pt x="413471" y="5111477"/>
                  <a:pt x="173350" y="3531407"/>
                  <a:pt x="0" y="2394542"/>
                </a:cubicBezTo>
                <a:lnTo>
                  <a:pt x="52893" y="2306669"/>
                </a:lnTo>
                <a:cubicBezTo>
                  <a:pt x="67266" y="2306793"/>
                  <a:pt x="118504" y="2297204"/>
                  <a:pt x="131535" y="2293621"/>
                </a:cubicBezTo>
                <a:cubicBezTo>
                  <a:pt x="235982" y="2302858"/>
                  <a:pt x="197087" y="2291745"/>
                  <a:pt x="244153" y="2272261"/>
                </a:cubicBezTo>
                <a:cubicBezTo>
                  <a:pt x="288465" y="2263813"/>
                  <a:pt x="287831" y="2252199"/>
                  <a:pt x="324401" y="2233208"/>
                </a:cubicBezTo>
                <a:lnTo>
                  <a:pt x="463569" y="2158308"/>
                </a:lnTo>
                <a:cubicBezTo>
                  <a:pt x="506591" y="2135434"/>
                  <a:pt x="546976" y="2145326"/>
                  <a:pt x="582537" y="2095961"/>
                </a:cubicBezTo>
                <a:lnTo>
                  <a:pt x="638937" y="2008169"/>
                </a:lnTo>
                <a:cubicBezTo>
                  <a:pt x="686285" y="1999141"/>
                  <a:pt x="708248" y="1959382"/>
                  <a:pt x="749855" y="1936088"/>
                </a:cubicBezTo>
                <a:cubicBezTo>
                  <a:pt x="791527" y="1909991"/>
                  <a:pt x="819909" y="1906478"/>
                  <a:pt x="856553" y="1892728"/>
                </a:cubicBezTo>
                <a:cubicBezTo>
                  <a:pt x="872688" y="1896553"/>
                  <a:pt x="926797" y="1876988"/>
                  <a:pt x="939338" y="1863906"/>
                </a:cubicBezTo>
                <a:cubicBezTo>
                  <a:pt x="981108" y="1859053"/>
                  <a:pt x="963180" y="1865189"/>
                  <a:pt x="987836" y="1848470"/>
                </a:cubicBezTo>
                <a:cubicBezTo>
                  <a:pt x="1023003" y="1873965"/>
                  <a:pt x="1058671" y="1841751"/>
                  <a:pt x="1086094" y="1834336"/>
                </a:cubicBezTo>
                <a:cubicBezTo>
                  <a:pt x="1102835" y="1828051"/>
                  <a:pt x="1139360" y="1818268"/>
                  <a:pt x="1155607" y="1814299"/>
                </a:cubicBezTo>
                <a:cubicBezTo>
                  <a:pt x="1183758" y="1810365"/>
                  <a:pt x="1218373" y="1759163"/>
                  <a:pt x="1219621" y="1774472"/>
                </a:cubicBezTo>
                <a:cubicBezTo>
                  <a:pt x="1242899" y="1773567"/>
                  <a:pt x="1244829" y="1741322"/>
                  <a:pt x="1275113" y="1734756"/>
                </a:cubicBezTo>
                <a:cubicBezTo>
                  <a:pt x="1334421" y="1687737"/>
                  <a:pt x="1295937" y="1706696"/>
                  <a:pt x="1337800" y="1684579"/>
                </a:cubicBezTo>
                <a:cubicBezTo>
                  <a:pt x="1379663" y="1662462"/>
                  <a:pt x="1466954" y="1627202"/>
                  <a:pt x="1526287" y="1602057"/>
                </a:cubicBezTo>
                <a:cubicBezTo>
                  <a:pt x="1553390" y="1592996"/>
                  <a:pt x="1540999" y="1570289"/>
                  <a:pt x="1579126" y="1559561"/>
                </a:cubicBezTo>
                <a:cubicBezTo>
                  <a:pt x="1602892" y="1557552"/>
                  <a:pt x="1622220" y="1540740"/>
                  <a:pt x="1651242" y="1546569"/>
                </a:cubicBezTo>
                <a:cubicBezTo>
                  <a:pt x="1661191" y="1549244"/>
                  <a:pt x="1688001" y="1544372"/>
                  <a:pt x="1712038" y="1533432"/>
                </a:cubicBezTo>
                <a:cubicBezTo>
                  <a:pt x="1722220" y="1540383"/>
                  <a:pt x="1747544" y="1527611"/>
                  <a:pt x="1758402" y="1525816"/>
                </a:cubicBezTo>
                <a:cubicBezTo>
                  <a:pt x="1772533" y="1530625"/>
                  <a:pt x="1819420" y="1514186"/>
                  <a:pt x="1831776" y="1504679"/>
                </a:cubicBezTo>
                <a:lnTo>
                  <a:pt x="1963032" y="1472999"/>
                </a:lnTo>
                <a:lnTo>
                  <a:pt x="2006520" y="1464281"/>
                </a:lnTo>
                <a:cubicBezTo>
                  <a:pt x="2014344" y="1465241"/>
                  <a:pt x="2041522" y="1459774"/>
                  <a:pt x="2049195" y="1459572"/>
                </a:cubicBezTo>
                <a:cubicBezTo>
                  <a:pt x="2087954" y="1443290"/>
                  <a:pt x="2101777" y="1440700"/>
                  <a:pt x="2125117" y="1432093"/>
                </a:cubicBezTo>
                <a:cubicBezTo>
                  <a:pt x="2165647" y="1425840"/>
                  <a:pt x="2196015" y="1424572"/>
                  <a:pt x="2234987" y="1408543"/>
                </a:cubicBezTo>
                <a:lnTo>
                  <a:pt x="2349979" y="1370325"/>
                </a:lnTo>
                <a:cubicBezTo>
                  <a:pt x="2404061" y="1372089"/>
                  <a:pt x="2474940" y="1352732"/>
                  <a:pt x="2490342" y="1337371"/>
                </a:cubicBezTo>
                <a:cubicBezTo>
                  <a:pt x="2552946" y="1313179"/>
                  <a:pt x="2651266" y="1271354"/>
                  <a:pt x="2721983" y="1255221"/>
                </a:cubicBezTo>
                <a:lnTo>
                  <a:pt x="2740778" y="1232389"/>
                </a:lnTo>
                <a:lnTo>
                  <a:pt x="2772006" y="1218123"/>
                </a:lnTo>
                <a:cubicBezTo>
                  <a:pt x="2798565" y="1204582"/>
                  <a:pt x="2824316" y="1189775"/>
                  <a:pt x="2850754" y="1180094"/>
                </a:cubicBezTo>
                <a:cubicBezTo>
                  <a:pt x="2858486" y="1174495"/>
                  <a:pt x="2865479" y="1167162"/>
                  <a:pt x="2872381" y="1159349"/>
                </a:cubicBezTo>
                <a:lnTo>
                  <a:pt x="2877664" y="1153429"/>
                </a:lnTo>
                <a:lnTo>
                  <a:pt x="2898982" y="1143332"/>
                </a:lnTo>
                <a:lnTo>
                  <a:pt x="2900154" y="1144257"/>
                </a:lnTo>
                <a:cubicBezTo>
                  <a:pt x="2903604" y="1145940"/>
                  <a:pt x="2907687" y="1146454"/>
                  <a:pt x="2913224" y="1144530"/>
                </a:cubicBezTo>
                <a:cubicBezTo>
                  <a:pt x="2914663" y="1164458"/>
                  <a:pt x="2920456" y="1149846"/>
                  <a:pt x="2936660" y="1142412"/>
                </a:cubicBezTo>
                <a:cubicBezTo>
                  <a:pt x="2942509" y="1171704"/>
                  <a:pt x="2981016" y="1130300"/>
                  <a:pt x="2997572" y="1141831"/>
                </a:cubicBezTo>
                <a:lnTo>
                  <a:pt x="3044472" y="1131369"/>
                </a:lnTo>
                <a:lnTo>
                  <a:pt x="3044790" y="1131569"/>
                </a:lnTo>
                <a:cubicBezTo>
                  <a:pt x="3046855" y="1131486"/>
                  <a:pt x="3049590" y="1130734"/>
                  <a:pt x="3053469" y="1129009"/>
                </a:cubicBezTo>
                <a:lnTo>
                  <a:pt x="3058924" y="1126056"/>
                </a:lnTo>
                <a:lnTo>
                  <a:pt x="3074299" y="1120405"/>
                </a:lnTo>
                <a:lnTo>
                  <a:pt x="3080657" y="1120171"/>
                </a:lnTo>
                <a:lnTo>
                  <a:pt x="3085901" y="1121681"/>
                </a:lnTo>
                <a:cubicBezTo>
                  <a:pt x="3089424" y="1117040"/>
                  <a:pt x="3098046" y="1105705"/>
                  <a:pt x="3109448" y="1097576"/>
                </a:cubicBezTo>
                <a:lnTo>
                  <a:pt x="3120280" y="1092673"/>
                </a:lnTo>
                <a:lnTo>
                  <a:pt x="3151969" y="1093148"/>
                </a:lnTo>
                <a:lnTo>
                  <a:pt x="3156202" y="1091941"/>
                </a:lnTo>
                <a:lnTo>
                  <a:pt x="3218578" y="1084695"/>
                </a:lnTo>
                <a:cubicBezTo>
                  <a:pt x="3245764" y="1081888"/>
                  <a:pt x="3273631" y="1078650"/>
                  <a:pt x="3291572" y="1074108"/>
                </a:cubicBezTo>
                <a:cubicBezTo>
                  <a:pt x="3322176" y="1058413"/>
                  <a:pt x="3296217" y="1076449"/>
                  <a:pt x="3335322" y="1065344"/>
                </a:cubicBezTo>
                <a:cubicBezTo>
                  <a:pt x="3368156" y="1040199"/>
                  <a:pt x="3402741" y="1051987"/>
                  <a:pt x="3444471" y="1040037"/>
                </a:cubicBezTo>
                <a:lnTo>
                  <a:pt x="3516736" y="1044495"/>
                </a:lnTo>
                <a:lnTo>
                  <a:pt x="3529913" y="1036395"/>
                </a:lnTo>
                <a:lnTo>
                  <a:pt x="3534215" y="1032644"/>
                </a:lnTo>
                <a:cubicBezTo>
                  <a:pt x="3537422" y="1030324"/>
                  <a:pt x="3539868" y="1029116"/>
                  <a:pt x="3541901" y="1028655"/>
                </a:cubicBezTo>
                <a:lnTo>
                  <a:pt x="3542297" y="1028781"/>
                </a:lnTo>
                <a:lnTo>
                  <a:pt x="3549091" y="1024603"/>
                </a:lnTo>
                <a:lnTo>
                  <a:pt x="3668564" y="992085"/>
                </a:lnTo>
                <a:cubicBezTo>
                  <a:pt x="3673354" y="989271"/>
                  <a:pt x="3677647" y="988983"/>
                  <a:pt x="3681760" y="989897"/>
                </a:cubicBezTo>
                <a:lnTo>
                  <a:pt x="3683298" y="990533"/>
                </a:lnTo>
                <a:lnTo>
                  <a:pt x="3701238" y="978370"/>
                </a:lnTo>
                <a:lnTo>
                  <a:pt x="3727029" y="982634"/>
                </a:lnTo>
                <a:cubicBezTo>
                  <a:pt x="3762166" y="985324"/>
                  <a:pt x="3795029" y="982802"/>
                  <a:pt x="3827462" y="983777"/>
                </a:cubicBezTo>
                <a:cubicBezTo>
                  <a:pt x="3899741" y="979875"/>
                  <a:pt x="3841175" y="923865"/>
                  <a:pt x="3939255" y="962526"/>
                </a:cubicBezTo>
                <a:cubicBezTo>
                  <a:pt x="3944820" y="939198"/>
                  <a:pt x="3955882" y="936428"/>
                  <a:pt x="3976764" y="943975"/>
                </a:cubicBezTo>
                <a:cubicBezTo>
                  <a:pt x="4011587" y="940445"/>
                  <a:pt x="3998825" y="885884"/>
                  <a:pt x="4039745" y="913576"/>
                </a:cubicBezTo>
                <a:cubicBezTo>
                  <a:pt x="4028069" y="885008"/>
                  <a:pt x="4103064" y="891976"/>
                  <a:pt x="4081478" y="863744"/>
                </a:cubicBezTo>
                <a:cubicBezTo>
                  <a:pt x="4098995" y="833348"/>
                  <a:pt x="4118253" y="875924"/>
                  <a:pt x="4136255" y="849070"/>
                </a:cubicBezTo>
                <a:cubicBezTo>
                  <a:pt x="4160412" y="839702"/>
                  <a:pt x="4127630" y="882883"/>
                  <a:pt x="4155885" y="880724"/>
                </a:cubicBezTo>
                <a:cubicBezTo>
                  <a:pt x="4189159" y="872776"/>
                  <a:pt x="4199073" y="926940"/>
                  <a:pt x="4212239" y="853648"/>
                </a:cubicBezTo>
                <a:cubicBezTo>
                  <a:pt x="4250628" y="864621"/>
                  <a:pt x="4251711" y="832443"/>
                  <a:pt x="4296968" y="808725"/>
                </a:cubicBezTo>
                <a:cubicBezTo>
                  <a:pt x="4320354" y="822560"/>
                  <a:pt x="4334944" y="811306"/>
                  <a:pt x="4347619" y="791871"/>
                </a:cubicBezTo>
                <a:cubicBezTo>
                  <a:pt x="4395320" y="788176"/>
                  <a:pt x="4433289" y="755394"/>
                  <a:pt x="4484035" y="736001"/>
                </a:cubicBezTo>
                <a:cubicBezTo>
                  <a:pt x="4544675" y="745654"/>
                  <a:pt x="4564925" y="693074"/>
                  <a:pt x="4619194" y="672546"/>
                </a:cubicBezTo>
                <a:cubicBezTo>
                  <a:pt x="4633191" y="680042"/>
                  <a:pt x="4642217" y="680768"/>
                  <a:pt x="4648276" y="677255"/>
                </a:cubicBezTo>
                <a:lnTo>
                  <a:pt x="4658535" y="658404"/>
                </a:lnTo>
                <a:lnTo>
                  <a:pt x="4684435" y="658040"/>
                </a:lnTo>
                <a:lnTo>
                  <a:pt x="4685966" y="659300"/>
                </a:lnTo>
                <a:lnTo>
                  <a:pt x="4773323" y="620033"/>
                </a:lnTo>
                <a:lnTo>
                  <a:pt x="4789881" y="612833"/>
                </a:lnTo>
                <a:lnTo>
                  <a:pt x="4793116" y="606807"/>
                </a:lnTo>
                <a:cubicBezTo>
                  <a:pt x="4797413" y="602517"/>
                  <a:pt x="4804603" y="599222"/>
                  <a:pt x="4818294" y="598208"/>
                </a:cubicBezTo>
                <a:lnTo>
                  <a:pt x="4889379" y="574856"/>
                </a:lnTo>
                <a:cubicBezTo>
                  <a:pt x="4924646" y="568531"/>
                  <a:pt x="4935327" y="565911"/>
                  <a:pt x="4967000" y="563548"/>
                </a:cubicBezTo>
                <a:cubicBezTo>
                  <a:pt x="4986586" y="557770"/>
                  <a:pt x="5000668" y="551967"/>
                  <a:pt x="5011397" y="546508"/>
                </a:cubicBezTo>
                <a:lnTo>
                  <a:pt x="5017511" y="542737"/>
                </a:lnTo>
                <a:lnTo>
                  <a:pt x="5022951" y="543578"/>
                </a:lnTo>
                <a:lnTo>
                  <a:pt x="5028686" y="550797"/>
                </a:lnTo>
                <a:cubicBezTo>
                  <a:pt x="5034551" y="555023"/>
                  <a:pt x="5042525" y="556487"/>
                  <a:pt x="5055222" y="551685"/>
                </a:cubicBezTo>
                <a:lnTo>
                  <a:pt x="5058043" y="549365"/>
                </a:lnTo>
                <a:lnTo>
                  <a:pt x="5080769" y="559110"/>
                </a:lnTo>
                <a:cubicBezTo>
                  <a:pt x="5088231" y="563815"/>
                  <a:pt x="5095030" y="569979"/>
                  <a:pt x="5100831" y="578170"/>
                </a:cubicBezTo>
                <a:cubicBezTo>
                  <a:pt x="5170380" y="527737"/>
                  <a:pt x="5243922" y="564793"/>
                  <a:pt x="5323302" y="551607"/>
                </a:cubicBezTo>
                <a:cubicBezTo>
                  <a:pt x="5351315" y="478451"/>
                  <a:pt x="5497865" y="556036"/>
                  <a:pt x="5524173" y="623428"/>
                </a:cubicBezTo>
                <a:cubicBezTo>
                  <a:pt x="5517268" y="543117"/>
                  <a:pt x="5711665" y="703794"/>
                  <a:pt x="5644692" y="606574"/>
                </a:cubicBezTo>
                <a:lnTo>
                  <a:pt x="5984259" y="559264"/>
                </a:lnTo>
                <a:cubicBezTo>
                  <a:pt x="6030154" y="495862"/>
                  <a:pt x="6007425" y="553220"/>
                  <a:pt x="6059790" y="538457"/>
                </a:cubicBezTo>
                <a:cubicBezTo>
                  <a:pt x="6050344" y="594649"/>
                  <a:pt x="6121744" y="503179"/>
                  <a:pt x="6130495" y="565308"/>
                </a:cubicBezTo>
                <a:cubicBezTo>
                  <a:pt x="6139748" y="560655"/>
                  <a:pt x="6148435" y="554186"/>
                  <a:pt x="6157089" y="547229"/>
                </a:cubicBezTo>
                <a:lnTo>
                  <a:pt x="6161628" y="543616"/>
                </a:lnTo>
                <a:lnTo>
                  <a:pt x="6180804" y="539939"/>
                </a:lnTo>
                <a:lnTo>
                  <a:pt x="6184951" y="525424"/>
                </a:lnTo>
                <a:lnTo>
                  <a:pt x="6212909" y="510232"/>
                </a:lnTo>
                <a:cubicBezTo>
                  <a:pt x="6223574" y="506625"/>
                  <a:pt x="6235279" y="505181"/>
                  <a:pt x="6248556" y="507226"/>
                </a:cubicBezTo>
                <a:cubicBezTo>
                  <a:pt x="6294288" y="537334"/>
                  <a:pt x="6362573" y="467613"/>
                  <a:pt x="6419167" y="508015"/>
                </a:cubicBezTo>
                <a:cubicBezTo>
                  <a:pt x="6440234" y="517921"/>
                  <a:pt x="6506991" y="518278"/>
                  <a:pt x="6520553" y="499890"/>
                </a:cubicBezTo>
                <a:cubicBezTo>
                  <a:pt x="6534665" y="496161"/>
                  <a:pt x="6550555" y="503153"/>
                  <a:pt x="6557985" y="483298"/>
                </a:cubicBezTo>
                <a:cubicBezTo>
                  <a:pt x="6569810" y="459469"/>
                  <a:pt x="6616472" y="497766"/>
                  <a:pt x="6610986" y="469207"/>
                </a:cubicBezTo>
                <a:cubicBezTo>
                  <a:pt x="6644167" y="495476"/>
                  <a:pt x="6674091" y="445680"/>
                  <a:pt x="6703685" y="433885"/>
                </a:cubicBezTo>
                <a:cubicBezTo>
                  <a:pt x="6729555" y="459786"/>
                  <a:pt x="6766135" y="409500"/>
                  <a:pt x="6829686" y="404609"/>
                </a:cubicBezTo>
                <a:cubicBezTo>
                  <a:pt x="6858065" y="434525"/>
                  <a:pt x="6872501" y="400914"/>
                  <a:pt x="6926071" y="440952"/>
                </a:cubicBezTo>
                <a:cubicBezTo>
                  <a:pt x="6928018" y="437011"/>
                  <a:pt x="6930506" y="433362"/>
                  <a:pt x="6933459" y="430117"/>
                </a:cubicBezTo>
                <a:cubicBezTo>
                  <a:pt x="6950612" y="411270"/>
                  <a:pt x="6979388" y="409908"/>
                  <a:pt x="6997730" y="427075"/>
                </a:cubicBezTo>
                <a:cubicBezTo>
                  <a:pt x="7082631" y="480403"/>
                  <a:pt x="7157271" y="476334"/>
                  <a:pt x="7228068" y="485987"/>
                </a:cubicBezTo>
                <a:cubicBezTo>
                  <a:pt x="7307806" y="490694"/>
                  <a:pt x="7251469" y="427974"/>
                  <a:pt x="7353524" y="478122"/>
                </a:cubicBezTo>
                <a:cubicBezTo>
                  <a:pt x="7362883" y="455559"/>
                  <a:pt x="7375392" y="454116"/>
                  <a:pt x="7397216" y="464113"/>
                </a:cubicBezTo>
                <a:cubicBezTo>
                  <a:pt x="7435863" y="464738"/>
                  <a:pt x="7429507" y="408907"/>
                  <a:pt x="7470470" y="441338"/>
                </a:cubicBezTo>
                <a:cubicBezTo>
                  <a:pt x="7461672" y="411511"/>
                  <a:pt x="7542865" y="427363"/>
                  <a:pt x="7523162" y="396692"/>
                </a:cubicBezTo>
                <a:cubicBezTo>
                  <a:pt x="7546603" y="368516"/>
                  <a:pt x="7561752" y="413189"/>
                  <a:pt x="7585229" y="388596"/>
                </a:cubicBezTo>
                <a:cubicBezTo>
                  <a:pt x="7613007" y="382141"/>
                  <a:pt x="7571052" y="421230"/>
                  <a:pt x="7602312" y="422441"/>
                </a:cubicBezTo>
                <a:cubicBezTo>
                  <a:pt x="7639880" y="418484"/>
                  <a:pt x="7643170" y="473582"/>
                  <a:pt x="7667842" y="402184"/>
                </a:cubicBezTo>
                <a:cubicBezTo>
                  <a:pt x="7708368" y="417673"/>
                  <a:pt x="7714055" y="385770"/>
                  <a:pt x="7766955" y="367538"/>
                </a:cubicBezTo>
                <a:cubicBezTo>
                  <a:pt x="7790642" y="384091"/>
                  <a:pt x="7808202" y="374622"/>
                  <a:pt x="7824808" y="356782"/>
                </a:cubicBezTo>
                <a:cubicBezTo>
                  <a:pt x="7877588" y="358773"/>
                  <a:pt x="7923771" y="330652"/>
                  <a:pt x="7982082" y="317381"/>
                </a:cubicBezTo>
                <a:cubicBezTo>
                  <a:pt x="8047173" y="334199"/>
                  <a:pt x="8076711" y="284263"/>
                  <a:pt x="8139042" y="270278"/>
                </a:cubicBezTo>
                <a:cubicBezTo>
                  <a:pt x="8171699" y="291139"/>
                  <a:pt x="8180849" y="273703"/>
                  <a:pt x="8188479" y="250893"/>
                </a:cubicBezTo>
                <a:lnTo>
                  <a:pt x="8197460" y="227412"/>
                </a:lnTo>
                <a:lnTo>
                  <a:pt x="8236543" y="231896"/>
                </a:lnTo>
                <a:cubicBezTo>
                  <a:pt x="8252245" y="232878"/>
                  <a:pt x="8267047" y="233030"/>
                  <a:pt x="8288656" y="233518"/>
                </a:cubicBezTo>
                <a:lnTo>
                  <a:pt x="8365194" y="255354"/>
                </a:lnTo>
                <a:lnTo>
                  <a:pt x="8371093" y="253056"/>
                </a:lnTo>
                <a:cubicBezTo>
                  <a:pt x="8375220" y="251794"/>
                  <a:pt x="8378040" y="251369"/>
                  <a:pt x="8380079" y="251533"/>
                </a:cubicBezTo>
                <a:lnTo>
                  <a:pt x="8380352" y="251771"/>
                </a:lnTo>
                <a:lnTo>
                  <a:pt x="8388670" y="249803"/>
                </a:lnTo>
                <a:cubicBezTo>
                  <a:pt x="8402579" y="245856"/>
                  <a:pt x="8426713" y="256901"/>
                  <a:pt x="8439400" y="252189"/>
                </a:cubicBezTo>
                <a:cubicBezTo>
                  <a:pt x="8461985" y="253229"/>
                  <a:pt x="8486049" y="243125"/>
                  <a:pt x="8502127" y="246524"/>
                </a:cubicBezTo>
                <a:lnTo>
                  <a:pt x="8575600" y="247912"/>
                </a:lnTo>
                <a:lnTo>
                  <a:pt x="8609423" y="225288"/>
                </a:lnTo>
                <a:cubicBezTo>
                  <a:pt x="8613054" y="222366"/>
                  <a:pt x="8618682" y="220403"/>
                  <a:pt x="8628794" y="220632"/>
                </a:cubicBezTo>
                <a:lnTo>
                  <a:pt x="8631243" y="221270"/>
                </a:lnTo>
                <a:cubicBezTo>
                  <a:pt x="8636121" y="217981"/>
                  <a:pt x="8676301" y="210759"/>
                  <a:pt x="8708752" y="203517"/>
                </a:cubicBezTo>
                <a:cubicBezTo>
                  <a:pt x="8760405" y="193315"/>
                  <a:pt x="8765450" y="184312"/>
                  <a:pt x="8825952" y="177822"/>
                </a:cubicBezTo>
                <a:cubicBezTo>
                  <a:pt x="8840694" y="175283"/>
                  <a:pt x="8852337" y="172902"/>
                  <a:pt x="8862166" y="170735"/>
                </a:cubicBezTo>
                <a:lnTo>
                  <a:pt x="8884490" y="165616"/>
                </a:lnTo>
                <a:lnTo>
                  <a:pt x="8918298" y="194546"/>
                </a:lnTo>
                <a:cubicBezTo>
                  <a:pt x="8929331" y="203143"/>
                  <a:pt x="8939711" y="209096"/>
                  <a:pt x="8948572" y="207940"/>
                </a:cubicBezTo>
                <a:cubicBezTo>
                  <a:pt x="9007398" y="191013"/>
                  <a:pt x="9066382" y="123071"/>
                  <a:pt x="9104724" y="178319"/>
                </a:cubicBezTo>
                <a:cubicBezTo>
                  <a:pt x="9146350" y="170182"/>
                  <a:pt x="9159213" y="154939"/>
                  <a:pt x="9198328" y="159122"/>
                </a:cubicBezTo>
                <a:cubicBezTo>
                  <a:pt x="9243361" y="178179"/>
                  <a:pt x="9337410" y="133426"/>
                  <a:pt x="9339412" y="203422"/>
                </a:cubicBezTo>
                <a:cubicBezTo>
                  <a:pt x="9356193" y="242785"/>
                  <a:pt x="9404145" y="172882"/>
                  <a:pt x="9409165" y="216989"/>
                </a:cubicBezTo>
                <a:cubicBezTo>
                  <a:pt x="9430000" y="185563"/>
                  <a:pt x="9477391" y="226977"/>
                  <a:pt x="9516379" y="220757"/>
                </a:cubicBezTo>
                <a:cubicBezTo>
                  <a:pt x="9525989" y="239713"/>
                  <a:pt x="9601557" y="209033"/>
                  <a:pt x="9615958" y="196389"/>
                </a:cubicBezTo>
                <a:cubicBezTo>
                  <a:pt x="9740300" y="170539"/>
                  <a:pt x="9758977" y="138949"/>
                  <a:pt x="9860346" y="177067"/>
                </a:cubicBezTo>
                <a:cubicBezTo>
                  <a:pt x="9889677" y="171165"/>
                  <a:pt x="10006630" y="193672"/>
                  <a:pt x="10071193" y="142345"/>
                </a:cubicBezTo>
                <a:cubicBezTo>
                  <a:pt x="10108399" y="184331"/>
                  <a:pt x="10235527" y="166620"/>
                  <a:pt x="10270876" y="164464"/>
                </a:cubicBezTo>
                <a:cubicBezTo>
                  <a:pt x="10282938" y="193487"/>
                  <a:pt x="10335459" y="157175"/>
                  <a:pt x="10338607" y="202846"/>
                </a:cubicBezTo>
                <a:cubicBezTo>
                  <a:pt x="10349171" y="220353"/>
                  <a:pt x="10366124" y="217011"/>
                  <a:pt x="10370927" y="198630"/>
                </a:cubicBezTo>
                <a:cubicBezTo>
                  <a:pt x="10391994" y="198716"/>
                  <a:pt x="10408613" y="218644"/>
                  <a:pt x="10423650" y="187033"/>
                </a:cubicBezTo>
                <a:cubicBezTo>
                  <a:pt x="10452431" y="186111"/>
                  <a:pt x="10492877" y="246749"/>
                  <a:pt x="10507238" y="199359"/>
                </a:cubicBezTo>
                <a:cubicBezTo>
                  <a:pt x="10543427" y="261875"/>
                  <a:pt x="10653987" y="201249"/>
                  <a:pt x="10712234" y="202150"/>
                </a:cubicBezTo>
                <a:cubicBezTo>
                  <a:pt x="10824446" y="218073"/>
                  <a:pt x="10878410" y="233516"/>
                  <a:pt x="10955598" y="236823"/>
                </a:cubicBezTo>
                <a:cubicBezTo>
                  <a:pt x="11045848" y="210188"/>
                  <a:pt x="11132536" y="208078"/>
                  <a:pt x="11210395" y="197924"/>
                </a:cubicBezTo>
                <a:cubicBezTo>
                  <a:pt x="11248542" y="205602"/>
                  <a:pt x="11317163" y="98606"/>
                  <a:pt x="11355556" y="131371"/>
                </a:cubicBezTo>
                <a:cubicBezTo>
                  <a:pt x="11409097" y="114944"/>
                  <a:pt x="11452001" y="121965"/>
                  <a:pt x="11531644" y="99364"/>
                </a:cubicBezTo>
                <a:cubicBezTo>
                  <a:pt x="11597142" y="88300"/>
                  <a:pt x="11671940" y="72591"/>
                  <a:pt x="11719114" y="62439"/>
                </a:cubicBezTo>
                <a:cubicBezTo>
                  <a:pt x="11727434" y="40579"/>
                  <a:pt x="11796069" y="38621"/>
                  <a:pt x="11814686" y="38458"/>
                </a:cubicBezTo>
                <a:cubicBezTo>
                  <a:pt x="11821248" y="1152"/>
                  <a:pt x="11853228" y="33244"/>
                  <a:pt x="11865687" y="10088"/>
                </a:cubicBezTo>
                <a:cubicBezTo>
                  <a:pt x="11893768" y="15302"/>
                  <a:pt x="11926464" y="10706"/>
                  <a:pt x="11957454" y="4020"/>
                </a:cubicBezTo>
                <a:lnTo>
                  <a:pt x="11975060" y="0"/>
                </a:lnTo>
                <a:lnTo>
                  <a:pt x="12006839" y="210943"/>
                </a:lnTo>
                <a:cubicBezTo>
                  <a:pt x="12204146" y="1520595"/>
                  <a:pt x="12452801" y="3171091"/>
                  <a:pt x="12642772" y="4432052"/>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64C7BE6-AD7E-A72A-2C09-D2AFBA25C213}"/>
              </a:ext>
            </a:extLst>
          </p:cNvPr>
          <p:cNvSpPr>
            <a:spLocks noGrp="1"/>
          </p:cNvSpPr>
          <p:nvPr>
            <p:ph type="title"/>
          </p:nvPr>
        </p:nvSpPr>
        <p:spPr>
          <a:xfrm>
            <a:off x="1184744" y="442551"/>
            <a:ext cx="9859618" cy="713311"/>
          </a:xfrm>
        </p:spPr>
        <p:txBody>
          <a:bodyPr vert="horz" lIns="91440" tIns="45720" rIns="91440" bIns="45720" rtlCol="0" anchor="b">
            <a:normAutofit/>
          </a:bodyPr>
          <a:lstStyle/>
          <a:p>
            <a:pPr algn="ctr"/>
            <a:r>
              <a:rPr lang="en-US" sz="3600" kern="1200">
                <a:solidFill>
                  <a:schemeClr val="tx1"/>
                </a:solidFill>
                <a:latin typeface="+mj-lt"/>
                <a:ea typeface="+mj-ea"/>
                <a:cs typeface="+mj-cs"/>
              </a:rPr>
              <a:t>Introduction</a:t>
            </a:r>
          </a:p>
        </p:txBody>
      </p:sp>
      <p:sp>
        <p:nvSpPr>
          <p:cNvPr id="13" name="Freeform: Shape 12">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79" y="1764254"/>
            <a:ext cx="10937021" cy="445557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Content Placeholder 1">
            <a:extLst>
              <a:ext uri="{FF2B5EF4-FFF2-40B4-BE49-F238E27FC236}">
                <a16:creationId xmlns:a16="http://schemas.microsoft.com/office/drawing/2014/main" id="{6D3EEC19-168E-C647-BA85-083D8EB06EEB}"/>
              </a:ext>
            </a:extLst>
          </p:cNvPr>
          <p:cNvPicPr>
            <a:picLocks noGrp="1" noChangeAspect="1"/>
          </p:cNvPicPr>
          <p:nvPr>
            <p:ph idx="1"/>
          </p:nvPr>
        </p:nvPicPr>
        <p:blipFill>
          <a:blip r:embed="rId3"/>
          <a:stretch>
            <a:fillRect/>
          </a:stretch>
        </p:blipFill>
        <p:spPr>
          <a:xfrm>
            <a:off x="796925" y="2134781"/>
            <a:ext cx="10621869" cy="3691097"/>
          </a:xfrm>
          <a:prstGeom prst="rect">
            <a:avLst/>
          </a:prstGeom>
        </p:spPr>
      </p:pic>
    </p:spTree>
    <p:extLst>
      <p:ext uri="{BB962C8B-B14F-4D97-AF65-F5344CB8AC3E}">
        <p14:creationId xmlns:p14="http://schemas.microsoft.com/office/powerpoint/2010/main" val="256701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4C7BE6-AD7E-A72A-2C09-D2AFBA25C213}"/>
              </a:ext>
            </a:extLst>
          </p:cNvPr>
          <p:cNvSpPr>
            <a:spLocks noGrp="1"/>
          </p:cNvSpPr>
          <p:nvPr>
            <p:ph type="title"/>
          </p:nvPr>
        </p:nvSpPr>
        <p:spPr>
          <a:xfrm>
            <a:off x="838198" y="547815"/>
            <a:ext cx="5167185" cy="1680519"/>
          </a:xfrm>
        </p:spPr>
        <p:txBody>
          <a:bodyPr vert="horz" lIns="91440" tIns="45720" rIns="91440" bIns="45720" rtlCol="0">
            <a:normAutofit/>
          </a:bodyPr>
          <a:lstStyle/>
          <a:p>
            <a:r>
              <a:rPr lang="en-US" sz="4000" kern="1200">
                <a:latin typeface="+mj-lt"/>
                <a:ea typeface="+mj-ea"/>
                <a:cs typeface="+mj-cs"/>
              </a:rPr>
              <a:t>Introduction</a:t>
            </a:r>
          </a:p>
        </p:txBody>
      </p:sp>
      <p:sp>
        <p:nvSpPr>
          <p:cNvPr id="19" name="Content Placeholder 18">
            <a:extLst>
              <a:ext uri="{FF2B5EF4-FFF2-40B4-BE49-F238E27FC236}">
                <a16:creationId xmlns:a16="http://schemas.microsoft.com/office/drawing/2014/main" id="{46D34B14-CB78-DF51-D9FC-06679D05E9FF}"/>
              </a:ext>
            </a:extLst>
          </p:cNvPr>
          <p:cNvSpPr>
            <a:spLocks noGrp="1"/>
          </p:cNvSpPr>
          <p:nvPr>
            <p:ph idx="1"/>
          </p:nvPr>
        </p:nvSpPr>
        <p:spPr>
          <a:xfrm>
            <a:off x="6186619" y="547815"/>
            <a:ext cx="5178960" cy="1680519"/>
          </a:xfrm>
        </p:spPr>
        <p:txBody>
          <a:bodyPr anchor="ctr">
            <a:normAutofit/>
          </a:bodyPr>
          <a:lstStyle/>
          <a:p>
            <a:endParaRPr lang="en-US" sz="2000"/>
          </a:p>
        </p:txBody>
      </p:sp>
      <p:pic>
        <p:nvPicPr>
          <p:cNvPr id="8" name="Image60" descr="Image60">
            <a:hlinkClick r:id="" action="ppaction://media"/>
            <a:extLst>
              <a:ext uri="{FF2B5EF4-FFF2-40B4-BE49-F238E27FC236}">
                <a16:creationId xmlns:a16="http://schemas.microsoft.com/office/drawing/2014/main" id="{13EBC12A-4A26-728D-2594-E5E0D340E720}"/>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838198" y="2475441"/>
            <a:ext cx="5167185" cy="3604111"/>
          </a:xfrm>
          <a:prstGeom prst="rect">
            <a:avLst/>
          </a:prstGeom>
        </p:spPr>
      </p:pic>
      <p:pic>
        <p:nvPicPr>
          <p:cNvPr id="6" name="Image68" descr="Image68">
            <a:hlinkClick r:id="" action="ppaction://media"/>
            <a:extLst>
              <a:ext uri="{FF2B5EF4-FFF2-40B4-BE49-F238E27FC236}">
                <a16:creationId xmlns:a16="http://schemas.microsoft.com/office/drawing/2014/main" id="{A2157EE4-8F2A-44D5-92A8-16E8B78DC87E}"/>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198394" y="2475441"/>
            <a:ext cx="5167185" cy="3604111"/>
          </a:xfrm>
          <a:prstGeom prst="rect">
            <a:avLst/>
          </a:prstGeom>
        </p:spPr>
      </p:pic>
    </p:spTree>
    <p:extLst>
      <p:ext uri="{BB962C8B-B14F-4D97-AF65-F5344CB8AC3E}">
        <p14:creationId xmlns:p14="http://schemas.microsoft.com/office/powerpoint/2010/main" val="15033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4" fill="hold"/>
                                        <p:tgtEl>
                                          <p:spTgt spid="6"/>
                                        </p:tgtEl>
                                      </p:cBhvr>
                                    </p:cmd>
                                  </p:childTnLst>
                                </p:cTn>
                              </p:par>
                            </p:childTnLst>
                          </p:cTn>
                        </p:par>
                        <p:par>
                          <p:cTn id="7" fill="hold">
                            <p:stCondLst>
                              <p:cond delay="3174"/>
                            </p:stCondLst>
                            <p:childTnLst>
                              <p:par>
                                <p:cTn id="8" presetID="1" presetClass="mediacall" presetSubtype="0" fill="hold" nodeType="afterEffect">
                                  <p:stCondLst>
                                    <p:cond delay="0"/>
                                  </p:stCondLst>
                                  <p:childTnLst>
                                    <p:cmd type="call" cmd="playFrom(0.0)">
                                      <p:cBhvr>
                                        <p:cTn id="9" dur="306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6"/>
                                        </p:tgtEl>
                                      </p:cBhvr>
                                    </p:cmd>
                                  </p:childTnLst>
                                </p:cTn>
                              </p:par>
                            </p:childTnLst>
                          </p:cTn>
                        </p:par>
                      </p:childTnLst>
                    </p:cTn>
                  </p:par>
                </p:childTnLst>
              </p:cTn>
              <p:nextCondLst>
                <p:cond evt="onClick" delay="0">
                  <p:tgtEl>
                    <p:spTgt spid="6"/>
                  </p:tgtEl>
                </p:cond>
              </p:nextCondLst>
            </p:seq>
            <p:video>
              <p:cMediaNode vol="80000">
                <p:cTn id="15" repeatCount="indefinite"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
                                        </p:tgtEl>
                                      </p:cBhvr>
                                    </p:cmd>
                                  </p:childTnLst>
                                </p:cTn>
                              </p:par>
                            </p:childTnLst>
                          </p:cTn>
                        </p:par>
                      </p:childTnLst>
                    </p:cTn>
                  </p:par>
                </p:childTnLst>
              </p:cTn>
              <p:nextCondLst>
                <p:cond evt="onClick" delay="0">
                  <p:tgtEl>
                    <p:spTgt spid="8"/>
                  </p:tgtEl>
                </p:cond>
              </p:nextCondLst>
            </p:seq>
            <p:video>
              <p:cMediaNode vol="80000">
                <p:cTn id="21" repeatCount="indefinite" fill="hold" display="0">
                  <p:stCondLst>
                    <p:cond delay="indefinite"/>
                  </p:st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2FE0FA2-B10C-4B9F-B9CC-E5D9AD400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14048">
            <a:off x="-271537" y="-884980"/>
            <a:ext cx="12642772" cy="6248341"/>
          </a:xfrm>
          <a:custGeom>
            <a:avLst/>
            <a:gdLst>
              <a:gd name="connsiteX0" fmla="*/ 12642772 w 12642772"/>
              <a:gd name="connsiteY0" fmla="*/ 4432052 h 6248341"/>
              <a:gd name="connsiteX1" fmla="*/ 586822 w 12642772"/>
              <a:gd name="connsiteY1" fmla="*/ 6248341 h 6248341"/>
              <a:gd name="connsiteX2" fmla="*/ 0 w 12642772"/>
              <a:gd name="connsiteY2" fmla="*/ 2394542 h 6248341"/>
              <a:gd name="connsiteX3" fmla="*/ 52893 w 12642772"/>
              <a:gd name="connsiteY3" fmla="*/ 2306669 h 6248341"/>
              <a:gd name="connsiteX4" fmla="*/ 131535 w 12642772"/>
              <a:gd name="connsiteY4" fmla="*/ 2293621 h 6248341"/>
              <a:gd name="connsiteX5" fmla="*/ 244153 w 12642772"/>
              <a:gd name="connsiteY5" fmla="*/ 2272261 h 6248341"/>
              <a:gd name="connsiteX6" fmla="*/ 324401 w 12642772"/>
              <a:gd name="connsiteY6" fmla="*/ 2233208 h 6248341"/>
              <a:gd name="connsiteX7" fmla="*/ 463569 w 12642772"/>
              <a:gd name="connsiteY7" fmla="*/ 2158308 h 6248341"/>
              <a:gd name="connsiteX8" fmla="*/ 582537 w 12642772"/>
              <a:gd name="connsiteY8" fmla="*/ 2095961 h 6248341"/>
              <a:gd name="connsiteX9" fmla="*/ 638937 w 12642772"/>
              <a:gd name="connsiteY9" fmla="*/ 2008169 h 6248341"/>
              <a:gd name="connsiteX10" fmla="*/ 749855 w 12642772"/>
              <a:gd name="connsiteY10" fmla="*/ 1936088 h 6248341"/>
              <a:gd name="connsiteX11" fmla="*/ 856553 w 12642772"/>
              <a:gd name="connsiteY11" fmla="*/ 1892728 h 6248341"/>
              <a:gd name="connsiteX12" fmla="*/ 939338 w 12642772"/>
              <a:gd name="connsiteY12" fmla="*/ 1863906 h 6248341"/>
              <a:gd name="connsiteX13" fmla="*/ 987836 w 12642772"/>
              <a:gd name="connsiteY13" fmla="*/ 1848470 h 6248341"/>
              <a:gd name="connsiteX14" fmla="*/ 1086094 w 12642772"/>
              <a:gd name="connsiteY14" fmla="*/ 1834336 h 6248341"/>
              <a:gd name="connsiteX15" fmla="*/ 1155607 w 12642772"/>
              <a:gd name="connsiteY15" fmla="*/ 1814299 h 6248341"/>
              <a:gd name="connsiteX16" fmla="*/ 1219621 w 12642772"/>
              <a:gd name="connsiteY16" fmla="*/ 1774472 h 6248341"/>
              <a:gd name="connsiteX17" fmla="*/ 1275113 w 12642772"/>
              <a:gd name="connsiteY17" fmla="*/ 1734756 h 6248341"/>
              <a:gd name="connsiteX18" fmla="*/ 1337800 w 12642772"/>
              <a:gd name="connsiteY18" fmla="*/ 1684579 h 6248341"/>
              <a:gd name="connsiteX19" fmla="*/ 1526287 w 12642772"/>
              <a:gd name="connsiteY19" fmla="*/ 1602057 h 6248341"/>
              <a:gd name="connsiteX20" fmla="*/ 1579126 w 12642772"/>
              <a:gd name="connsiteY20" fmla="*/ 1559561 h 6248341"/>
              <a:gd name="connsiteX21" fmla="*/ 1651242 w 12642772"/>
              <a:gd name="connsiteY21" fmla="*/ 1546569 h 6248341"/>
              <a:gd name="connsiteX22" fmla="*/ 1712038 w 12642772"/>
              <a:gd name="connsiteY22" fmla="*/ 1533432 h 6248341"/>
              <a:gd name="connsiteX23" fmla="*/ 1758402 w 12642772"/>
              <a:gd name="connsiteY23" fmla="*/ 1525816 h 6248341"/>
              <a:gd name="connsiteX24" fmla="*/ 1831776 w 12642772"/>
              <a:gd name="connsiteY24" fmla="*/ 1504679 h 6248341"/>
              <a:gd name="connsiteX25" fmla="*/ 1963032 w 12642772"/>
              <a:gd name="connsiteY25" fmla="*/ 1472999 h 6248341"/>
              <a:gd name="connsiteX26" fmla="*/ 2006520 w 12642772"/>
              <a:gd name="connsiteY26" fmla="*/ 1464281 h 6248341"/>
              <a:gd name="connsiteX27" fmla="*/ 2049195 w 12642772"/>
              <a:gd name="connsiteY27" fmla="*/ 1459572 h 6248341"/>
              <a:gd name="connsiteX28" fmla="*/ 2125117 w 12642772"/>
              <a:gd name="connsiteY28" fmla="*/ 1432093 h 6248341"/>
              <a:gd name="connsiteX29" fmla="*/ 2234987 w 12642772"/>
              <a:gd name="connsiteY29" fmla="*/ 1408543 h 6248341"/>
              <a:gd name="connsiteX30" fmla="*/ 2349979 w 12642772"/>
              <a:gd name="connsiteY30" fmla="*/ 1370325 h 6248341"/>
              <a:gd name="connsiteX31" fmla="*/ 2490342 w 12642772"/>
              <a:gd name="connsiteY31" fmla="*/ 1337371 h 6248341"/>
              <a:gd name="connsiteX32" fmla="*/ 2721983 w 12642772"/>
              <a:gd name="connsiteY32" fmla="*/ 1255221 h 6248341"/>
              <a:gd name="connsiteX33" fmla="*/ 2740778 w 12642772"/>
              <a:gd name="connsiteY33" fmla="*/ 1232389 h 6248341"/>
              <a:gd name="connsiteX34" fmla="*/ 2772006 w 12642772"/>
              <a:gd name="connsiteY34" fmla="*/ 1218123 h 6248341"/>
              <a:gd name="connsiteX35" fmla="*/ 2850754 w 12642772"/>
              <a:gd name="connsiteY35" fmla="*/ 1180094 h 6248341"/>
              <a:gd name="connsiteX36" fmla="*/ 2872381 w 12642772"/>
              <a:gd name="connsiteY36" fmla="*/ 1159349 h 6248341"/>
              <a:gd name="connsiteX37" fmla="*/ 2877664 w 12642772"/>
              <a:gd name="connsiteY37" fmla="*/ 1153429 h 6248341"/>
              <a:gd name="connsiteX38" fmla="*/ 2898982 w 12642772"/>
              <a:gd name="connsiteY38" fmla="*/ 1143332 h 6248341"/>
              <a:gd name="connsiteX39" fmla="*/ 2900154 w 12642772"/>
              <a:gd name="connsiteY39" fmla="*/ 1144257 h 6248341"/>
              <a:gd name="connsiteX40" fmla="*/ 2913224 w 12642772"/>
              <a:gd name="connsiteY40" fmla="*/ 1144530 h 6248341"/>
              <a:gd name="connsiteX41" fmla="*/ 2936660 w 12642772"/>
              <a:gd name="connsiteY41" fmla="*/ 1142412 h 6248341"/>
              <a:gd name="connsiteX42" fmla="*/ 2997572 w 12642772"/>
              <a:gd name="connsiteY42" fmla="*/ 1141831 h 6248341"/>
              <a:gd name="connsiteX43" fmla="*/ 3044472 w 12642772"/>
              <a:gd name="connsiteY43" fmla="*/ 1131369 h 6248341"/>
              <a:gd name="connsiteX44" fmla="*/ 3044790 w 12642772"/>
              <a:gd name="connsiteY44" fmla="*/ 1131569 h 6248341"/>
              <a:gd name="connsiteX45" fmla="*/ 3053469 w 12642772"/>
              <a:gd name="connsiteY45" fmla="*/ 1129009 h 6248341"/>
              <a:gd name="connsiteX46" fmla="*/ 3058924 w 12642772"/>
              <a:gd name="connsiteY46" fmla="*/ 1126056 h 6248341"/>
              <a:gd name="connsiteX47" fmla="*/ 3074299 w 12642772"/>
              <a:gd name="connsiteY47" fmla="*/ 1120405 h 6248341"/>
              <a:gd name="connsiteX48" fmla="*/ 3080657 w 12642772"/>
              <a:gd name="connsiteY48" fmla="*/ 1120171 h 6248341"/>
              <a:gd name="connsiteX49" fmla="*/ 3085901 w 12642772"/>
              <a:gd name="connsiteY49" fmla="*/ 1121681 h 6248341"/>
              <a:gd name="connsiteX50" fmla="*/ 3109448 w 12642772"/>
              <a:gd name="connsiteY50" fmla="*/ 1097576 h 6248341"/>
              <a:gd name="connsiteX51" fmla="*/ 3120280 w 12642772"/>
              <a:gd name="connsiteY51" fmla="*/ 1092673 h 6248341"/>
              <a:gd name="connsiteX52" fmla="*/ 3151969 w 12642772"/>
              <a:gd name="connsiteY52" fmla="*/ 1093148 h 6248341"/>
              <a:gd name="connsiteX53" fmla="*/ 3156202 w 12642772"/>
              <a:gd name="connsiteY53" fmla="*/ 1091941 h 6248341"/>
              <a:gd name="connsiteX54" fmla="*/ 3218578 w 12642772"/>
              <a:gd name="connsiteY54" fmla="*/ 1084695 h 6248341"/>
              <a:gd name="connsiteX55" fmla="*/ 3291572 w 12642772"/>
              <a:gd name="connsiteY55" fmla="*/ 1074108 h 6248341"/>
              <a:gd name="connsiteX56" fmla="*/ 3335322 w 12642772"/>
              <a:gd name="connsiteY56" fmla="*/ 1065344 h 6248341"/>
              <a:gd name="connsiteX57" fmla="*/ 3444471 w 12642772"/>
              <a:gd name="connsiteY57" fmla="*/ 1040037 h 6248341"/>
              <a:gd name="connsiteX58" fmla="*/ 3516736 w 12642772"/>
              <a:gd name="connsiteY58" fmla="*/ 1044495 h 6248341"/>
              <a:gd name="connsiteX59" fmla="*/ 3529913 w 12642772"/>
              <a:gd name="connsiteY59" fmla="*/ 1036395 h 6248341"/>
              <a:gd name="connsiteX60" fmla="*/ 3534215 w 12642772"/>
              <a:gd name="connsiteY60" fmla="*/ 1032644 h 6248341"/>
              <a:gd name="connsiteX61" fmla="*/ 3541901 w 12642772"/>
              <a:gd name="connsiteY61" fmla="*/ 1028655 h 6248341"/>
              <a:gd name="connsiteX62" fmla="*/ 3542297 w 12642772"/>
              <a:gd name="connsiteY62" fmla="*/ 1028781 h 6248341"/>
              <a:gd name="connsiteX63" fmla="*/ 3549091 w 12642772"/>
              <a:gd name="connsiteY63" fmla="*/ 1024603 h 6248341"/>
              <a:gd name="connsiteX64" fmla="*/ 3668564 w 12642772"/>
              <a:gd name="connsiteY64" fmla="*/ 992085 h 6248341"/>
              <a:gd name="connsiteX65" fmla="*/ 3681760 w 12642772"/>
              <a:gd name="connsiteY65" fmla="*/ 989897 h 6248341"/>
              <a:gd name="connsiteX66" fmla="*/ 3683298 w 12642772"/>
              <a:gd name="connsiteY66" fmla="*/ 990533 h 6248341"/>
              <a:gd name="connsiteX67" fmla="*/ 3701238 w 12642772"/>
              <a:gd name="connsiteY67" fmla="*/ 978370 h 6248341"/>
              <a:gd name="connsiteX68" fmla="*/ 3727029 w 12642772"/>
              <a:gd name="connsiteY68" fmla="*/ 982634 h 6248341"/>
              <a:gd name="connsiteX69" fmla="*/ 3827462 w 12642772"/>
              <a:gd name="connsiteY69" fmla="*/ 983777 h 6248341"/>
              <a:gd name="connsiteX70" fmla="*/ 3939255 w 12642772"/>
              <a:gd name="connsiteY70" fmla="*/ 962526 h 6248341"/>
              <a:gd name="connsiteX71" fmla="*/ 3976764 w 12642772"/>
              <a:gd name="connsiteY71" fmla="*/ 943975 h 6248341"/>
              <a:gd name="connsiteX72" fmla="*/ 4039745 w 12642772"/>
              <a:gd name="connsiteY72" fmla="*/ 913576 h 6248341"/>
              <a:gd name="connsiteX73" fmla="*/ 4081478 w 12642772"/>
              <a:gd name="connsiteY73" fmla="*/ 863744 h 6248341"/>
              <a:gd name="connsiteX74" fmla="*/ 4136255 w 12642772"/>
              <a:gd name="connsiteY74" fmla="*/ 849070 h 6248341"/>
              <a:gd name="connsiteX75" fmla="*/ 4155885 w 12642772"/>
              <a:gd name="connsiteY75" fmla="*/ 880724 h 6248341"/>
              <a:gd name="connsiteX76" fmla="*/ 4212239 w 12642772"/>
              <a:gd name="connsiteY76" fmla="*/ 853648 h 6248341"/>
              <a:gd name="connsiteX77" fmla="*/ 4296968 w 12642772"/>
              <a:gd name="connsiteY77" fmla="*/ 808725 h 6248341"/>
              <a:gd name="connsiteX78" fmla="*/ 4347619 w 12642772"/>
              <a:gd name="connsiteY78" fmla="*/ 791871 h 6248341"/>
              <a:gd name="connsiteX79" fmla="*/ 4484035 w 12642772"/>
              <a:gd name="connsiteY79" fmla="*/ 736001 h 6248341"/>
              <a:gd name="connsiteX80" fmla="*/ 4619194 w 12642772"/>
              <a:gd name="connsiteY80" fmla="*/ 672546 h 6248341"/>
              <a:gd name="connsiteX81" fmla="*/ 4648276 w 12642772"/>
              <a:gd name="connsiteY81" fmla="*/ 677255 h 6248341"/>
              <a:gd name="connsiteX82" fmla="*/ 4658535 w 12642772"/>
              <a:gd name="connsiteY82" fmla="*/ 658404 h 6248341"/>
              <a:gd name="connsiteX83" fmla="*/ 4684435 w 12642772"/>
              <a:gd name="connsiteY83" fmla="*/ 658040 h 6248341"/>
              <a:gd name="connsiteX84" fmla="*/ 4685966 w 12642772"/>
              <a:gd name="connsiteY84" fmla="*/ 659300 h 6248341"/>
              <a:gd name="connsiteX85" fmla="*/ 4773323 w 12642772"/>
              <a:gd name="connsiteY85" fmla="*/ 620033 h 6248341"/>
              <a:gd name="connsiteX86" fmla="*/ 4789881 w 12642772"/>
              <a:gd name="connsiteY86" fmla="*/ 612833 h 6248341"/>
              <a:gd name="connsiteX87" fmla="*/ 4793116 w 12642772"/>
              <a:gd name="connsiteY87" fmla="*/ 606807 h 6248341"/>
              <a:gd name="connsiteX88" fmla="*/ 4818294 w 12642772"/>
              <a:gd name="connsiteY88" fmla="*/ 598208 h 6248341"/>
              <a:gd name="connsiteX89" fmla="*/ 4889379 w 12642772"/>
              <a:gd name="connsiteY89" fmla="*/ 574856 h 6248341"/>
              <a:gd name="connsiteX90" fmla="*/ 4967000 w 12642772"/>
              <a:gd name="connsiteY90" fmla="*/ 563548 h 6248341"/>
              <a:gd name="connsiteX91" fmla="*/ 5011397 w 12642772"/>
              <a:gd name="connsiteY91" fmla="*/ 546508 h 6248341"/>
              <a:gd name="connsiteX92" fmla="*/ 5017511 w 12642772"/>
              <a:gd name="connsiteY92" fmla="*/ 542737 h 6248341"/>
              <a:gd name="connsiteX93" fmla="*/ 5022951 w 12642772"/>
              <a:gd name="connsiteY93" fmla="*/ 543578 h 6248341"/>
              <a:gd name="connsiteX94" fmla="*/ 5028686 w 12642772"/>
              <a:gd name="connsiteY94" fmla="*/ 550797 h 6248341"/>
              <a:gd name="connsiteX95" fmla="*/ 5055222 w 12642772"/>
              <a:gd name="connsiteY95" fmla="*/ 551685 h 6248341"/>
              <a:gd name="connsiteX96" fmla="*/ 5058043 w 12642772"/>
              <a:gd name="connsiteY96" fmla="*/ 549365 h 6248341"/>
              <a:gd name="connsiteX97" fmla="*/ 5080769 w 12642772"/>
              <a:gd name="connsiteY97" fmla="*/ 559110 h 6248341"/>
              <a:gd name="connsiteX98" fmla="*/ 5100831 w 12642772"/>
              <a:gd name="connsiteY98" fmla="*/ 578170 h 6248341"/>
              <a:gd name="connsiteX99" fmla="*/ 5323302 w 12642772"/>
              <a:gd name="connsiteY99" fmla="*/ 551607 h 6248341"/>
              <a:gd name="connsiteX100" fmla="*/ 5524173 w 12642772"/>
              <a:gd name="connsiteY100" fmla="*/ 623428 h 6248341"/>
              <a:gd name="connsiteX101" fmla="*/ 5644692 w 12642772"/>
              <a:gd name="connsiteY101" fmla="*/ 606574 h 6248341"/>
              <a:gd name="connsiteX102" fmla="*/ 5984259 w 12642772"/>
              <a:gd name="connsiteY102" fmla="*/ 559264 h 6248341"/>
              <a:gd name="connsiteX103" fmla="*/ 6059790 w 12642772"/>
              <a:gd name="connsiteY103" fmla="*/ 538457 h 6248341"/>
              <a:gd name="connsiteX104" fmla="*/ 6130495 w 12642772"/>
              <a:gd name="connsiteY104" fmla="*/ 565308 h 6248341"/>
              <a:gd name="connsiteX105" fmla="*/ 6157089 w 12642772"/>
              <a:gd name="connsiteY105" fmla="*/ 547229 h 6248341"/>
              <a:gd name="connsiteX106" fmla="*/ 6161628 w 12642772"/>
              <a:gd name="connsiteY106" fmla="*/ 543616 h 6248341"/>
              <a:gd name="connsiteX107" fmla="*/ 6180804 w 12642772"/>
              <a:gd name="connsiteY107" fmla="*/ 539939 h 6248341"/>
              <a:gd name="connsiteX108" fmla="*/ 6184951 w 12642772"/>
              <a:gd name="connsiteY108" fmla="*/ 525424 h 6248341"/>
              <a:gd name="connsiteX109" fmla="*/ 6212909 w 12642772"/>
              <a:gd name="connsiteY109" fmla="*/ 510232 h 6248341"/>
              <a:gd name="connsiteX110" fmla="*/ 6248556 w 12642772"/>
              <a:gd name="connsiteY110" fmla="*/ 507226 h 6248341"/>
              <a:gd name="connsiteX111" fmla="*/ 6419167 w 12642772"/>
              <a:gd name="connsiteY111" fmla="*/ 508015 h 6248341"/>
              <a:gd name="connsiteX112" fmla="*/ 6520553 w 12642772"/>
              <a:gd name="connsiteY112" fmla="*/ 499890 h 6248341"/>
              <a:gd name="connsiteX113" fmla="*/ 6557985 w 12642772"/>
              <a:gd name="connsiteY113" fmla="*/ 483298 h 6248341"/>
              <a:gd name="connsiteX114" fmla="*/ 6610986 w 12642772"/>
              <a:gd name="connsiteY114" fmla="*/ 469207 h 6248341"/>
              <a:gd name="connsiteX115" fmla="*/ 6703685 w 12642772"/>
              <a:gd name="connsiteY115" fmla="*/ 433885 h 6248341"/>
              <a:gd name="connsiteX116" fmla="*/ 6829686 w 12642772"/>
              <a:gd name="connsiteY116" fmla="*/ 404609 h 6248341"/>
              <a:gd name="connsiteX117" fmla="*/ 6926071 w 12642772"/>
              <a:gd name="connsiteY117" fmla="*/ 440952 h 6248341"/>
              <a:gd name="connsiteX118" fmla="*/ 6933459 w 12642772"/>
              <a:gd name="connsiteY118" fmla="*/ 430117 h 6248341"/>
              <a:gd name="connsiteX119" fmla="*/ 6997730 w 12642772"/>
              <a:gd name="connsiteY119" fmla="*/ 427075 h 6248341"/>
              <a:gd name="connsiteX120" fmla="*/ 7228068 w 12642772"/>
              <a:gd name="connsiteY120" fmla="*/ 485987 h 6248341"/>
              <a:gd name="connsiteX121" fmla="*/ 7353524 w 12642772"/>
              <a:gd name="connsiteY121" fmla="*/ 478122 h 6248341"/>
              <a:gd name="connsiteX122" fmla="*/ 7397216 w 12642772"/>
              <a:gd name="connsiteY122" fmla="*/ 464113 h 6248341"/>
              <a:gd name="connsiteX123" fmla="*/ 7470470 w 12642772"/>
              <a:gd name="connsiteY123" fmla="*/ 441338 h 6248341"/>
              <a:gd name="connsiteX124" fmla="*/ 7523162 w 12642772"/>
              <a:gd name="connsiteY124" fmla="*/ 396692 h 6248341"/>
              <a:gd name="connsiteX125" fmla="*/ 7585229 w 12642772"/>
              <a:gd name="connsiteY125" fmla="*/ 388596 h 6248341"/>
              <a:gd name="connsiteX126" fmla="*/ 7602312 w 12642772"/>
              <a:gd name="connsiteY126" fmla="*/ 422441 h 6248341"/>
              <a:gd name="connsiteX127" fmla="*/ 7667842 w 12642772"/>
              <a:gd name="connsiteY127" fmla="*/ 402184 h 6248341"/>
              <a:gd name="connsiteX128" fmla="*/ 7766955 w 12642772"/>
              <a:gd name="connsiteY128" fmla="*/ 367538 h 6248341"/>
              <a:gd name="connsiteX129" fmla="*/ 7824808 w 12642772"/>
              <a:gd name="connsiteY129" fmla="*/ 356782 h 6248341"/>
              <a:gd name="connsiteX130" fmla="*/ 7982082 w 12642772"/>
              <a:gd name="connsiteY130" fmla="*/ 317381 h 6248341"/>
              <a:gd name="connsiteX131" fmla="*/ 8139042 w 12642772"/>
              <a:gd name="connsiteY131" fmla="*/ 270278 h 6248341"/>
              <a:gd name="connsiteX132" fmla="*/ 8188479 w 12642772"/>
              <a:gd name="connsiteY132" fmla="*/ 250893 h 6248341"/>
              <a:gd name="connsiteX133" fmla="*/ 8197460 w 12642772"/>
              <a:gd name="connsiteY133" fmla="*/ 227412 h 6248341"/>
              <a:gd name="connsiteX134" fmla="*/ 8236543 w 12642772"/>
              <a:gd name="connsiteY134" fmla="*/ 231896 h 6248341"/>
              <a:gd name="connsiteX135" fmla="*/ 8288656 w 12642772"/>
              <a:gd name="connsiteY135" fmla="*/ 233518 h 6248341"/>
              <a:gd name="connsiteX136" fmla="*/ 8365194 w 12642772"/>
              <a:gd name="connsiteY136" fmla="*/ 255354 h 6248341"/>
              <a:gd name="connsiteX137" fmla="*/ 8371093 w 12642772"/>
              <a:gd name="connsiteY137" fmla="*/ 253056 h 6248341"/>
              <a:gd name="connsiteX138" fmla="*/ 8380079 w 12642772"/>
              <a:gd name="connsiteY138" fmla="*/ 251533 h 6248341"/>
              <a:gd name="connsiteX139" fmla="*/ 8380352 w 12642772"/>
              <a:gd name="connsiteY139" fmla="*/ 251771 h 6248341"/>
              <a:gd name="connsiteX140" fmla="*/ 8388670 w 12642772"/>
              <a:gd name="connsiteY140" fmla="*/ 249803 h 6248341"/>
              <a:gd name="connsiteX141" fmla="*/ 8439400 w 12642772"/>
              <a:gd name="connsiteY141" fmla="*/ 252189 h 6248341"/>
              <a:gd name="connsiteX142" fmla="*/ 8502127 w 12642772"/>
              <a:gd name="connsiteY142" fmla="*/ 246524 h 6248341"/>
              <a:gd name="connsiteX143" fmla="*/ 8575600 w 12642772"/>
              <a:gd name="connsiteY143" fmla="*/ 247912 h 6248341"/>
              <a:gd name="connsiteX144" fmla="*/ 8609423 w 12642772"/>
              <a:gd name="connsiteY144" fmla="*/ 225288 h 6248341"/>
              <a:gd name="connsiteX145" fmla="*/ 8628794 w 12642772"/>
              <a:gd name="connsiteY145" fmla="*/ 220632 h 6248341"/>
              <a:gd name="connsiteX146" fmla="*/ 8631243 w 12642772"/>
              <a:gd name="connsiteY146" fmla="*/ 221270 h 6248341"/>
              <a:gd name="connsiteX147" fmla="*/ 8708752 w 12642772"/>
              <a:gd name="connsiteY147" fmla="*/ 203517 h 6248341"/>
              <a:gd name="connsiteX148" fmla="*/ 8825952 w 12642772"/>
              <a:gd name="connsiteY148" fmla="*/ 177822 h 6248341"/>
              <a:gd name="connsiteX149" fmla="*/ 8862166 w 12642772"/>
              <a:gd name="connsiteY149" fmla="*/ 170735 h 6248341"/>
              <a:gd name="connsiteX150" fmla="*/ 8884490 w 12642772"/>
              <a:gd name="connsiteY150" fmla="*/ 165616 h 6248341"/>
              <a:gd name="connsiteX151" fmla="*/ 8918298 w 12642772"/>
              <a:gd name="connsiteY151" fmla="*/ 194546 h 6248341"/>
              <a:gd name="connsiteX152" fmla="*/ 8948572 w 12642772"/>
              <a:gd name="connsiteY152" fmla="*/ 207940 h 6248341"/>
              <a:gd name="connsiteX153" fmla="*/ 9104724 w 12642772"/>
              <a:gd name="connsiteY153" fmla="*/ 178319 h 6248341"/>
              <a:gd name="connsiteX154" fmla="*/ 9198328 w 12642772"/>
              <a:gd name="connsiteY154" fmla="*/ 159122 h 6248341"/>
              <a:gd name="connsiteX155" fmla="*/ 9339412 w 12642772"/>
              <a:gd name="connsiteY155" fmla="*/ 203422 h 6248341"/>
              <a:gd name="connsiteX156" fmla="*/ 9409165 w 12642772"/>
              <a:gd name="connsiteY156" fmla="*/ 216989 h 6248341"/>
              <a:gd name="connsiteX157" fmla="*/ 9516379 w 12642772"/>
              <a:gd name="connsiteY157" fmla="*/ 220757 h 6248341"/>
              <a:gd name="connsiteX158" fmla="*/ 9615958 w 12642772"/>
              <a:gd name="connsiteY158" fmla="*/ 196389 h 6248341"/>
              <a:gd name="connsiteX159" fmla="*/ 9860346 w 12642772"/>
              <a:gd name="connsiteY159" fmla="*/ 177067 h 6248341"/>
              <a:gd name="connsiteX160" fmla="*/ 10071193 w 12642772"/>
              <a:gd name="connsiteY160" fmla="*/ 142345 h 6248341"/>
              <a:gd name="connsiteX161" fmla="*/ 10270876 w 12642772"/>
              <a:gd name="connsiteY161" fmla="*/ 164464 h 6248341"/>
              <a:gd name="connsiteX162" fmla="*/ 10338607 w 12642772"/>
              <a:gd name="connsiteY162" fmla="*/ 202846 h 6248341"/>
              <a:gd name="connsiteX163" fmla="*/ 10370927 w 12642772"/>
              <a:gd name="connsiteY163" fmla="*/ 198630 h 6248341"/>
              <a:gd name="connsiteX164" fmla="*/ 10423650 w 12642772"/>
              <a:gd name="connsiteY164" fmla="*/ 187033 h 6248341"/>
              <a:gd name="connsiteX165" fmla="*/ 10507238 w 12642772"/>
              <a:gd name="connsiteY165" fmla="*/ 199359 h 6248341"/>
              <a:gd name="connsiteX166" fmla="*/ 10712234 w 12642772"/>
              <a:gd name="connsiteY166" fmla="*/ 202150 h 6248341"/>
              <a:gd name="connsiteX167" fmla="*/ 10955598 w 12642772"/>
              <a:gd name="connsiteY167" fmla="*/ 236823 h 6248341"/>
              <a:gd name="connsiteX168" fmla="*/ 11210395 w 12642772"/>
              <a:gd name="connsiteY168" fmla="*/ 197924 h 6248341"/>
              <a:gd name="connsiteX169" fmla="*/ 11355556 w 12642772"/>
              <a:gd name="connsiteY169" fmla="*/ 131371 h 6248341"/>
              <a:gd name="connsiteX170" fmla="*/ 11531644 w 12642772"/>
              <a:gd name="connsiteY170" fmla="*/ 99364 h 6248341"/>
              <a:gd name="connsiteX171" fmla="*/ 11719114 w 12642772"/>
              <a:gd name="connsiteY171" fmla="*/ 62439 h 6248341"/>
              <a:gd name="connsiteX172" fmla="*/ 11814686 w 12642772"/>
              <a:gd name="connsiteY172" fmla="*/ 38458 h 6248341"/>
              <a:gd name="connsiteX173" fmla="*/ 11865687 w 12642772"/>
              <a:gd name="connsiteY173" fmla="*/ 10088 h 6248341"/>
              <a:gd name="connsiteX174" fmla="*/ 11957454 w 12642772"/>
              <a:gd name="connsiteY174" fmla="*/ 4020 h 6248341"/>
              <a:gd name="connsiteX175" fmla="*/ 11975060 w 12642772"/>
              <a:gd name="connsiteY175" fmla="*/ 0 h 6248341"/>
              <a:gd name="connsiteX176" fmla="*/ 12006839 w 12642772"/>
              <a:gd name="connsiteY176" fmla="*/ 210943 h 6248341"/>
              <a:gd name="connsiteX177" fmla="*/ 12642772 w 12642772"/>
              <a:gd name="connsiteY177" fmla="*/ 4432052 h 62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642772" h="6248341">
                <a:moveTo>
                  <a:pt x="12642772" y="4432052"/>
                </a:moveTo>
                <a:lnTo>
                  <a:pt x="586822" y="6248341"/>
                </a:lnTo>
                <a:cubicBezTo>
                  <a:pt x="413471" y="5111477"/>
                  <a:pt x="173350" y="3531407"/>
                  <a:pt x="0" y="2394542"/>
                </a:cubicBezTo>
                <a:lnTo>
                  <a:pt x="52893" y="2306669"/>
                </a:lnTo>
                <a:cubicBezTo>
                  <a:pt x="67266" y="2306793"/>
                  <a:pt x="118504" y="2297204"/>
                  <a:pt x="131535" y="2293621"/>
                </a:cubicBezTo>
                <a:cubicBezTo>
                  <a:pt x="235982" y="2302858"/>
                  <a:pt x="197087" y="2291745"/>
                  <a:pt x="244153" y="2272261"/>
                </a:cubicBezTo>
                <a:cubicBezTo>
                  <a:pt x="288465" y="2263813"/>
                  <a:pt x="287831" y="2252199"/>
                  <a:pt x="324401" y="2233208"/>
                </a:cubicBezTo>
                <a:lnTo>
                  <a:pt x="463569" y="2158308"/>
                </a:lnTo>
                <a:cubicBezTo>
                  <a:pt x="506591" y="2135434"/>
                  <a:pt x="546976" y="2145326"/>
                  <a:pt x="582537" y="2095961"/>
                </a:cubicBezTo>
                <a:lnTo>
                  <a:pt x="638937" y="2008169"/>
                </a:lnTo>
                <a:cubicBezTo>
                  <a:pt x="686285" y="1999141"/>
                  <a:pt x="708248" y="1959382"/>
                  <a:pt x="749855" y="1936088"/>
                </a:cubicBezTo>
                <a:cubicBezTo>
                  <a:pt x="791527" y="1909991"/>
                  <a:pt x="819909" y="1906478"/>
                  <a:pt x="856553" y="1892728"/>
                </a:cubicBezTo>
                <a:cubicBezTo>
                  <a:pt x="872688" y="1896553"/>
                  <a:pt x="926797" y="1876988"/>
                  <a:pt x="939338" y="1863906"/>
                </a:cubicBezTo>
                <a:cubicBezTo>
                  <a:pt x="981108" y="1859053"/>
                  <a:pt x="963180" y="1865189"/>
                  <a:pt x="987836" y="1848470"/>
                </a:cubicBezTo>
                <a:cubicBezTo>
                  <a:pt x="1023003" y="1873965"/>
                  <a:pt x="1058671" y="1841751"/>
                  <a:pt x="1086094" y="1834336"/>
                </a:cubicBezTo>
                <a:cubicBezTo>
                  <a:pt x="1102835" y="1828051"/>
                  <a:pt x="1139360" y="1818268"/>
                  <a:pt x="1155607" y="1814299"/>
                </a:cubicBezTo>
                <a:cubicBezTo>
                  <a:pt x="1183758" y="1810365"/>
                  <a:pt x="1218373" y="1759163"/>
                  <a:pt x="1219621" y="1774472"/>
                </a:cubicBezTo>
                <a:cubicBezTo>
                  <a:pt x="1242899" y="1773567"/>
                  <a:pt x="1244829" y="1741322"/>
                  <a:pt x="1275113" y="1734756"/>
                </a:cubicBezTo>
                <a:cubicBezTo>
                  <a:pt x="1334421" y="1687737"/>
                  <a:pt x="1295937" y="1706696"/>
                  <a:pt x="1337800" y="1684579"/>
                </a:cubicBezTo>
                <a:cubicBezTo>
                  <a:pt x="1379663" y="1662462"/>
                  <a:pt x="1466954" y="1627202"/>
                  <a:pt x="1526287" y="1602057"/>
                </a:cubicBezTo>
                <a:cubicBezTo>
                  <a:pt x="1553390" y="1592996"/>
                  <a:pt x="1540999" y="1570289"/>
                  <a:pt x="1579126" y="1559561"/>
                </a:cubicBezTo>
                <a:cubicBezTo>
                  <a:pt x="1602892" y="1557552"/>
                  <a:pt x="1622220" y="1540740"/>
                  <a:pt x="1651242" y="1546569"/>
                </a:cubicBezTo>
                <a:cubicBezTo>
                  <a:pt x="1661191" y="1549244"/>
                  <a:pt x="1688001" y="1544372"/>
                  <a:pt x="1712038" y="1533432"/>
                </a:cubicBezTo>
                <a:cubicBezTo>
                  <a:pt x="1722220" y="1540383"/>
                  <a:pt x="1747544" y="1527611"/>
                  <a:pt x="1758402" y="1525816"/>
                </a:cubicBezTo>
                <a:cubicBezTo>
                  <a:pt x="1772533" y="1530625"/>
                  <a:pt x="1819420" y="1514186"/>
                  <a:pt x="1831776" y="1504679"/>
                </a:cubicBezTo>
                <a:lnTo>
                  <a:pt x="1963032" y="1472999"/>
                </a:lnTo>
                <a:lnTo>
                  <a:pt x="2006520" y="1464281"/>
                </a:lnTo>
                <a:cubicBezTo>
                  <a:pt x="2014344" y="1465241"/>
                  <a:pt x="2041522" y="1459774"/>
                  <a:pt x="2049195" y="1459572"/>
                </a:cubicBezTo>
                <a:cubicBezTo>
                  <a:pt x="2087954" y="1443290"/>
                  <a:pt x="2101777" y="1440700"/>
                  <a:pt x="2125117" y="1432093"/>
                </a:cubicBezTo>
                <a:cubicBezTo>
                  <a:pt x="2165647" y="1425840"/>
                  <a:pt x="2196015" y="1424572"/>
                  <a:pt x="2234987" y="1408543"/>
                </a:cubicBezTo>
                <a:lnTo>
                  <a:pt x="2349979" y="1370325"/>
                </a:lnTo>
                <a:cubicBezTo>
                  <a:pt x="2404061" y="1372089"/>
                  <a:pt x="2474940" y="1352732"/>
                  <a:pt x="2490342" y="1337371"/>
                </a:cubicBezTo>
                <a:cubicBezTo>
                  <a:pt x="2552946" y="1313179"/>
                  <a:pt x="2651266" y="1271354"/>
                  <a:pt x="2721983" y="1255221"/>
                </a:cubicBezTo>
                <a:lnTo>
                  <a:pt x="2740778" y="1232389"/>
                </a:lnTo>
                <a:lnTo>
                  <a:pt x="2772006" y="1218123"/>
                </a:lnTo>
                <a:cubicBezTo>
                  <a:pt x="2798565" y="1204582"/>
                  <a:pt x="2824316" y="1189775"/>
                  <a:pt x="2850754" y="1180094"/>
                </a:cubicBezTo>
                <a:cubicBezTo>
                  <a:pt x="2858486" y="1174495"/>
                  <a:pt x="2865479" y="1167162"/>
                  <a:pt x="2872381" y="1159349"/>
                </a:cubicBezTo>
                <a:lnTo>
                  <a:pt x="2877664" y="1153429"/>
                </a:lnTo>
                <a:lnTo>
                  <a:pt x="2898982" y="1143332"/>
                </a:lnTo>
                <a:lnTo>
                  <a:pt x="2900154" y="1144257"/>
                </a:lnTo>
                <a:cubicBezTo>
                  <a:pt x="2903604" y="1145940"/>
                  <a:pt x="2907687" y="1146454"/>
                  <a:pt x="2913224" y="1144530"/>
                </a:cubicBezTo>
                <a:cubicBezTo>
                  <a:pt x="2914663" y="1164458"/>
                  <a:pt x="2920456" y="1149846"/>
                  <a:pt x="2936660" y="1142412"/>
                </a:cubicBezTo>
                <a:cubicBezTo>
                  <a:pt x="2942509" y="1171704"/>
                  <a:pt x="2981016" y="1130300"/>
                  <a:pt x="2997572" y="1141831"/>
                </a:cubicBezTo>
                <a:lnTo>
                  <a:pt x="3044472" y="1131369"/>
                </a:lnTo>
                <a:lnTo>
                  <a:pt x="3044790" y="1131569"/>
                </a:lnTo>
                <a:cubicBezTo>
                  <a:pt x="3046855" y="1131486"/>
                  <a:pt x="3049590" y="1130734"/>
                  <a:pt x="3053469" y="1129009"/>
                </a:cubicBezTo>
                <a:lnTo>
                  <a:pt x="3058924" y="1126056"/>
                </a:lnTo>
                <a:lnTo>
                  <a:pt x="3074299" y="1120405"/>
                </a:lnTo>
                <a:lnTo>
                  <a:pt x="3080657" y="1120171"/>
                </a:lnTo>
                <a:lnTo>
                  <a:pt x="3085901" y="1121681"/>
                </a:lnTo>
                <a:cubicBezTo>
                  <a:pt x="3089424" y="1117040"/>
                  <a:pt x="3098046" y="1105705"/>
                  <a:pt x="3109448" y="1097576"/>
                </a:cubicBezTo>
                <a:lnTo>
                  <a:pt x="3120280" y="1092673"/>
                </a:lnTo>
                <a:lnTo>
                  <a:pt x="3151969" y="1093148"/>
                </a:lnTo>
                <a:lnTo>
                  <a:pt x="3156202" y="1091941"/>
                </a:lnTo>
                <a:lnTo>
                  <a:pt x="3218578" y="1084695"/>
                </a:lnTo>
                <a:cubicBezTo>
                  <a:pt x="3245764" y="1081888"/>
                  <a:pt x="3273631" y="1078650"/>
                  <a:pt x="3291572" y="1074108"/>
                </a:cubicBezTo>
                <a:cubicBezTo>
                  <a:pt x="3322176" y="1058413"/>
                  <a:pt x="3296217" y="1076449"/>
                  <a:pt x="3335322" y="1065344"/>
                </a:cubicBezTo>
                <a:cubicBezTo>
                  <a:pt x="3368156" y="1040199"/>
                  <a:pt x="3402741" y="1051987"/>
                  <a:pt x="3444471" y="1040037"/>
                </a:cubicBezTo>
                <a:lnTo>
                  <a:pt x="3516736" y="1044495"/>
                </a:lnTo>
                <a:lnTo>
                  <a:pt x="3529913" y="1036395"/>
                </a:lnTo>
                <a:lnTo>
                  <a:pt x="3534215" y="1032644"/>
                </a:lnTo>
                <a:cubicBezTo>
                  <a:pt x="3537422" y="1030324"/>
                  <a:pt x="3539868" y="1029116"/>
                  <a:pt x="3541901" y="1028655"/>
                </a:cubicBezTo>
                <a:lnTo>
                  <a:pt x="3542297" y="1028781"/>
                </a:lnTo>
                <a:lnTo>
                  <a:pt x="3549091" y="1024603"/>
                </a:lnTo>
                <a:lnTo>
                  <a:pt x="3668564" y="992085"/>
                </a:lnTo>
                <a:cubicBezTo>
                  <a:pt x="3673354" y="989271"/>
                  <a:pt x="3677647" y="988983"/>
                  <a:pt x="3681760" y="989897"/>
                </a:cubicBezTo>
                <a:lnTo>
                  <a:pt x="3683298" y="990533"/>
                </a:lnTo>
                <a:lnTo>
                  <a:pt x="3701238" y="978370"/>
                </a:lnTo>
                <a:lnTo>
                  <a:pt x="3727029" y="982634"/>
                </a:lnTo>
                <a:cubicBezTo>
                  <a:pt x="3762166" y="985324"/>
                  <a:pt x="3795029" y="982802"/>
                  <a:pt x="3827462" y="983777"/>
                </a:cubicBezTo>
                <a:cubicBezTo>
                  <a:pt x="3899741" y="979875"/>
                  <a:pt x="3841175" y="923865"/>
                  <a:pt x="3939255" y="962526"/>
                </a:cubicBezTo>
                <a:cubicBezTo>
                  <a:pt x="3944820" y="939198"/>
                  <a:pt x="3955882" y="936428"/>
                  <a:pt x="3976764" y="943975"/>
                </a:cubicBezTo>
                <a:cubicBezTo>
                  <a:pt x="4011587" y="940445"/>
                  <a:pt x="3998825" y="885884"/>
                  <a:pt x="4039745" y="913576"/>
                </a:cubicBezTo>
                <a:cubicBezTo>
                  <a:pt x="4028069" y="885008"/>
                  <a:pt x="4103064" y="891976"/>
                  <a:pt x="4081478" y="863744"/>
                </a:cubicBezTo>
                <a:cubicBezTo>
                  <a:pt x="4098995" y="833348"/>
                  <a:pt x="4118253" y="875924"/>
                  <a:pt x="4136255" y="849070"/>
                </a:cubicBezTo>
                <a:cubicBezTo>
                  <a:pt x="4160412" y="839702"/>
                  <a:pt x="4127630" y="882883"/>
                  <a:pt x="4155885" y="880724"/>
                </a:cubicBezTo>
                <a:cubicBezTo>
                  <a:pt x="4189159" y="872776"/>
                  <a:pt x="4199073" y="926940"/>
                  <a:pt x="4212239" y="853648"/>
                </a:cubicBezTo>
                <a:cubicBezTo>
                  <a:pt x="4250628" y="864621"/>
                  <a:pt x="4251711" y="832443"/>
                  <a:pt x="4296968" y="808725"/>
                </a:cubicBezTo>
                <a:cubicBezTo>
                  <a:pt x="4320354" y="822560"/>
                  <a:pt x="4334944" y="811306"/>
                  <a:pt x="4347619" y="791871"/>
                </a:cubicBezTo>
                <a:cubicBezTo>
                  <a:pt x="4395320" y="788176"/>
                  <a:pt x="4433289" y="755394"/>
                  <a:pt x="4484035" y="736001"/>
                </a:cubicBezTo>
                <a:cubicBezTo>
                  <a:pt x="4544675" y="745654"/>
                  <a:pt x="4564925" y="693074"/>
                  <a:pt x="4619194" y="672546"/>
                </a:cubicBezTo>
                <a:cubicBezTo>
                  <a:pt x="4633191" y="680042"/>
                  <a:pt x="4642217" y="680768"/>
                  <a:pt x="4648276" y="677255"/>
                </a:cubicBezTo>
                <a:lnTo>
                  <a:pt x="4658535" y="658404"/>
                </a:lnTo>
                <a:lnTo>
                  <a:pt x="4684435" y="658040"/>
                </a:lnTo>
                <a:lnTo>
                  <a:pt x="4685966" y="659300"/>
                </a:lnTo>
                <a:lnTo>
                  <a:pt x="4773323" y="620033"/>
                </a:lnTo>
                <a:lnTo>
                  <a:pt x="4789881" y="612833"/>
                </a:lnTo>
                <a:lnTo>
                  <a:pt x="4793116" y="606807"/>
                </a:lnTo>
                <a:cubicBezTo>
                  <a:pt x="4797413" y="602517"/>
                  <a:pt x="4804603" y="599222"/>
                  <a:pt x="4818294" y="598208"/>
                </a:cubicBezTo>
                <a:lnTo>
                  <a:pt x="4889379" y="574856"/>
                </a:lnTo>
                <a:cubicBezTo>
                  <a:pt x="4924646" y="568531"/>
                  <a:pt x="4935327" y="565911"/>
                  <a:pt x="4967000" y="563548"/>
                </a:cubicBezTo>
                <a:cubicBezTo>
                  <a:pt x="4986586" y="557770"/>
                  <a:pt x="5000668" y="551967"/>
                  <a:pt x="5011397" y="546508"/>
                </a:cubicBezTo>
                <a:lnTo>
                  <a:pt x="5017511" y="542737"/>
                </a:lnTo>
                <a:lnTo>
                  <a:pt x="5022951" y="543578"/>
                </a:lnTo>
                <a:lnTo>
                  <a:pt x="5028686" y="550797"/>
                </a:lnTo>
                <a:cubicBezTo>
                  <a:pt x="5034551" y="555023"/>
                  <a:pt x="5042525" y="556487"/>
                  <a:pt x="5055222" y="551685"/>
                </a:cubicBezTo>
                <a:lnTo>
                  <a:pt x="5058043" y="549365"/>
                </a:lnTo>
                <a:lnTo>
                  <a:pt x="5080769" y="559110"/>
                </a:lnTo>
                <a:cubicBezTo>
                  <a:pt x="5088231" y="563815"/>
                  <a:pt x="5095030" y="569979"/>
                  <a:pt x="5100831" y="578170"/>
                </a:cubicBezTo>
                <a:cubicBezTo>
                  <a:pt x="5170380" y="527737"/>
                  <a:pt x="5243922" y="564793"/>
                  <a:pt x="5323302" y="551607"/>
                </a:cubicBezTo>
                <a:cubicBezTo>
                  <a:pt x="5351315" y="478451"/>
                  <a:pt x="5497865" y="556036"/>
                  <a:pt x="5524173" y="623428"/>
                </a:cubicBezTo>
                <a:cubicBezTo>
                  <a:pt x="5517268" y="543117"/>
                  <a:pt x="5711665" y="703794"/>
                  <a:pt x="5644692" y="606574"/>
                </a:cubicBezTo>
                <a:lnTo>
                  <a:pt x="5984259" y="559264"/>
                </a:lnTo>
                <a:cubicBezTo>
                  <a:pt x="6030154" y="495862"/>
                  <a:pt x="6007425" y="553220"/>
                  <a:pt x="6059790" y="538457"/>
                </a:cubicBezTo>
                <a:cubicBezTo>
                  <a:pt x="6050344" y="594649"/>
                  <a:pt x="6121744" y="503179"/>
                  <a:pt x="6130495" y="565308"/>
                </a:cubicBezTo>
                <a:cubicBezTo>
                  <a:pt x="6139748" y="560655"/>
                  <a:pt x="6148435" y="554186"/>
                  <a:pt x="6157089" y="547229"/>
                </a:cubicBezTo>
                <a:lnTo>
                  <a:pt x="6161628" y="543616"/>
                </a:lnTo>
                <a:lnTo>
                  <a:pt x="6180804" y="539939"/>
                </a:lnTo>
                <a:lnTo>
                  <a:pt x="6184951" y="525424"/>
                </a:lnTo>
                <a:lnTo>
                  <a:pt x="6212909" y="510232"/>
                </a:lnTo>
                <a:cubicBezTo>
                  <a:pt x="6223574" y="506625"/>
                  <a:pt x="6235279" y="505181"/>
                  <a:pt x="6248556" y="507226"/>
                </a:cubicBezTo>
                <a:cubicBezTo>
                  <a:pt x="6294288" y="537334"/>
                  <a:pt x="6362573" y="467613"/>
                  <a:pt x="6419167" y="508015"/>
                </a:cubicBezTo>
                <a:cubicBezTo>
                  <a:pt x="6440234" y="517921"/>
                  <a:pt x="6506991" y="518278"/>
                  <a:pt x="6520553" y="499890"/>
                </a:cubicBezTo>
                <a:cubicBezTo>
                  <a:pt x="6534665" y="496161"/>
                  <a:pt x="6550555" y="503153"/>
                  <a:pt x="6557985" y="483298"/>
                </a:cubicBezTo>
                <a:cubicBezTo>
                  <a:pt x="6569810" y="459469"/>
                  <a:pt x="6616472" y="497766"/>
                  <a:pt x="6610986" y="469207"/>
                </a:cubicBezTo>
                <a:cubicBezTo>
                  <a:pt x="6644167" y="495476"/>
                  <a:pt x="6674091" y="445680"/>
                  <a:pt x="6703685" y="433885"/>
                </a:cubicBezTo>
                <a:cubicBezTo>
                  <a:pt x="6729555" y="459786"/>
                  <a:pt x="6766135" y="409500"/>
                  <a:pt x="6829686" y="404609"/>
                </a:cubicBezTo>
                <a:cubicBezTo>
                  <a:pt x="6858065" y="434525"/>
                  <a:pt x="6872501" y="400914"/>
                  <a:pt x="6926071" y="440952"/>
                </a:cubicBezTo>
                <a:cubicBezTo>
                  <a:pt x="6928018" y="437011"/>
                  <a:pt x="6930506" y="433362"/>
                  <a:pt x="6933459" y="430117"/>
                </a:cubicBezTo>
                <a:cubicBezTo>
                  <a:pt x="6950612" y="411270"/>
                  <a:pt x="6979388" y="409908"/>
                  <a:pt x="6997730" y="427075"/>
                </a:cubicBezTo>
                <a:cubicBezTo>
                  <a:pt x="7082631" y="480403"/>
                  <a:pt x="7157271" y="476334"/>
                  <a:pt x="7228068" y="485987"/>
                </a:cubicBezTo>
                <a:cubicBezTo>
                  <a:pt x="7307806" y="490694"/>
                  <a:pt x="7251469" y="427974"/>
                  <a:pt x="7353524" y="478122"/>
                </a:cubicBezTo>
                <a:cubicBezTo>
                  <a:pt x="7362883" y="455559"/>
                  <a:pt x="7375392" y="454116"/>
                  <a:pt x="7397216" y="464113"/>
                </a:cubicBezTo>
                <a:cubicBezTo>
                  <a:pt x="7435863" y="464738"/>
                  <a:pt x="7429507" y="408907"/>
                  <a:pt x="7470470" y="441338"/>
                </a:cubicBezTo>
                <a:cubicBezTo>
                  <a:pt x="7461672" y="411511"/>
                  <a:pt x="7542865" y="427363"/>
                  <a:pt x="7523162" y="396692"/>
                </a:cubicBezTo>
                <a:cubicBezTo>
                  <a:pt x="7546603" y="368516"/>
                  <a:pt x="7561752" y="413189"/>
                  <a:pt x="7585229" y="388596"/>
                </a:cubicBezTo>
                <a:cubicBezTo>
                  <a:pt x="7613007" y="382141"/>
                  <a:pt x="7571052" y="421230"/>
                  <a:pt x="7602312" y="422441"/>
                </a:cubicBezTo>
                <a:cubicBezTo>
                  <a:pt x="7639880" y="418484"/>
                  <a:pt x="7643170" y="473582"/>
                  <a:pt x="7667842" y="402184"/>
                </a:cubicBezTo>
                <a:cubicBezTo>
                  <a:pt x="7708368" y="417673"/>
                  <a:pt x="7714055" y="385770"/>
                  <a:pt x="7766955" y="367538"/>
                </a:cubicBezTo>
                <a:cubicBezTo>
                  <a:pt x="7790642" y="384091"/>
                  <a:pt x="7808202" y="374622"/>
                  <a:pt x="7824808" y="356782"/>
                </a:cubicBezTo>
                <a:cubicBezTo>
                  <a:pt x="7877588" y="358773"/>
                  <a:pt x="7923771" y="330652"/>
                  <a:pt x="7982082" y="317381"/>
                </a:cubicBezTo>
                <a:cubicBezTo>
                  <a:pt x="8047173" y="334199"/>
                  <a:pt x="8076711" y="284263"/>
                  <a:pt x="8139042" y="270278"/>
                </a:cubicBezTo>
                <a:cubicBezTo>
                  <a:pt x="8171699" y="291139"/>
                  <a:pt x="8180849" y="273703"/>
                  <a:pt x="8188479" y="250893"/>
                </a:cubicBezTo>
                <a:lnTo>
                  <a:pt x="8197460" y="227412"/>
                </a:lnTo>
                <a:lnTo>
                  <a:pt x="8236543" y="231896"/>
                </a:lnTo>
                <a:cubicBezTo>
                  <a:pt x="8252245" y="232878"/>
                  <a:pt x="8267047" y="233030"/>
                  <a:pt x="8288656" y="233518"/>
                </a:cubicBezTo>
                <a:lnTo>
                  <a:pt x="8365194" y="255354"/>
                </a:lnTo>
                <a:lnTo>
                  <a:pt x="8371093" y="253056"/>
                </a:lnTo>
                <a:cubicBezTo>
                  <a:pt x="8375220" y="251794"/>
                  <a:pt x="8378040" y="251369"/>
                  <a:pt x="8380079" y="251533"/>
                </a:cubicBezTo>
                <a:lnTo>
                  <a:pt x="8380352" y="251771"/>
                </a:lnTo>
                <a:lnTo>
                  <a:pt x="8388670" y="249803"/>
                </a:lnTo>
                <a:cubicBezTo>
                  <a:pt x="8402579" y="245856"/>
                  <a:pt x="8426713" y="256901"/>
                  <a:pt x="8439400" y="252189"/>
                </a:cubicBezTo>
                <a:cubicBezTo>
                  <a:pt x="8461985" y="253229"/>
                  <a:pt x="8486049" y="243125"/>
                  <a:pt x="8502127" y="246524"/>
                </a:cubicBezTo>
                <a:lnTo>
                  <a:pt x="8575600" y="247912"/>
                </a:lnTo>
                <a:lnTo>
                  <a:pt x="8609423" y="225288"/>
                </a:lnTo>
                <a:cubicBezTo>
                  <a:pt x="8613054" y="222366"/>
                  <a:pt x="8618682" y="220403"/>
                  <a:pt x="8628794" y="220632"/>
                </a:cubicBezTo>
                <a:lnTo>
                  <a:pt x="8631243" y="221270"/>
                </a:lnTo>
                <a:cubicBezTo>
                  <a:pt x="8636121" y="217981"/>
                  <a:pt x="8676301" y="210759"/>
                  <a:pt x="8708752" y="203517"/>
                </a:cubicBezTo>
                <a:cubicBezTo>
                  <a:pt x="8760405" y="193315"/>
                  <a:pt x="8765450" y="184312"/>
                  <a:pt x="8825952" y="177822"/>
                </a:cubicBezTo>
                <a:cubicBezTo>
                  <a:pt x="8840694" y="175283"/>
                  <a:pt x="8852337" y="172902"/>
                  <a:pt x="8862166" y="170735"/>
                </a:cubicBezTo>
                <a:lnTo>
                  <a:pt x="8884490" y="165616"/>
                </a:lnTo>
                <a:lnTo>
                  <a:pt x="8918298" y="194546"/>
                </a:lnTo>
                <a:cubicBezTo>
                  <a:pt x="8929331" y="203143"/>
                  <a:pt x="8939711" y="209096"/>
                  <a:pt x="8948572" y="207940"/>
                </a:cubicBezTo>
                <a:cubicBezTo>
                  <a:pt x="9007398" y="191013"/>
                  <a:pt x="9066382" y="123071"/>
                  <a:pt x="9104724" y="178319"/>
                </a:cubicBezTo>
                <a:cubicBezTo>
                  <a:pt x="9146350" y="170182"/>
                  <a:pt x="9159213" y="154939"/>
                  <a:pt x="9198328" y="159122"/>
                </a:cubicBezTo>
                <a:cubicBezTo>
                  <a:pt x="9243361" y="178179"/>
                  <a:pt x="9337410" y="133426"/>
                  <a:pt x="9339412" y="203422"/>
                </a:cubicBezTo>
                <a:cubicBezTo>
                  <a:pt x="9356193" y="242785"/>
                  <a:pt x="9404145" y="172882"/>
                  <a:pt x="9409165" y="216989"/>
                </a:cubicBezTo>
                <a:cubicBezTo>
                  <a:pt x="9430000" y="185563"/>
                  <a:pt x="9477391" y="226977"/>
                  <a:pt x="9516379" y="220757"/>
                </a:cubicBezTo>
                <a:cubicBezTo>
                  <a:pt x="9525989" y="239713"/>
                  <a:pt x="9601557" y="209033"/>
                  <a:pt x="9615958" y="196389"/>
                </a:cubicBezTo>
                <a:cubicBezTo>
                  <a:pt x="9740300" y="170539"/>
                  <a:pt x="9758977" y="138949"/>
                  <a:pt x="9860346" y="177067"/>
                </a:cubicBezTo>
                <a:cubicBezTo>
                  <a:pt x="9889677" y="171165"/>
                  <a:pt x="10006630" y="193672"/>
                  <a:pt x="10071193" y="142345"/>
                </a:cubicBezTo>
                <a:cubicBezTo>
                  <a:pt x="10108399" y="184331"/>
                  <a:pt x="10235527" y="166620"/>
                  <a:pt x="10270876" y="164464"/>
                </a:cubicBezTo>
                <a:cubicBezTo>
                  <a:pt x="10282938" y="193487"/>
                  <a:pt x="10335459" y="157175"/>
                  <a:pt x="10338607" y="202846"/>
                </a:cubicBezTo>
                <a:cubicBezTo>
                  <a:pt x="10349171" y="220353"/>
                  <a:pt x="10366124" y="217011"/>
                  <a:pt x="10370927" y="198630"/>
                </a:cubicBezTo>
                <a:cubicBezTo>
                  <a:pt x="10391994" y="198716"/>
                  <a:pt x="10408613" y="218644"/>
                  <a:pt x="10423650" y="187033"/>
                </a:cubicBezTo>
                <a:cubicBezTo>
                  <a:pt x="10452431" y="186111"/>
                  <a:pt x="10492877" y="246749"/>
                  <a:pt x="10507238" y="199359"/>
                </a:cubicBezTo>
                <a:cubicBezTo>
                  <a:pt x="10543427" y="261875"/>
                  <a:pt x="10653987" y="201249"/>
                  <a:pt x="10712234" y="202150"/>
                </a:cubicBezTo>
                <a:cubicBezTo>
                  <a:pt x="10824446" y="218073"/>
                  <a:pt x="10878410" y="233516"/>
                  <a:pt x="10955598" y="236823"/>
                </a:cubicBezTo>
                <a:cubicBezTo>
                  <a:pt x="11045848" y="210188"/>
                  <a:pt x="11132536" y="208078"/>
                  <a:pt x="11210395" y="197924"/>
                </a:cubicBezTo>
                <a:cubicBezTo>
                  <a:pt x="11248542" y="205602"/>
                  <a:pt x="11317163" y="98606"/>
                  <a:pt x="11355556" y="131371"/>
                </a:cubicBezTo>
                <a:cubicBezTo>
                  <a:pt x="11409097" y="114944"/>
                  <a:pt x="11452001" y="121965"/>
                  <a:pt x="11531644" y="99364"/>
                </a:cubicBezTo>
                <a:cubicBezTo>
                  <a:pt x="11597142" y="88300"/>
                  <a:pt x="11671940" y="72591"/>
                  <a:pt x="11719114" y="62439"/>
                </a:cubicBezTo>
                <a:cubicBezTo>
                  <a:pt x="11727434" y="40579"/>
                  <a:pt x="11796069" y="38621"/>
                  <a:pt x="11814686" y="38458"/>
                </a:cubicBezTo>
                <a:cubicBezTo>
                  <a:pt x="11821248" y="1152"/>
                  <a:pt x="11853228" y="33244"/>
                  <a:pt x="11865687" y="10088"/>
                </a:cubicBezTo>
                <a:cubicBezTo>
                  <a:pt x="11893768" y="15302"/>
                  <a:pt x="11926464" y="10706"/>
                  <a:pt x="11957454" y="4020"/>
                </a:cubicBezTo>
                <a:lnTo>
                  <a:pt x="11975060" y="0"/>
                </a:lnTo>
                <a:lnTo>
                  <a:pt x="12006839" y="210943"/>
                </a:lnTo>
                <a:cubicBezTo>
                  <a:pt x="12204146" y="1520595"/>
                  <a:pt x="12452801" y="3171091"/>
                  <a:pt x="12642772" y="4432052"/>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A66D31-A708-841C-91B4-03239888652D}"/>
              </a:ext>
            </a:extLst>
          </p:cNvPr>
          <p:cNvSpPr>
            <a:spLocks noGrp="1"/>
          </p:cNvSpPr>
          <p:nvPr>
            <p:ph type="title"/>
          </p:nvPr>
        </p:nvSpPr>
        <p:spPr>
          <a:xfrm>
            <a:off x="1184744" y="442551"/>
            <a:ext cx="9859618" cy="713311"/>
          </a:xfrm>
        </p:spPr>
        <p:txBody>
          <a:bodyPr vert="horz" lIns="91440" tIns="45720" rIns="91440" bIns="45720" rtlCol="0" anchor="b">
            <a:normAutofit/>
          </a:bodyPr>
          <a:lstStyle/>
          <a:p>
            <a:pPr algn="ctr"/>
            <a:r>
              <a:rPr lang="en-US" sz="3600" kern="1200">
                <a:solidFill>
                  <a:schemeClr val="tx1"/>
                </a:solidFill>
                <a:latin typeface="+mj-lt"/>
                <a:ea typeface="+mj-ea"/>
                <a:cs typeface="+mj-cs"/>
              </a:rPr>
              <a:t>Introduction</a:t>
            </a:r>
          </a:p>
        </p:txBody>
      </p:sp>
      <p:sp>
        <p:nvSpPr>
          <p:cNvPr id="22" name="Freeform: Shape 21">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79" y="1764254"/>
            <a:ext cx="10937021" cy="445557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A11F6272-CCCE-B44C-E8DB-229EC7FB68D3}"/>
              </a:ext>
            </a:extLst>
          </p:cNvPr>
          <p:cNvPicPr>
            <a:picLocks noGrp="1" noChangeAspect="1"/>
          </p:cNvPicPr>
          <p:nvPr>
            <p:ph idx="1"/>
          </p:nvPr>
        </p:nvPicPr>
        <p:blipFill>
          <a:blip r:embed="rId2"/>
          <a:stretch>
            <a:fillRect/>
          </a:stretch>
        </p:blipFill>
        <p:spPr>
          <a:xfrm>
            <a:off x="796925" y="2134781"/>
            <a:ext cx="10621869" cy="3691097"/>
          </a:xfrm>
          <a:prstGeom prst="rect">
            <a:avLst/>
          </a:prstGeom>
        </p:spPr>
      </p:pic>
    </p:spTree>
    <p:extLst>
      <p:ext uri="{BB962C8B-B14F-4D97-AF65-F5344CB8AC3E}">
        <p14:creationId xmlns:p14="http://schemas.microsoft.com/office/powerpoint/2010/main" val="404491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B2C98B-C81D-BE4B-5877-E215B9E02665}"/>
              </a:ext>
            </a:extLst>
          </p:cNvPr>
          <p:cNvSpPr>
            <a:spLocks noGrp="1"/>
          </p:cNvSpPr>
          <p:nvPr>
            <p:ph type="title"/>
          </p:nvPr>
        </p:nvSpPr>
        <p:spPr>
          <a:xfrm>
            <a:off x="1629751" y="1118473"/>
            <a:ext cx="8924392" cy="1037867"/>
          </a:xfrm>
        </p:spPr>
        <p:txBody>
          <a:bodyPr>
            <a:normAutofit/>
          </a:bodyPr>
          <a:lstStyle/>
          <a:p>
            <a:pPr algn="ctr"/>
            <a:r>
              <a:rPr lang="en-US" dirty="0"/>
              <a:t>Une sous-étude de </a:t>
            </a:r>
            <a:r>
              <a:rPr lang="en-US" dirty="0" err="1"/>
              <a:t>l'étude</a:t>
            </a:r>
            <a:r>
              <a:rPr lang="en-US" dirty="0"/>
              <a:t> FEMOUS</a:t>
            </a:r>
          </a:p>
        </p:txBody>
      </p:sp>
      <p:sp>
        <p:nvSpPr>
          <p:cNvPr id="14"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154684-CF13-8F6B-8F21-DE02C726DED5}"/>
              </a:ext>
            </a:extLst>
          </p:cNvPr>
          <p:cNvSpPr>
            <a:spLocks noGrp="1"/>
          </p:cNvSpPr>
          <p:nvPr>
            <p:ph idx="1"/>
          </p:nvPr>
        </p:nvSpPr>
        <p:spPr>
          <a:xfrm>
            <a:off x="1959310" y="2924174"/>
            <a:ext cx="8273380" cy="2828925"/>
          </a:xfrm>
        </p:spPr>
        <p:txBody>
          <a:bodyPr>
            <a:normAutofit/>
          </a:bodyPr>
          <a:lstStyle/>
          <a:p>
            <a:r>
              <a:rPr lang="en-US" sz="2000" dirty="0"/>
              <a:t>ESSAI FEMOUS: </a:t>
            </a:r>
          </a:p>
          <a:p>
            <a:pPr lvl="1"/>
            <a:r>
              <a:rPr lang="en-US" sz="2000" dirty="0"/>
              <a:t>Objectif principal : </a:t>
            </a:r>
            <a:r>
              <a:rPr lang="en-US" sz="2000" dirty="0" err="1"/>
              <a:t>Décrire</a:t>
            </a:r>
            <a:r>
              <a:rPr lang="en-US" sz="2000" dirty="0"/>
              <a:t> la proportion de </a:t>
            </a:r>
            <a:r>
              <a:rPr lang="en-US" sz="2000" dirty="0" err="1"/>
              <a:t>pulsatilité</a:t>
            </a:r>
            <a:r>
              <a:rPr lang="en-US" sz="2000" dirty="0"/>
              <a:t> de la </a:t>
            </a:r>
            <a:r>
              <a:rPr lang="en-US" sz="2000" dirty="0" err="1"/>
              <a:t>veine</a:t>
            </a:r>
            <a:r>
              <a:rPr lang="en-US" sz="2000" dirty="0"/>
              <a:t> </a:t>
            </a:r>
            <a:r>
              <a:rPr lang="en-US" sz="2000" dirty="0" err="1"/>
              <a:t>fémorale</a:t>
            </a:r>
            <a:r>
              <a:rPr lang="en-US" sz="2000" dirty="0"/>
              <a:t> chez les patients </a:t>
            </a:r>
            <a:r>
              <a:rPr lang="en-US" sz="2000" dirty="0" err="1"/>
              <a:t>en</a:t>
            </a:r>
            <a:r>
              <a:rPr lang="en-US" sz="2000" dirty="0"/>
              <a:t> </a:t>
            </a:r>
            <a:r>
              <a:rPr lang="en-US" sz="2000" dirty="0" err="1"/>
              <a:t>chirurgie</a:t>
            </a:r>
            <a:r>
              <a:rPr lang="en-US" sz="2000" dirty="0"/>
              <a:t> </a:t>
            </a:r>
            <a:r>
              <a:rPr lang="en-US" sz="2000" dirty="0" err="1"/>
              <a:t>cardiaque</a:t>
            </a:r>
            <a:r>
              <a:rPr lang="en-US" sz="2000" dirty="0"/>
              <a:t>.</a:t>
            </a:r>
          </a:p>
        </p:txBody>
      </p:sp>
    </p:spTree>
    <p:extLst>
      <p:ext uri="{BB962C8B-B14F-4D97-AF65-F5344CB8AC3E}">
        <p14:creationId xmlns:p14="http://schemas.microsoft.com/office/powerpoint/2010/main" val="219200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0502C-BB80-198E-D2EB-DD7D1EADDB31}"/>
              </a:ext>
            </a:extLst>
          </p:cNvPr>
          <p:cNvSpPr>
            <a:spLocks noGrp="1"/>
          </p:cNvSpPr>
          <p:nvPr>
            <p:ph type="title"/>
          </p:nvPr>
        </p:nvSpPr>
        <p:spPr>
          <a:xfrm>
            <a:off x="1629751" y="934327"/>
            <a:ext cx="8924392" cy="1058275"/>
          </a:xfrm>
        </p:spPr>
        <p:txBody>
          <a:bodyPr>
            <a:normAutofit/>
          </a:bodyPr>
          <a:lstStyle/>
          <a:p>
            <a:pPr algn="ctr"/>
            <a:r>
              <a:rPr lang="en-US" dirty="0" err="1"/>
              <a:t>Méthodes</a:t>
            </a:r>
            <a:endParaRPr lang="en-US" dirty="0"/>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7CEDAA-319F-EB92-5144-55AD0CB15600}"/>
              </a:ext>
            </a:extLst>
          </p:cNvPr>
          <p:cNvSpPr>
            <a:spLocks noGrp="1"/>
          </p:cNvSpPr>
          <p:nvPr>
            <p:ph idx="1"/>
          </p:nvPr>
        </p:nvSpPr>
        <p:spPr>
          <a:xfrm>
            <a:off x="1941207" y="2752316"/>
            <a:ext cx="8309586" cy="2756848"/>
          </a:xfrm>
        </p:spPr>
        <p:txBody>
          <a:bodyPr>
            <a:normAutofit/>
          </a:bodyPr>
          <a:lstStyle/>
          <a:p>
            <a:r>
              <a:rPr lang="en-US" sz="1300" dirty="0" err="1">
                <a:effectLst/>
                <a:latin typeface="Times New Roman" panose="02020603050405020304" pitchFamily="18" charset="0"/>
                <a:ea typeface="Times New Roman" panose="02020603050405020304" pitchFamily="18" charset="0"/>
              </a:rPr>
              <a:t>Critères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d'inclusion</a:t>
            </a:r>
            <a:r>
              <a:rPr lang="en-US" sz="1300" dirty="0">
                <a:effectLst/>
                <a:latin typeface="Times New Roman" panose="02020603050405020304" pitchFamily="18" charset="0"/>
                <a:ea typeface="Times New Roman" panose="02020603050405020304" pitchFamily="18" charset="0"/>
              </a:rPr>
              <a:t> : patients </a:t>
            </a:r>
            <a:r>
              <a:rPr lang="en-US" sz="1300" dirty="0" err="1">
                <a:effectLst/>
                <a:latin typeface="Times New Roman" panose="02020603050405020304" pitchFamily="18" charset="0"/>
                <a:ea typeface="Times New Roman" panose="02020603050405020304" pitchFamily="18" charset="0"/>
              </a:rPr>
              <a:t>adultes</a:t>
            </a:r>
            <a:r>
              <a:rPr lang="en-US" sz="1300" dirty="0">
                <a:effectLst/>
                <a:latin typeface="Times New Roman" panose="02020603050405020304" pitchFamily="18" charset="0"/>
                <a:ea typeface="Times New Roman" panose="02020603050405020304" pitchFamily="18" charset="0"/>
              </a:rPr>
              <a:t> (&gt;= 18 </a:t>
            </a:r>
            <a:r>
              <a:rPr lang="en-US" sz="1300" dirty="0" err="1">
                <a:effectLst/>
                <a:latin typeface="Times New Roman" panose="02020603050405020304" pitchFamily="18" charset="0"/>
                <a:ea typeface="Times New Roman" panose="02020603050405020304" pitchFamily="18" charset="0"/>
              </a:rPr>
              <a:t>ans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subissant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une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chirurgie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cardiaque</a:t>
            </a:r>
            <a:r>
              <a:rPr lang="en-US" sz="1300" dirty="0">
                <a:effectLst/>
                <a:latin typeface="Times New Roman" panose="02020603050405020304" pitchFamily="18" charset="0"/>
                <a:ea typeface="Times New Roman" panose="02020603050405020304" pitchFamily="18" charset="0"/>
              </a:rPr>
              <a:t> avec </a:t>
            </a:r>
            <a:r>
              <a:rPr lang="en-US" sz="1300" dirty="0" err="1">
                <a:effectLst/>
                <a:latin typeface="Times New Roman" panose="02020603050405020304" pitchFamily="18" charset="0"/>
                <a:ea typeface="Times New Roman" panose="02020603050405020304" pitchFamily="18" charset="0"/>
              </a:rPr>
              <a:t>utilisation</a:t>
            </a:r>
            <a:r>
              <a:rPr lang="en-US" sz="1300" dirty="0">
                <a:effectLst/>
                <a:latin typeface="Times New Roman" panose="02020603050405020304" pitchFamily="18" charset="0"/>
                <a:ea typeface="Times New Roman" panose="02020603050405020304" pitchFamily="18" charset="0"/>
              </a:rPr>
              <a:t> d'un </a:t>
            </a:r>
            <a:r>
              <a:rPr lang="en-US" sz="1300" dirty="0" err="1">
                <a:effectLst/>
                <a:latin typeface="Times New Roman" panose="02020603050405020304" pitchFamily="18" charset="0"/>
                <a:ea typeface="Times New Roman" panose="02020603050405020304" pitchFamily="18" charset="0"/>
              </a:rPr>
              <a:t>pontage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cardiopulmonaire</a:t>
            </a:r>
            <a:r>
              <a:rPr lang="en-US" sz="1300" dirty="0">
                <a:effectLst/>
                <a:latin typeface="Times New Roman" panose="02020603050405020304" pitchFamily="18" charset="0"/>
                <a:ea typeface="Times New Roman" panose="02020603050405020304" pitchFamily="18" charset="0"/>
              </a:rPr>
              <a:t> et pour </a:t>
            </a:r>
            <a:r>
              <a:rPr lang="en-US" sz="1300" dirty="0" err="1">
                <a:effectLst/>
                <a:latin typeface="Times New Roman" panose="02020603050405020304" pitchFamily="18" charset="0"/>
                <a:ea typeface="Times New Roman" panose="02020603050405020304" pitchFamily="18" charset="0"/>
              </a:rPr>
              <a:t>lesquels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une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échographie</a:t>
            </a:r>
            <a:r>
              <a:rPr lang="en-US" sz="1300" dirty="0">
                <a:effectLst/>
                <a:latin typeface="Times New Roman" panose="02020603050405020304" pitchFamily="18" charset="0"/>
                <a:ea typeface="Times New Roman" panose="02020603050405020304" pitchFamily="18" charset="0"/>
              </a:rPr>
              <a:t> trans-</a:t>
            </a:r>
            <a:r>
              <a:rPr lang="en-US" sz="1300" dirty="0" err="1">
                <a:effectLst/>
                <a:latin typeface="Times New Roman" panose="02020603050405020304" pitchFamily="18" charset="0"/>
                <a:ea typeface="Times New Roman" panose="02020603050405020304" pitchFamily="18" charset="0"/>
              </a:rPr>
              <a:t>œsophagienne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péri-opératoire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est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prévue</a:t>
            </a:r>
            <a:r>
              <a:rPr lang="en-US" sz="1300" dirty="0">
                <a:effectLst/>
                <a:latin typeface="Times New Roman" panose="02020603050405020304" pitchFamily="18" charset="0"/>
                <a:ea typeface="Times New Roman" panose="02020603050405020304" pitchFamily="18" charset="0"/>
              </a:rPr>
              <a:t>.</a:t>
            </a:r>
          </a:p>
          <a:p>
            <a:endParaRPr lang="en-US" sz="1300" dirty="0">
              <a:effectLst/>
              <a:latin typeface="Times New Roman" panose="02020603050405020304" pitchFamily="18" charset="0"/>
              <a:ea typeface="Times New Roman" panose="02020603050405020304" pitchFamily="18" charset="0"/>
            </a:endParaRPr>
          </a:p>
          <a:p>
            <a:r>
              <a:rPr lang="en-US" sz="1300" dirty="0" err="1">
                <a:effectLst/>
                <a:latin typeface="Times New Roman" panose="02020603050405020304" pitchFamily="18" charset="0"/>
                <a:ea typeface="Times New Roman" panose="02020603050405020304" pitchFamily="18" charset="0"/>
              </a:rPr>
              <a:t>Critères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d'exclusion</a:t>
            </a:r>
            <a:r>
              <a:rPr lang="en-US" sz="1300" dirty="0">
                <a:effectLst/>
                <a:latin typeface="Times New Roman" panose="02020603050405020304" pitchFamily="18" charset="0"/>
                <a:ea typeface="Times New Roman" panose="02020603050405020304" pitchFamily="18" charset="0"/>
              </a:rPr>
              <a:t> : </a:t>
            </a:r>
            <a:r>
              <a:rPr lang="en-US" sz="1300" dirty="0" err="1">
                <a:effectLst/>
                <a:latin typeface="Times New Roman" panose="02020603050405020304" pitchFamily="18" charset="0"/>
                <a:ea typeface="Times New Roman" panose="02020603050405020304" pitchFamily="18" charset="0"/>
              </a:rPr>
              <a:t>Grossesse</a:t>
            </a:r>
            <a:r>
              <a:rPr lang="en-US" sz="1300" dirty="0">
                <a:effectLst/>
                <a:latin typeface="Times New Roman" panose="02020603050405020304" pitchFamily="18" charset="0"/>
                <a:ea typeface="Times New Roman" panose="02020603050405020304" pitchFamily="18" charset="0"/>
              </a:rPr>
              <a:t>, transplantation </a:t>
            </a:r>
            <a:r>
              <a:rPr lang="en-US" sz="1300" dirty="0" err="1">
                <a:effectLst/>
                <a:latin typeface="Times New Roman" panose="02020603050405020304" pitchFamily="18" charset="0"/>
                <a:ea typeface="Times New Roman" panose="02020603050405020304" pitchFamily="18" charset="0"/>
              </a:rPr>
              <a:t>cardiaque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prévue</a:t>
            </a:r>
            <a:r>
              <a:rPr lang="en-US" sz="1300" dirty="0">
                <a:effectLst/>
                <a:latin typeface="Times New Roman" panose="02020603050405020304" pitchFamily="18" charset="0"/>
                <a:ea typeface="Times New Roman" panose="02020603050405020304" pitchFamily="18" charset="0"/>
              </a:rPr>
              <a:t>, implantation d'un </a:t>
            </a:r>
            <a:r>
              <a:rPr lang="en-US" sz="1300" dirty="0" err="1">
                <a:effectLst/>
                <a:latin typeface="Times New Roman" panose="02020603050405020304" pitchFamily="18" charset="0"/>
                <a:ea typeface="Times New Roman" panose="02020603050405020304" pitchFamily="18" charset="0"/>
              </a:rPr>
              <a:t>dispositif</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d'assistance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ventriculaire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ou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chirurgie</a:t>
            </a:r>
            <a:r>
              <a:rPr lang="en-US" sz="1300" dirty="0">
                <a:effectLst/>
                <a:latin typeface="Times New Roman" panose="02020603050405020304" pitchFamily="18" charset="0"/>
                <a:ea typeface="Times New Roman" panose="02020603050405020304" pitchFamily="18" charset="0"/>
              </a:rPr>
              <a:t> pour </a:t>
            </a:r>
            <a:r>
              <a:rPr lang="en-US" sz="1300" dirty="0" err="1">
                <a:effectLst/>
                <a:latin typeface="Times New Roman" panose="02020603050405020304" pitchFamily="18" charset="0"/>
                <a:ea typeface="Times New Roman" panose="02020603050405020304" pitchFamily="18" charset="0"/>
              </a:rPr>
              <a:t>une</a:t>
            </a:r>
            <a:r>
              <a:rPr lang="en-US" sz="1300" dirty="0">
                <a:effectLst/>
                <a:latin typeface="Times New Roman" panose="02020603050405020304" pitchFamily="18" charset="0"/>
                <a:ea typeface="Times New Roman" panose="02020603050405020304" pitchFamily="18" charset="0"/>
              </a:rPr>
              <a:t> affection </a:t>
            </a:r>
            <a:r>
              <a:rPr lang="en-US" sz="1300" dirty="0" err="1">
                <a:effectLst/>
                <a:latin typeface="Times New Roman" panose="02020603050405020304" pitchFamily="18" charset="0"/>
                <a:ea typeface="Times New Roman" panose="02020603050405020304" pitchFamily="18" charset="0"/>
              </a:rPr>
              <a:t>congénitale</a:t>
            </a:r>
            <a:r>
              <a:rPr lang="en-US" sz="1300" dirty="0">
                <a:effectLst/>
                <a:latin typeface="Times New Roman" panose="02020603050405020304" pitchFamily="18" charset="0"/>
                <a:ea typeface="Times New Roman" panose="02020603050405020304" pitchFamily="18" charset="0"/>
              </a:rPr>
              <a:t>, affection </a:t>
            </a:r>
            <a:r>
              <a:rPr lang="en-US" sz="1300" dirty="0" err="1">
                <a:effectLst/>
                <a:latin typeface="Times New Roman" panose="02020603050405020304" pitchFamily="18" charset="0"/>
                <a:ea typeface="Times New Roman" panose="02020603050405020304" pitchFamily="18" charset="0"/>
              </a:rPr>
              <a:t>connue</a:t>
            </a:r>
            <a:r>
              <a:rPr lang="en-US" sz="1300" dirty="0">
                <a:effectLst/>
                <a:latin typeface="Times New Roman" panose="02020603050405020304" pitchFamily="18" charset="0"/>
                <a:ea typeface="Times New Roman" panose="02020603050405020304" pitchFamily="18" charset="0"/>
              </a:rPr>
              <a:t> susceptible </a:t>
            </a:r>
            <a:r>
              <a:rPr lang="en-US" sz="1300" dirty="0" err="1">
                <a:effectLst/>
                <a:latin typeface="Times New Roman" panose="02020603050405020304" pitchFamily="18" charset="0"/>
                <a:ea typeface="Times New Roman" panose="02020603050405020304" pitchFamily="18" charset="0"/>
              </a:rPr>
              <a:t>d'interférer</a:t>
            </a:r>
            <a:r>
              <a:rPr lang="en-US" sz="1300" dirty="0">
                <a:effectLst/>
                <a:latin typeface="Times New Roman" panose="02020603050405020304" pitchFamily="18" charset="0"/>
                <a:ea typeface="Times New Roman" panose="02020603050405020304" pitchFamily="18" charset="0"/>
              </a:rPr>
              <a:t> avec </a:t>
            </a:r>
            <a:r>
              <a:rPr lang="en-US" sz="1300" dirty="0" err="1">
                <a:effectLst/>
                <a:latin typeface="Times New Roman" panose="02020603050405020304" pitchFamily="18" charset="0"/>
                <a:ea typeface="Times New Roman" panose="02020603050405020304" pitchFamily="18" charset="0"/>
              </a:rPr>
              <a:t>l'évaluation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ou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l'interprétation</a:t>
            </a:r>
            <a:r>
              <a:rPr lang="en-US" sz="1300" dirty="0">
                <a:effectLst/>
                <a:latin typeface="Times New Roman" panose="02020603050405020304" pitchFamily="18" charset="0"/>
                <a:ea typeface="Times New Roman" panose="02020603050405020304" pitchFamily="18" charset="0"/>
              </a:rPr>
              <a:t> de la </a:t>
            </a:r>
            <a:r>
              <a:rPr lang="en-US" sz="1300" dirty="0" err="1">
                <a:effectLst/>
                <a:latin typeface="Times New Roman" panose="02020603050405020304" pitchFamily="18" charset="0"/>
                <a:ea typeface="Times New Roman" panose="02020603050405020304" pitchFamily="18" charset="0"/>
              </a:rPr>
              <a:t>veine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fémorale</a:t>
            </a:r>
            <a:r>
              <a:rPr lang="en-US" sz="1300" dirty="0">
                <a:effectLst/>
                <a:latin typeface="Times New Roman" panose="02020603050405020304" pitchFamily="18" charset="0"/>
                <a:ea typeface="Times New Roman" panose="02020603050405020304" pitchFamily="18" charset="0"/>
              </a:rPr>
              <a:t> (thrombose de la </a:t>
            </a:r>
            <a:r>
              <a:rPr lang="en-US" sz="1300" dirty="0" err="1">
                <a:effectLst/>
                <a:latin typeface="Times New Roman" panose="02020603050405020304" pitchFamily="18" charset="0"/>
                <a:ea typeface="Times New Roman" panose="02020603050405020304" pitchFamily="18" charset="0"/>
              </a:rPr>
              <a:t>veine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fémorale</a:t>
            </a:r>
            <a:r>
              <a:rPr lang="en-US" sz="1300" dirty="0">
                <a:effectLst/>
                <a:latin typeface="Times New Roman" panose="02020603050405020304" pitchFamily="18" charset="0"/>
                <a:ea typeface="Times New Roman" panose="02020603050405020304" pitchFamily="18" charset="0"/>
              </a:rPr>
              <a:t>, instrumentation </a:t>
            </a:r>
            <a:r>
              <a:rPr lang="en-US" sz="1300" dirty="0" err="1">
                <a:effectLst/>
                <a:latin typeface="Times New Roman" panose="02020603050405020304" pitchFamily="18" charset="0"/>
                <a:ea typeface="Times New Roman" panose="02020603050405020304" pitchFamily="18" charset="0"/>
              </a:rPr>
              <a:t>fémorale</a:t>
            </a:r>
            <a:r>
              <a:rPr lang="en-US" sz="1300" dirty="0">
                <a:effectLst/>
                <a:latin typeface="Times New Roman" panose="02020603050405020304" pitchFamily="18" charset="0"/>
                <a:ea typeface="Times New Roman" panose="02020603050405020304" pitchFamily="18" charset="0"/>
              </a:rPr>
              <a:t>, ECMO, etc.), </a:t>
            </a:r>
            <a:r>
              <a:rPr lang="en-US" sz="1300" dirty="0" err="1">
                <a:effectLst/>
                <a:latin typeface="Times New Roman" panose="02020603050405020304" pitchFamily="18" charset="0"/>
                <a:ea typeface="Times New Roman" panose="02020603050405020304" pitchFamily="18" charset="0"/>
              </a:rPr>
              <a:t>état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préopératoire</a:t>
            </a:r>
            <a:r>
              <a:rPr lang="en-US" sz="1300" dirty="0">
                <a:effectLst/>
                <a:latin typeface="Times New Roman" panose="02020603050405020304" pitchFamily="18" charset="0"/>
                <a:ea typeface="Times New Roman" panose="02020603050405020304" pitchFamily="18" charset="0"/>
              </a:rPr>
              <a:t> critique </a:t>
            </a:r>
            <a:r>
              <a:rPr lang="en-US" sz="1300" dirty="0" err="1">
                <a:effectLst/>
                <a:latin typeface="Times New Roman" panose="02020603050405020304" pitchFamily="18" charset="0"/>
                <a:ea typeface="Times New Roman" panose="02020603050405020304" pitchFamily="18" charset="0"/>
              </a:rPr>
              <a:t>défini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comme</a:t>
            </a:r>
            <a:r>
              <a:rPr lang="en-US" sz="1300" dirty="0">
                <a:effectLst/>
                <a:latin typeface="Times New Roman" panose="02020603050405020304" pitchFamily="18" charset="0"/>
                <a:ea typeface="Times New Roman" panose="02020603050405020304" pitchFamily="18" charset="0"/>
              </a:rPr>
              <a:t> un </a:t>
            </a:r>
            <a:r>
              <a:rPr lang="en-US" sz="1300" dirty="0" err="1">
                <a:effectLst/>
                <a:latin typeface="Times New Roman" panose="02020603050405020304" pitchFamily="18" charset="0"/>
                <a:ea typeface="Times New Roman" panose="02020603050405020304" pitchFamily="18" charset="0"/>
              </a:rPr>
              <a:t>besoin</a:t>
            </a:r>
            <a:r>
              <a:rPr lang="en-US" sz="1300" dirty="0">
                <a:effectLst/>
                <a:latin typeface="Times New Roman" panose="02020603050405020304" pitchFamily="18" charset="0"/>
                <a:ea typeface="Times New Roman" panose="02020603050405020304" pitchFamily="18" charset="0"/>
              </a:rPr>
              <a:t> de </a:t>
            </a:r>
            <a:r>
              <a:rPr lang="en-US" sz="1300" dirty="0" err="1">
                <a:effectLst/>
                <a:latin typeface="Times New Roman" panose="02020603050405020304" pitchFamily="18" charset="0"/>
                <a:ea typeface="Times New Roman" panose="02020603050405020304" pitchFamily="18" charset="0"/>
              </a:rPr>
              <a:t>vasopresseurs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d'assistance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circulatoire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mécanique</a:t>
            </a:r>
            <a:r>
              <a:rPr lang="en-US" sz="1300" dirty="0">
                <a:effectLst/>
                <a:latin typeface="Times New Roman" panose="02020603050405020304" pitchFamily="18" charset="0"/>
                <a:ea typeface="Times New Roman" panose="02020603050405020304" pitchFamily="18" charset="0"/>
              </a:rPr>
              <a:t>, y </a:t>
            </a:r>
            <a:r>
              <a:rPr lang="en-US" sz="1300" dirty="0" err="1">
                <a:effectLst/>
                <a:latin typeface="Times New Roman" panose="02020603050405020304" pitchFamily="18" charset="0"/>
                <a:ea typeface="Times New Roman" panose="02020603050405020304" pitchFamily="18" charset="0"/>
              </a:rPr>
              <a:t>compris</a:t>
            </a:r>
            <a:r>
              <a:rPr lang="en-US" sz="1300" dirty="0">
                <a:effectLst/>
                <a:latin typeface="Times New Roman" panose="02020603050405020304" pitchFamily="18" charset="0"/>
                <a:ea typeface="Times New Roman" panose="02020603050405020304" pitchFamily="18" charset="0"/>
              </a:rPr>
              <a:t> IABP, de ventilation </a:t>
            </a:r>
            <a:r>
              <a:rPr lang="en-US" sz="1300" dirty="0" err="1">
                <a:effectLst/>
                <a:latin typeface="Times New Roman" panose="02020603050405020304" pitchFamily="18" charset="0"/>
                <a:ea typeface="Times New Roman" panose="02020603050405020304" pitchFamily="18" charset="0"/>
              </a:rPr>
              <a:t>mécanique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ou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d'arrêt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cardiaque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nécessitant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une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réanimation</a:t>
            </a:r>
            <a:r>
              <a:rPr lang="en-US" sz="1300" dirty="0">
                <a:effectLst/>
                <a:latin typeface="Times New Roman" panose="02020603050405020304" pitchFamily="18" charset="0"/>
                <a:ea typeface="Times New Roman" panose="02020603050405020304" pitchFamily="18" charset="0"/>
              </a:rPr>
              <a:t>.</a:t>
            </a:r>
          </a:p>
          <a:p>
            <a:endParaRPr lang="en-US" sz="1300" dirty="0">
              <a:effectLst/>
              <a:latin typeface="Times New Roman" panose="02020603050405020304" pitchFamily="18" charset="0"/>
              <a:ea typeface="Times New Roman" panose="02020603050405020304" pitchFamily="18" charset="0"/>
            </a:endParaRPr>
          </a:p>
          <a:p>
            <a:r>
              <a:rPr lang="en-US" sz="1300" dirty="0">
                <a:effectLst/>
                <a:latin typeface="Times New Roman" panose="02020603050405020304" pitchFamily="18" charset="0"/>
                <a:ea typeface="Times New Roman" panose="02020603050405020304" pitchFamily="18" charset="0"/>
              </a:rPr>
              <a:t>Temps de </a:t>
            </a:r>
            <a:r>
              <a:rPr lang="en-US" sz="1300" dirty="0" err="1">
                <a:effectLst/>
                <a:latin typeface="Times New Roman" panose="02020603050405020304" pitchFamily="18" charset="0"/>
                <a:ea typeface="Times New Roman" panose="02020603050405020304" pitchFamily="18" charset="0"/>
              </a:rPr>
              <a:t>mesure</a:t>
            </a:r>
            <a:r>
              <a:rPr lang="en-US" sz="1300" dirty="0">
                <a:effectLst/>
                <a:latin typeface="Times New Roman" panose="02020603050405020304" pitchFamily="18" charset="0"/>
                <a:ea typeface="Times New Roman" panose="02020603050405020304" pitchFamily="18" charset="0"/>
              </a:rPr>
              <a:t> : la saturation </a:t>
            </a:r>
            <a:r>
              <a:rPr lang="en-US" sz="1300" dirty="0" err="1">
                <a:effectLst/>
                <a:latin typeface="Times New Roman" panose="02020603050405020304" pitchFamily="18" charset="0"/>
                <a:ea typeface="Times New Roman" panose="02020603050405020304" pitchFamily="18" charset="0"/>
              </a:rPr>
              <a:t>cérébrale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en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oxygène</a:t>
            </a:r>
            <a:r>
              <a:rPr lang="en-US" sz="1300" dirty="0">
                <a:effectLst/>
                <a:latin typeface="Times New Roman" panose="02020603050405020304" pitchFamily="18" charset="0"/>
                <a:ea typeface="Times New Roman" panose="02020603050405020304" pitchFamily="18" charset="0"/>
              </a:rPr>
              <a:t> de base a </a:t>
            </a:r>
            <a:r>
              <a:rPr lang="en-US" sz="1300" dirty="0" err="1">
                <a:effectLst/>
                <a:latin typeface="Times New Roman" panose="02020603050405020304" pitchFamily="18" charset="0"/>
                <a:ea typeface="Times New Roman" panose="02020603050405020304" pitchFamily="18" charset="0"/>
              </a:rPr>
              <a:t>été</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enregistrée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avant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l'induction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l'examen</a:t>
            </a:r>
            <a:r>
              <a:rPr lang="en-US" sz="1300" dirty="0">
                <a:effectLst/>
                <a:latin typeface="Times New Roman" panose="02020603050405020304" pitchFamily="18" charset="0"/>
                <a:ea typeface="Times New Roman" panose="02020603050405020304" pitchFamily="18" charset="0"/>
              </a:rPr>
              <a:t> doppler de la </a:t>
            </a:r>
            <a:r>
              <a:rPr lang="en-US" sz="1300" dirty="0" err="1">
                <a:effectLst/>
                <a:latin typeface="Times New Roman" panose="02020603050405020304" pitchFamily="18" charset="0"/>
                <a:ea typeface="Times New Roman" panose="02020603050405020304" pitchFamily="18" charset="0"/>
              </a:rPr>
              <a:t>veine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fémorale</a:t>
            </a:r>
            <a:r>
              <a:rPr lang="en-US" sz="1300" dirty="0">
                <a:effectLst/>
                <a:latin typeface="Times New Roman" panose="02020603050405020304" pitchFamily="18" charset="0"/>
                <a:ea typeface="Times New Roman" panose="02020603050405020304" pitchFamily="18" charset="0"/>
              </a:rPr>
              <a:t> a </a:t>
            </a:r>
            <a:r>
              <a:rPr lang="en-US" sz="1300" dirty="0" err="1">
                <a:effectLst/>
                <a:latin typeface="Times New Roman" panose="02020603050405020304" pitchFamily="18" charset="0"/>
                <a:ea typeface="Times New Roman" panose="02020603050405020304" pitchFamily="18" charset="0"/>
              </a:rPr>
              <a:t>été</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effectué</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avant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l'induction</a:t>
            </a:r>
            <a:r>
              <a:rPr lang="en-US" sz="1300" dirty="0">
                <a:effectLst/>
                <a:latin typeface="Times New Roman" panose="02020603050405020304" pitchFamily="18" charset="0"/>
                <a:ea typeface="Times New Roman" panose="02020603050405020304" pitchFamily="18" charset="0"/>
              </a:rPr>
              <a:t>, les </a:t>
            </a:r>
            <a:r>
              <a:rPr lang="en-US" sz="1300" dirty="0" err="1">
                <a:effectLst/>
                <a:latin typeface="Times New Roman" panose="02020603050405020304" pitchFamily="18" charset="0"/>
                <a:ea typeface="Times New Roman" panose="02020603050405020304" pitchFamily="18" charset="0"/>
              </a:rPr>
              <a:t>données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démographiques</a:t>
            </a:r>
            <a:r>
              <a:rPr lang="en-US" sz="1300" dirty="0">
                <a:effectLst/>
                <a:latin typeface="Times New Roman" panose="02020603050405020304" pitchFamily="18" charset="0"/>
                <a:ea typeface="Times New Roman" panose="02020603050405020304" pitchFamily="18" charset="0"/>
              </a:rPr>
              <a:t> du patient </a:t>
            </a:r>
            <a:r>
              <a:rPr lang="en-US" sz="1300" dirty="0" err="1">
                <a:effectLst/>
                <a:latin typeface="Times New Roman" panose="02020603050405020304" pitchFamily="18" charset="0"/>
                <a:ea typeface="Times New Roman" panose="02020603050405020304" pitchFamily="18" charset="0"/>
              </a:rPr>
              <a:t>ont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été</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collectées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avant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l'opération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certaines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mesures</a:t>
            </a:r>
            <a:r>
              <a:rPr lang="en-US" sz="1300" dirty="0">
                <a:effectLst/>
                <a:latin typeface="Times New Roman" panose="02020603050405020304" pitchFamily="18" charset="0"/>
                <a:ea typeface="Times New Roman" panose="02020603050405020304" pitchFamily="18" charset="0"/>
              </a:rPr>
              <a:t> de </a:t>
            </a:r>
            <a:r>
              <a:rPr lang="en-US" sz="1300" dirty="0" err="1">
                <a:effectLst/>
                <a:latin typeface="Times New Roman" panose="02020603050405020304" pitchFamily="18" charset="0"/>
                <a:ea typeface="Times New Roman" panose="02020603050405020304" pitchFamily="18" charset="0"/>
              </a:rPr>
              <a:t>l'ETO</a:t>
            </a:r>
            <a:r>
              <a:rPr lang="en-US" sz="1300" dirty="0">
                <a:effectLst/>
                <a:latin typeface="Times New Roman" panose="02020603050405020304" pitchFamily="18" charset="0"/>
                <a:ea typeface="Times New Roman" panose="02020603050405020304" pitchFamily="18" charset="0"/>
              </a:rPr>
              <a:t> du VD </a:t>
            </a:r>
            <a:r>
              <a:rPr lang="en-US" sz="1300" dirty="0" err="1">
                <a:effectLst/>
                <a:latin typeface="Times New Roman" panose="02020603050405020304" pitchFamily="18" charset="0"/>
                <a:ea typeface="Times New Roman" panose="02020603050405020304" pitchFamily="18" charset="0"/>
              </a:rPr>
              <a:t>ont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été</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collectées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avant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l'induction</a:t>
            </a:r>
            <a:r>
              <a:rPr lang="en-US" sz="1300" dirty="0">
                <a:effectLst/>
                <a:latin typeface="Times New Roman" panose="02020603050405020304" pitchFamily="18" charset="0"/>
                <a:ea typeface="Times New Roman" panose="02020603050405020304" pitchFamily="18" charset="0"/>
              </a:rPr>
              <a:t> pendant </a:t>
            </a:r>
            <a:r>
              <a:rPr lang="en-US" sz="1300" dirty="0" err="1">
                <a:effectLst/>
                <a:latin typeface="Times New Roman" panose="02020603050405020304" pitchFamily="18" charset="0"/>
                <a:ea typeface="Times New Roman" panose="02020603050405020304" pitchFamily="18" charset="0"/>
              </a:rPr>
              <a:t>l'opération</a:t>
            </a:r>
            <a:r>
              <a:rPr lang="en-US" sz="1300" dirty="0">
                <a:effectLst/>
                <a:latin typeface="Times New Roman" panose="02020603050405020304" pitchFamily="18" charset="0"/>
                <a:ea typeface="Times New Roman" panose="02020603050405020304" pitchFamily="18" charset="0"/>
              </a:rPr>
              <a:t>.</a:t>
            </a:r>
            <a:endParaRPr lang="en-US" sz="1300" dirty="0"/>
          </a:p>
        </p:txBody>
      </p:sp>
    </p:spTree>
    <p:extLst>
      <p:ext uri="{BB962C8B-B14F-4D97-AF65-F5344CB8AC3E}">
        <p14:creationId xmlns:p14="http://schemas.microsoft.com/office/powerpoint/2010/main" val="3329939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a:extLst>
              <a:ext uri="{FF2B5EF4-FFF2-40B4-BE49-F238E27FC236}">
                <a16:creationId xmlns:a16="http://schemas.microsoft.com/office/drawing/2014/main" id="{C8081582-7BC8-FA28-430B-200C431CB1CE}"/>
              </a:ext>
            </a:extLst>
          </p:cNvPr>
          <p:cNvPicPr>
            <a:picLocks noChangeAspect="1"/>
          </p:cNvPicPr>
          <p:nvPr/>
        </p:nvPicPr>
        <p:blipFill rotWithShape="1">
          <a:blip r:embed="rId3"/>
          <a:srcRect t="3981" b="6019"/>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D2C1780-2A0E-57E6-981B-A344206EA905}"/>
              </a:ext>
            </a:extLst>
          </p:cNvPr>
          <p:cNvSpPr>
            <a:spLocks noGrp="1"/>
          </p:cNvSpPr>
          <p:nvPr>
            <p:ph type="title"/>
          </p:nvPr>
        </p:nvSpPr>
        <p:spPr>
          <a:xfrm>
            <a:off x="1037809" y="1071350"/>
            <a:ext cx="4775162" cy="1339382"/>
          </a:xfrm>
        </p:spPr>
        <p:txBody>
          <a:bodyPr>
            <a:normAutofit/>
          </a:bodyPr>
          <a:lstStyle/>
          <a:p>
            <a:pPr algn="ctr"/>
            <a:r>
              <a:rPr lang="en-US" sz="3600" dirty="0"/>
              <a:t>Analyses</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B379B2-F26F-D7B0-7249-D11853C0786A}"/>
              </a:ext>
            </a:extLst>
          </p:cNvPr>
          <p:cNvSpPr>
            <a:spLocks noGrp="1"/>
          </p:cNvSpPr>
          <p:nvPr>
            <p:ph idx="1"/>
          </p:nvPr>
        </p:nvSpPr>
        <p:spPr>
          <a:xfrm>
            <a:off x="1189319" y="2547257"/>
            <a:ext cx="4458446" cy="3109740"/>
          </a:xfrm>
        </p:spPr>
        <p:txBody>
          <a:bodyPr anchor="ctr">
            <a:normAutofit/>
          </a:bodyPr>
          <a:lstStyle/>
          <a:p>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Les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données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continues non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normalement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distribuées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sont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présentées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sous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forme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de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médianes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(quartiles) [fourchettes]. </a:t>
            </a:r>
          </a:p>
          <a:p>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Les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données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normalement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distribuées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sont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présentées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sous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forme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de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moyenne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(SD).</a:t>
            </a:r>
          </a:p>
          <a:p>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Les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données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catégorielles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sont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présentées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sous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forme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de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nombres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 </a:t>
            </a:r>
          </a:p>
          <a:p>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Les variables continues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ont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été</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comparées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entre deux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groupes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à</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l'aide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du test U de Mann-Whitney.</a:t>
            </a:r>
          </a:p>
          <a:p>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Les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données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catégorielles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ont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été</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comparées</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à</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l'aide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du test du chi-</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carré</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p>
          <a:p>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L'analyse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statistique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été</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réalisée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avec SPSS. P &lt; 0,05 a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été</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considéré</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comme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statistiquement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significatif</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a:t>
            </a:r>
          </a:p>
          <a:p>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L'asymétrie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dont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la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valeur</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est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comprise entre -0,5 et 0,5,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indique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que la distribution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est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relativement</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 </a:t>
            </a:r>
            <a:r>
              <a:rPr lang="en-CA" sz="1100" i="1" dirty="0" err="1">
                <a:effectLst/>
                <a:latin typeface="Gill Sans MT" panose="020B0502020104020203" pitchFamily="34" charset="77"/>
                <a:ea typeface="Gill Sans MT" panose="020B0502020104020203" pitchFamily="34" charset="77"/>
                <a:cs typeface="Times New Roman" panose="02020603050405020304" pitchFamily="18" charset="0"/>
              </a:rPr>
              <a:t>symétrique</a:t>
            </a:r>
            <a:r>
              <a:rPr lang="en-CA" sz="1100" i="1" dirty="0">
                <a:effectLst/>
                <a:latin typeface="Gill Sans MT" panose="020B0502020104020203" pitchFamily="34" charset="77"/>
                <a:ea typeface="Gill Sans MT" panose="020B0502020104020203" pitchFamily="34" charset="77"/>
                <a:cs typeface="Times New Roman" panose="02020603050405020304" pitchFamily="18" charset="0"/>
              </a:rPr>
              <a:t>.</a:t>
            </a:r>
            <a:endParaRPr lang="en-US" sz="1100" dirty="0"/>
          </a:p>
        </p:txBody>
      </p:sp>
    </p:spTree>
    <p:extLst>
      <p:ext uri="{BB962C8B-B14F-4D97-AF65-F5344CB8AC3E}">
        <p14:creationId xmlns:p14="http://schemas.microsoft.com/office/powerpoint/2010/main" val="246029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C5B70-1FD1-2CEF-10FE-8F2365C48586}"/>
              </a:ext>
            </a:extLst>
          </p:cNvPr>
          <p:cNvSpPr>
            <a:spLocks noGrp="1"/>
          </p:cNvSpPr>
          <p:nvPr>
            <p:ph type="title"/>
          </p:nvPr>
        </p:nvSpPr>
        <p:spPr/>
        <p:txBody>
          <a:bodyPr/>
          <a:lstStyle/>
          <a:p>
            <a:r>
              <a:rPr lang="en-US" dirty="0"/>
              <a:t>Results</a:t>
            </a:r>
          </a:p>
        </p:txBody>
      </p:sp>
      <p:graphicFrame>
        <p:nvGraphicFramePr>
          <p:cNvPr id="6" name="Diagram 5">
            <a:extLst>
              <a:ext uri="{FF2B5EF4-FFF2-40B4-BE49-F238E27FC236}">
                <a16:creationId xmlns:a16="http://schemas.microsoft.com/office/drawing/2014/main" id="{707D8B87-527C-B8EC-BF03-3A9BB0E321D3}"/>
              </a:ext>
            </a:extLst>
          </p:cNvPr>
          <p:cNvGraphicFramePr/>
          <p:nvPr>
            <p:extLst>
              <p:ext uri="{D42A27DB-BD31-4B8C-83A1-F6EECF244321}">
                <p14:modId xmlns:p14="http://schemas.microsoft.com/office/powerpoint/2010/main" val="3903301341"/>
              </p:ext>
            </p:extLst>
          </p:nvPr>
        </p:nvGraphicFramePr>
        <p:xfrm>
          <a:off x="3092649" y="2141061"/>
          <a:ext cx="6006702" cy="3720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88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B085-DF45-7A9A-1A61-CD2EE5F6719F}"/>
              </a:ext>
            </a:extLst>
          </p:cNvPr>
          <p:cNvSpPr>
            <a:spLocks noGrp="1"/>
          </p:cNvSpPr>
          <p:nvPr>
            <p:ph type="title"/>
          </p:nvPr>
        </p:nvSpPr>
        <p:spPr/>
        <p:txBody>
          <a:bodyPr/>
          <a:lstStyle/>
          <a:p>
            <a:r>
              <a:rPr lang="en-US" dirty="0" err="1"/>
              <a:t>Conflit</a:t>
            </a:r>
            <a:r>
              <a:rPr lang="en-US" dirty="0"/>
              <a:t> </a:t>
            </a:r>
            <a:r>
              <a:rPr lang="en-US" dirty="0" err="1"/>
              <a:t>d’intérêts</a:t>
            </a:r>
            <a:endParaRPr lang="en-US" dirty="0"/>
          </a:p>
        </p:txBody>
      </p:sp>
      <p:sp>
        <p:nvSpPr>
          <p:cNvPr id="3" name="Content Placeholder 2">
            <a:extLst>
              <a:ext uri="{FF2B5EF4-FFF2-40B4-BE49-F238E27FC236}">
                <a16:creationId xmlns:a16="http://schemas.microsoft.com/office/drawing/2014/main" id="{8B0F09A2-48A7-7386-9692-796A955A08A2}"/>
              </a:ext>
            </a:extLst>
          </p:cNvPr>
          <p:cNvSpPr>
            <a:spLocks noGrp="1"/>
          </p:cNvSpPr>
          <p:nvPr>
            <p:ph idx="1"/>
          </p:nvPr>
        </p:nvSpPr>
        <p:spPr/>
        <p:txBody>
          <a:bodyPr/>
          <a:lstStyle/>
          <a:p>
            <a:r>
              <a:rPr lang="en-US" dirty="0" err="1"/>
              <a:t>Aucun</a:t>
            </a:r>
            <a:r>
              <a:rPr lang="en-US" dirty="0"/>
              <a:t>.</a:t>
            </a:r>
          </a:p>
        </p:txBody>
      </p:sp>
    </p:spTree>
    <p:extLst>
      <p:ext uri="{BB962C8B-B14F-4D97-AF65-F5344CB8AC3E}">
        <p14:creationId xmlns:p14="http://schemas.microsoft.com/office/powerpoint/2010/main" val="3795172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BEF1E-1A4A-FBBD-5EE1-CDE27E21575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Results</a:t>
            </a:r>
          </a:p>
        </p:txBody>
      </p:sp>
      <p:graphicFrame>
        <p:nvGraphicFramePr>
          <p:cNvPr id="19" name="Content Placeholder 18">
            <a:extLst>
              <a:ext uri="{FF2B5EF4-FFF2-40B4-BE49-F238E27FC236}">
                <a16:creationId xmlns:a16="http://schemas.microsoft.com/office/drawing/2014/main" id="{65A1EEF2-223E-E1AC-4D88-68402EE59017}"/>
              </a:ext>
            </a:extLst>
          </p:cNvPr>
          <p:cNvGraphicFramePr>
            <a:graphicFrameLocks noGrp="1"/>
          </p:cNvGraphicFramePr>
          <p:nvPr>
            <p:ph idx="1"/>
            <p:extLst>
              <p:ext uri="{D42A27DB-BD31-4B8C-83A1-F6EECF244321}">
                <p14:modId xmlns:p14="http://schemas.microsoft.com/office/powerpoint/2010/main" val="3125484146"/>
              </p:ext>
            </p:extLst>
          </p:nvPr>
        </p:nvGraphicFramePr>
        <p:xfrm>
          <a:off x="4216526" y="294351"/>
          <a:ext cx="7889307" cy="6385420"/>
        </p:xfrm>
        <a:graphic>
          <a:graphicData uri="http://schemas.openxmlformats.org/drawingml/2006/table">
            <a:tbl>
              <a:tblPr firstRow="1" firstCol="1" bandRow="1">
                <a:tableStyleId>{5C22544A-7EE6-4342-B048-85BDC9FD1C3A}</a:tableStyleId>
              </a:tblPr>
              <a:tblGrid>
                <a:gridCol w="1625138">
                  <a:extLst>
                    <a:ext uri="{9D8B030D-6E8A-4147-A177-3AD203B41FA5}">
                      <a16:colId xmlns:a16="http://schemas.microsoft.com/office/drawing/2014/main" val="1399727017"/>
                    </a:ext>
                  </a:extLst>
                </a:gridCol>
                <a:gridCol w="1935393">
                  <a:extLst>
                    <a:ext uri="{9D8B030D-6E8A-4147-A177-3AD203B41FA5}">
                      <a16:colId xmlns:a16="http://schemas.microsoft.com/office/drawing/2014/main" val="1585590220"/>
                    </a:ext>
                  </a:extLst>
                </a:gridCol>
                <a:gridCol w="1758105">
                  <a:extLst>
                    <a:ext uri="{9D8B030D-6E8A-4147-A177-3AD203B41FA5}">
                      <a16:colId xmlns:a16="http://schemas.microsoft.com/office/drawing/2014/main" val="849974229"/>
                    </a:ext>
                  </a:extLst>
                </a:gridCol>
                <a:gridCol w="1861521">
                  <a:extLst>
                    <a:ext uri="{9D8B030D-6E8A-4147-A177-3AD203B41FA5}">
                      <a16:colId xmlns:a16="http://schemas.microsoft.com/office/drawing/2014/main" val="1761419592"/>
                    </a:ext>
                  </a:extLst>
                </a:gridCol>
                <a:gridCol w="709150">
                  <a:extLst>
                    <a:ext uri="{9D8B030D-6E8A-4147-A177-3AD203B41FA5}">
                      <a16:colId xmlns:a16="http://schemas.microsoft.com/office/drawing/2014/main" val="2115326132"/>
                    </a:ext>
                  </a:extLst>
                </a:gridCol>
              </a:tblGrid>
              <a:tr h="357274">
                <a:tc>
                  <a:txBody>
                    <a:bodyPr/>
                    <a:lstStyle/>
                    <a:p>
                      <a:pPr algn="l"/>
                      <a:r>
                        <a:rPr lang="en-CA" sz="700">
                          <a:effectLst/>
                        </a:rPr>
                        <a:t>Variable</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Total population (N=148)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Population rSO2 &lt;60% (N=32)</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Population rSO2 ≥60.0% (N=116)</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p-value</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4293125915"/>
                  </a:ext>
                </a:extLst>
              </a:tr>
              <a:tr h="357274">
                <a:tc>
                  <a:txBody>
                    <a:bodyPr/>
                    <a:lstStyle/>
                    <a:p>
                      <a:pPr algn="l"/>
                      <a:r>
                        <a:rPr lang="en-CA" sz="700" dirty="0">
                          <a:effectLst/>
                        </a:rPr>
                        <a:t>Patient’s Demographic Data</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tc>
                  <a:txBody>
                    <a:bodyPr/>
                    <a:lstStyle/>
                    <a:p>
                      <a:pPr algn="l"/>
                      <a:r>
                        <a:rPr lang="en-CA" sz="700" dirty="0">
                          <a:effectLst/>
                        </a:rPr>
                        <a:t> </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extLst>
                  <a:ext uri="{0D108BD9-81ED-4DB2-BD59-A6C34878D82A}">
                    <a16:rowId xmlns:a16="http://schemas.microsoft.com/office/drawing/2014/main" val="3988321612"/>
                  </a:ext>
                </a:extLst>
              </a:tr>
              <a:tr h="269600">
                <a:tc>
                  <a:txBody>
                    <a:bodyPr/>
                    <a:lstStyle/>
                    <a:p>
                      <a:pPr algn="l"/>
                      <a:r>
                        <a:rPr lang="en-CA" sz="700">
                          <a:effectLst/>
                        </a:rPr>
                        <a:t>Sex (Males/Females)</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114 (77.03%) / 34 (22.97%)</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21 (65.6%) / 11 (34.4%)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93 (80.2%) / 23 (19.8%)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0.08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1259899779"/>
                  </a:ext>
                </a:extLst>
              </a:tr>
              <a:tr h="269600">
                <a:tc>
                  <a:txBody>
                    <a:bodyPr/>
                    <a:lstStyle/>
                    <a:p>
                      <a:pPr algn="l"/>
                      <a:r>
                        <a:rPr lang="en-CA" sz="700">
                          <a:effectLst/>
                        </a:rPr>
                        <a:t>Age (years)</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 68 (62, 75) [23 – 85]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71 (66, 77) [45 – 85]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67.00 (61, 74) [23 – 84]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0.04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2539099575"/>
                  </a:ext>
                </a:extLst>
              </a:tr>
              <a:tr h="184204">
                <a:tc>
                  <a:txBody>
                    <a:bodyPr/>
                    <a:lstStyle/>
                    <a:p>
                      <a:pPr algn="l"/>
                      <a:r>
                        <a:rPr lang="en-CA" sz="700">
                          <a:effectLst/>
                        </a:rPr>
                        <a:t>Height (cm)</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169.4 (9.8)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165.9 (9.1)</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170.3 (9.8)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0.81</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2910847278"/>
                  </a:ext>
                </a:extLst>
              </a:tr>
              <a:tr h="357274">
                <a:tc>
                  <a:txBody>
                    <a:bodyPr/>
                    <a:lstStyle/>
                    <a:p>
                      <a:pPr algn="l"/>
                      <a:r>
                        <a:rPr lang="en-CA" sz="700">
                          <a:effectLst/>
                        </a:rPr>
                        <a:t>Weight (kg)</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79.5 (68.0, 94.0) [39.0 – 154.0]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79.0 (61.3, 88.0) [47.0 – 154.0]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79.5 (69.2, 94.8) [39.0 – 141.0]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0.84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2733031134"/>
                  </a:ext>
                </a:extLst>
              </a:tr>
              <a:tr h="357274">
                <a:tc>
                  <a:txBody>
                    <a:bodyPr/>
                    <a:lstStyle/>
                    <a:p>
                      <a:pPr algn="l"/>
                      <a:r>
                        <a:rPr lang="en-CA" sz="700">
                          <a:effectLst/>
                        </a:rPr>
                        <a:t>BMI (kg/m</a:t>
                      </a:r>
                      <a:r>
                        <a:rPr lang="en-CA" sz="700" baseline="30000">
                          <a:effectLst/>
                        </a:rPr>
                        <a:t>2</a:t>
                      </a:r>
                      <a:r>
                        <a:rPr lang="en-CA" sz="700">
                          <a:effectLst/>
                        </a:rPr>
                        <a:t>)</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27.00 (24.00, 30.75) [17.00 – 49.00]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26.00 (24.00, 31.00) [18.00 – 47.00]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27.00 (24.25, 30.00) [17 – 49.00]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0.73</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3997681645"/>
                  </a:ext>
                </a:extLst>
              </a:tr>
              <a:tr h="184204">
                <a:tc>
                  <a:txBody>
                    <a:bodyPr/>
                    <a:lstStyle/>
                    <a:p>
                      <a:pPr algn="l"/>
                      <a:r>
                        <a:rPr lang="en-CA" sz="700" dirty="0">
                          <a:effectLst/>
                        </a:rPr>
                        <a:t>Pre-operative Data</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tc>
                  <a:txBody>
                    <a:bodyPr/>
                    <a:lstStyle/>
                    <a:p>
                      <a:pPr algn="l"/>
                      <a:r>
                        <a:rPr lang="en-CA" sz="700" dirty="0">
                          <a:effectLst/>
                        </a:rPr>
                        <a:t> </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tc>
                  <a:txBody>
                    <a:bodyPr/>
                    <a:lstStyle/>
                    <a:p>
                      <a:pPr algn="l"/>
                      <a:r>
                        <a:rPr lang="en-CA" sz="700" dirty="0">
                          <a:effectLst/>
                        </a:rPr>
                        <a:t> </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tc>
                  <a:txBody>
                    <a:bodyPr/>
                    <a:lstStyle/>
                    <a:p>
                      <a:pPr algn="l"/>
                      <a:r>
                        <a:rPr lang="en-CA" sz="700" dirty="0">
                          <a:effectLst/>
                        </a:rPr>
                        <a:t> </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tc>
                  <a:txBody>
                    <a:bodyPr/>
                    <a:lstStyle/>
                    <a:p>
                      <a:pPr algn="l"/>
                      <a:r>
                        <a:rPr lang="en-CA" sz="700" dirty="0">
                          <a:effectLst/>
                        </a:rPr>
                        <a:t> </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solidFill>
                      <a:schemeClr val="accent1">
                        <a:lumMod val="60000"/>
                        <a:lumOff val="40000"/>
                      </a:schemeClr>
                    </a:solidFill>
                  </a:tcPr>
                </a:tc>
                <a:extLst>
                  <a:ext uri="{0D108BD9-81ED-4DB2-BD59-A6C34878D82A}">
                    <a16:rowId xmlns:a16="http://schemas.microsoft.com/office/drawing/2014/main" val="3666190486"/>
                  </a:ext>
                </a:extLst>
              </a:tr>
              <a:tr h="357274">
                <a:tc>
                  <a:txBody>
                    <a:bodyPr/>
                    <a:lstStyle/>
                    <a:p>
                      <a:pPr algn="l"/>
                      <a:r>
                        <a:rPr lang="en-CA" sz="700">
                          <a:effectLst/>
                        </a:rPr>
                        <a:t>Hemoglobin (g/L)</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137.5 (125.3, 146.0) [82.0 – 176.0]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123.5 (107.5, 141.8) [82.0 – 151.0]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dirty="0">
                          <a:effectLst/>
                        </a:rPr>
                        <a:t>140.0 (129.3, 148.0) [94.0 – 176]</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dirty="0">
                          <a:effectLst/>
                        </a:rPr>
                        <a:t>0.01</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4181354065"/>
                  </a:ext>
                </a:extLst>
              </a:tr>
              <a:tr h="357274">
                <a:tc>
                  <a:txBody>
                    <a:bodyPr/>
                    <a:lstStyle/>
                    <a:p>
                      <a:pPr algn="l"/>
                      <a:r>
                        <a:rPr lang="en-CA" sz="700">
                          <a:effectLst/>
                        </a:rPr>
                        <a:t>Creatinine</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84.0 (76.3, 95.0) [45.0 – 280.0]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88.0 (77.5, 116.3) [62.0 – 280]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dirty="0">
                          <a:effectLst/>
                        </a:rPr>
                        <a:t>83,5 (76.0, 92.0) [42.0 – 213]</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dirty="0">
                          <a:effectLst/>
                        </a:rPr>
                        <a:t>0.44</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4006862997"/>
                  </a:ext>
                </a:extLst>
              </a:tr>
              <a:tr h="269600">
                <a:tc>
                  <a:txBody>
                    <a:bodyPr/>
                    <a:lstStyle/>
                    <a:p>
                      <a:pPr algn="l"/>
                      <a:r>
                        <a:rPr lang="en-CA" sz="700">
                          <a:effectLst/>
                        </a:rPr>
                        <a:t>LVEF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55 (50, 60) [24 – 80]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55 (40, 60) [24 – 80]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59.5 (50.8, 60.8) [25 – 74]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0.22</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2445937388"/>
                  </a:ext>
                </a:extLst>
              </a:tr>
              <a:tr h="184204">
                <a:tc>
                  <a:txBody>
                    <a:bodyPr/>
                    <a:lstStyle/>
                    <a:p>
                      <a:pPr algn="l"/>
                      <a:r>
                        <a:rPr lang="en-CA" sz="700">
                          <a:effectLst/>
                        </a:rPr>
                        <a:t>  Missing data</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5 (3.4%)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3 (9.4%)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 (1.7%)</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10922096"/>
                  </a:ext>
                </a:extLst>
              </a:tr>
              <a:tr h="184204">
                <a:tc>
                  <a:txBody>
                    <a:bodyPr/>
                    <a:lstStyle/>
                    <a:p>
                      <a:pPr algn="l"/>
                      <a:r>
                        <a:rPr lang="en-CA" sz="700">
                          <a:effectLst/>
                        </a:rPr>
                        <a:t>CVP (mmHg)</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11.20 (4.68)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11.24 (4.69)</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11.20 (4.68)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0.34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1947268909"/>
                  </a:ext>
                </a:extLst>
              </a:tr>
              <a:tr h="184204">
                <a:tc>
                  <a:txBody>
                    <a:bodyPr/>
                    <a:lstStyle/>
                    <a:p>
                      <a:pPr algn="l"/>
                      <a:r>
                        <a:rPr lang="en-CA" sz="700">
                          <a:effectLst/>
                        </a:rPr>
                        <a:t>  Missing data</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 (0.7%)</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 (0%)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 (0.68%)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2264109639"/>
                  </a:ext>
                </a:extLst>
              </a:tr>
              <a:tr h="400316">
                <a:tc>
                  <a:txBody>
                    <a:bodyPr/>
                    <a:lstStyle/>
                    <a:p>
                      <a:pPr algn="l"/>
                      <a:r>
                        <a:rPr lang="en-CA" sz="700">
                          <a:effectLst/>
                        </a:rPr>
                        <a:t>Portal vein Pulsatility &gt; 50%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11 (7.4%)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dirty="0">
                          <a:effectLst/>
                        </a:rPr>
                        <a:t>3 (9.4%)</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dirty="0">
                          <a:effectLst/>
                        </a:rPr>
                        <a:t>8 (6.9%)</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0.83</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3112271664"/>
                  </a:ext>
                </a:extLst>
              </a:tr>
              <a:tr h="184204">
                <a:tc>
                  <a:txBody>
                    <a:bodyPr/>
                    <a:lstStyle/>
                    <a:p>
                      <a:pPr algn="l"/>
                      <a:r>
                        <a:rPr lang="en-CA" sz="700">
                          <a:effectLst/>
                        </a:rPr>
                        <a:t>Missing Data</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22 (14.9%)</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4 (12.5%)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18 (15.5%)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1236641935"/>
                  </a:ext>
                </a:extLst>
              </a:tr>
              <a:tr h="269600">
                <a:tc>
                  <a:txBody>
                    <a:bodyPr/>
                    <a:lstStyle/>
                    <a:p>
                      <a:pPr algn="l"/>
                      <a:r>
                        <a:rPr lang="en-CA" sz="700">
                          <a:effectLst/>
                        </a:rPr>
                        <a:t>Femoral Pulsatility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51 (34.5%)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16 (50.0%)</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35 (30.2%)</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0.05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1003820097"/>
                  </a:ext>
                </a:extLst>
              </a:tr>
              <a:tr h="184204">
                <a:tc>
                  <a:txBody>
                    <a:bodyPr/>
                    <a:lstStyle/>
                    <a:p>
                      <a:pPr algn="l"/>
                      <a:r>
                        <a:rPr lang="en-CA" sz="700">
                          <a:effectLst/>
                        </a:rPr>
                        <a:t>Missing data</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 (1.4%)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 (3.1%)</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 (0.9%)</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4093520657"/>
                  </a:ext>
                </a:extLst>
              </a:tr>
              <a:tr h="184204">
                <a:tc>
                  <a:txBody>
                    <a:bodyPr/>
                    <a:lstStyle/>
                    <a:p>
                      <a:pPr algn="l"/>
                      <a:r>
                        <a:rPr lang="en-CA" sz="700">
                          <a:effectLst/>
                        </a:rPr>
                        <a:t>RV Strain &lt;20%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54 (36.5%)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13 (40.6%)</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41 (35.3%)</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0.49</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3710959918"/>
                  </a:ext>
                </a:extLst>
              </a:tr>
              <a:tr h="184204">
                <a:tc>
                  <a:txBody>
                    <a:bodyPr/>
                    <a:lstStyle/>
                    <a:p>
                      <a:pPr algn="l"/>
                      <a:r>
                        <a:rPr lang="en-CA" sz="700">
                          <a:effectLst/>
                        </a:rPr>
                        <a:t>Missing data</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54 (36.5%)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13 (40.6%)</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41 (35.3%)</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336014662"/>
                  </a:ext>
                </a:extLst>
              </a:tr>
              <a:tr h="184204">
                <a:tc>
                  <a:txBody>
                    <a:bodyPr/>
                    <a:lstStyle/>
                    <a:p>
                      <a:pPr algn="l"/>
                      <a:r>
                        <a:rPr lang="en-CA" sz="700">
                          <a:effectLst/>
                        </a:rPr>
                        <a:t>RVFAC &lt;35%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42 (28.4%)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13 (40.6%)</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29 (25%)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0.18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1551475424"/>
                  </a:ext>
                </a:extLst>
              </a:tr>
              <a:tr h="184204">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20 (13.5%)</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 (3.1%)</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9 (7.8%)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3332574887"/>
                  </a:ext>
                </a:extLst>
              </a:tr>
              <a:tr h="184204">
                <a:tc>
                  <a:txBody>
                    <a:bodyPr/>
                    <a:lstStyle/>
                    <a:p>
                      <a:pPr algn="l"/>
                      <a:r>
                        <a:rPr lang="en-CA" sz="700">
                          <a:effectLst/>
                        </a:rPr>
                        <a:t>TAPSE &lt;17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58 (39.1%)</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17 (53.1%)</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41 (35.3%)</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0.12</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163707427"/>
                  </a:ext>
                </a:extLst>
              </a:tr>
              <a:tr h="184204">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76 (51.4%)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14 (43.8%)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62 (53.4%)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3693022139"/>
                  </a:ext>
                </a:extLst>
              </a:tr>
              <a:tr h="184204">
                <a:tc>
                  <a:txBody>
                    <a:bodyPr/>
                    <a:lstStyle/>
                    <a:p>
                      <a:pPr algn="l"/>
                      <a:r>
                        <a:rPr lang="en-CA" sz="700">
                          <a:effectLst/>
                        </a:rPr>
                        <a:t>3D RVEF &lt;45%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8 (5.4%)</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 (3.1%)</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7 (6.03%)</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0.28</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929532855"/>
                  </a:ext>
                </a:extLst>
              </a:tr>
              <a:tr h="184204">
                <a:tc>
                  <a:txBody>
                    <a:bodyPr/>
                    <a:lstStyle/>
                    <a:p>
                      <a:pPr algn="l"/>
                      <a:r>
                        <a:rPr lang="en-CA" sz="700">
                          <a:effectLst/>
                        </a:rPr>
                        <a:t> </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133 (89.9%)</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31 (96.9%)</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a:effectLst/>
                        </a:rPr>
                        <a:t>102 (87.9%)</a:t>
                      </a:r>
                      <a:endParaRPr lang="en-CA"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tc>
                  <a:txBody>
                    <a:bodyPr/>
                    <a:lstStyle/>
                    <a:p>
                      <a:pPr algn="l"/>
                      <a:r>
                        <a:rPr lang="en-CA" sz="700" dirty="0">
                          <a:effectLst/>
                        </a:rPr>
                        <a:t> </a:t>
                      </a:r>
                      <a:endParaRPr lang="en-CA"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0" marR="49950" marT="6863" marB="0"/>
                </a:tc>
                <a:extLst>
                  <a:ext uri="{0D108BD9-81ED-4DB2-BD59-A6C34878D82A}">
                    <a16:rowId xmlns:a16="http://schemas.microsoft.com/office/drawing/2014/main" val="2397008605"/>
                  </a:ext>
                </a:extLst>
              </a:tr>
            </a:tbl>
          </a:graphicData>
        </a:graphic>
      </p:graphicFrame>
      <p:sp>
        <p:nvSpPr>
          <p:cNvPr id="8" name="Oval 7">
            <a:extLst>
              <a:ext uri="{FF2B5EF4-FFF2-40B4-BE49-F238E27FC236}">
                <a16:creationId xmlns:a16="http://schemas.microsoft.com/office/drawing/2014/main" id="{0B58F898-28AB-BE2B-9B4D-77B325C23E66}"/>
              </a:ext>
            </a:extLst>
          </p:cNvPr>
          <p:cNvSpPr/>
          <p:nvPr/>
        </p:nvSpPr>
        <p:spPr>
          <a:xfrm>
            <a:off x="11256291" y="1118034"/>
            <a:ext cx="631713" cy="442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869822-7681-FA55-AA05-8A8F90C3D241}"/>
              </a:ext>
            </a:extLst>
          </p:cNvPr>
          <p:cNvSpPr/>
          <p:nvPr/>
        </p:nvSpPr>
        <p:spPr>
          <a:xfrm>
            <a:off x="11221008" y="2417640"/>
            <a:ext cx="646408" cy="442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7333585-BAB6-1EB7-D81E-DD82BD16E6A5}"/>
              </a:ext>
            </a:extLst>
          </p:cNvPr>
          <p:cNvSpPr/>
          <p:nvPr/>
        </p:nvSpPr>
        <p:spPr>
          <a:xfrm>
            <a:off x="11256291" y="4514523"/>
            <a:ext cx="631713" cy="442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56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9276C-9100-48D1-B390-D7D5309BD41C}"/>
              </a:ext>
            </a:extLst>
          </p:cNvPr>
          <p:cNvSpPr>
            <a:spLocks noGrp="1"/>
          </p:cNvSpPr>
          <p:nvPr>
            <p:ph type="title"/>
          </p:nvPr>
        </p:nvSpPr>
        <p:spPr>
          <a:xfrm>
            <a:off x="6513788" y="365125"/>
            <a:ext cx="4840010" cy="1807305"/>
          </a:xfrm>
        </p:spPr>
        <p:txBody>
          <a:bodyPr>
            <a:normAutofit/>
          </a:bodyPr>
          <a:lstStyle/>
          <a:p>
            <a:r>
              <a:rPr lang="en-US" dirty="0"/>
              <a:t>Discussion</a:t>
            </a:r>
          </a:p>
        </p:txBody>
      </p:sp>
      <p:pic>
        <p:nvPicPr>
          <p:cNvPr id="5" name="Picture 4" descr="Scan of a human brain in a neurology clinic">
            <a:extLst>
              <a:ext uri="{FF2B5EF4-FFF2-40B4-BE49-F238E27FC236}">
                <a16:creationId xmlns:a16="http://schemas.microsoft.com/office/drawing/2014/main" id="{DDA32862-4DD1-6945-344B-37C31EF38A8F}"/>
              </a:ext>
            </a:extLst>
          </p:cNvPr>
          <p:cNvPicPr>
            <a:picLocks noChangeAspect="1"/>
          </p:cNvPicPr>
          <p:nvPr/>
        </p:nvPicPr>
        <p:blipFill rotWithShape="1">
          <a:blip r:embed="rId2"/>
          <a:srcRect l="3310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B08736A-90CB-F195-EA58-160E7E0005B2}"/>
              </a:ext>
            </a:extLst>
          </p:cNvPr>
          <p:cNvSpPr>
            <a:spLocks noGrp="1"/>
          </p:cNvSpPr>
          <p:nvPr>
            <p:ph idx="1"/>
          </p:nvPr>
        </p:nvSpPr>
        <p:spPr>
          <a:xfrm>
            <a:off x="6513788" y="2333297"/>
            <a:ext cx="4840010" cy="3843666"/>
          </a:xfrm>
        </p:spPr>
        <p:txBody>
          <a:bodyPr>
            <a:normAutofit/>
          </a:bodyPr>
          <a:lstStyle/>
          <a:p>
            <a:r>
              <a:rPr lang="en-US" sz="2000" dirty="0"/>
              <a:t>Il a </a:t>
            </a:r>
            <a:r>
              <a:rPr lang="en-US" sz="2000" dirty="0" err="1"/>
              <a:t>été</a:t>
            </a:r>
            <a:r>
              <a:rPr lang="en-US" sz="2000" dirty="0"/>
              <a:t> </a:t>
            </a:r>
            <a:r>
              <a:rPr lang="en-US" sz="2000" dirty="0" err="1"/>
              <a:t>démontré</a:t>
            </a:r>
            <a:r>
              <a:rPr lang="en-US" sz="2000" dirty="0"/>
              <a:t> </a:t>
            </a:r>
            <a:r>
              <a:rPr lang="en-US" sz="2000" dirty="0" err="1"/>
              <a:t>qu'une</a:t>
            </a:r>
            <a:r>
              <a:rPr lang="en-US" sz="2000" dirty="0"/>
              <a:t> </a:t>
            </a:r>
            <a:r>
              <a:rPr lang="en-US" sz="2000" dirty="0" err="1"/>
              <a:t>faible</a:t>
            </a:r>
            <a:r>
              <a:rPr lang="en-US" sz="2000" dirty="0"/>
              <a:t> saturation </a:t>
            </a:r>
            <a:r>
              <a:rPr lang="en-US" sz="2000" dirty="0" err="1"/>
              <a:t>cérébrale</a:t>
            </a:r>
            <a:r>
              <a:rPr lang="en-US" sz="2000" dirty="0"/>
              <a:t> </a:t>
            </a:r>
            <a:r>
              <a:rPr lang="en-US" sz="2000" dirty="0" err="1"/>
              <a:t>en</a:t>
            </a:r>
            <a:r>
              <a:rPr lang="en-US" sz="2000" dirty="0"/>
              <a:t> </a:t>
            </a:r>
            <a:r>
              <a:rPr lang="en-US" sz="2000" dirty="0" err="1"/>
              <a:t>oxygène</a:t>
            </a:r>
            <a:r>
              <a:rPr lang="en-US" sz="2000" dirty="0"/>
              <a:t> </a:t>
            </a:r>
            <a:r>
              <a:rPr lang="en-US" sz="2000" dirty="0" err="1"/>
              <a:t>est</a:t>
            </a:r>
            <a:r>
              <a:rPr lang="en-US" sz="2000" dirty="0"/>
              <a:t> </a:t>
            </a:r>
            <a:r>
              <a:rPr lang="en-US" sz="2000" dirty="0" err="1"/>
              <a:t>associée</a:t>
            </a:r>
            <a:r>
              <a:rPr lang="en-US" sz="2000" dirty="0"/>
              <a:t> aux </a:t>
            </a:r>
            <a:r>
              <a:rPr lang="en-US" sz="2000" dirty="0" err="1"/>
              <a:t>facteurs</a:t>
            </a:r>
            <a:r>
              <a:rPr lang="en-US" sz="2000" dirty="0"/>
              <a:t> </a:t>
            </a:r>
            <a:r>
              <a:rPr lang="en-US" sz="2000" dirty="0" err="1"/>
              <a:t>suivants</a:t>
            </a:r>
            <a:endParaRPr lang="en-US" sz="2000" dirty="0"/>
          </a:p>
          <a:p>
            <a:pPr lvl="1"/>
            <a:r>
              <a:rPr lang="en-US" b="1" dirty="0" err="1">
                <a:solidFill>
                  <a:schemeClr val="accent1">
                    <a:lumMod val="75000"/>
                  </a:schemeClr>
                </a:solidFill>
              </a:rPr>
              <a:t>l'augmentation</a:t>
            </a:r>
            <a:r>
              <a:rPr lang="en-US" b="1" dirty="0">
                <a:solidFill>
                  <a:schemeClr val="accent1">
                    <a:lumMod val="75000"/>
                  </a:schemeClr>
                </a:solidFill>
              </a:rPr>
              <a:t> de </a:t>
            </a:r>
            <a:r>
              <a:rPr lang="en-US" b="1" dirty="0" err="1">
                <a:solidFill>
                  <a:schemeClr val="accent1">
                    <a:lumMod val="75000"/>
                  </a:schemeClr>
                </a:solidFill>
              </a:rPr>
              <a:t>l'âge</a:t>
            </a:r>
            <a:endParaRPr lang="en-US" b="1" dirty="0">
              <a:solidFill>
                <a:schemeClr val="accent1">
                  <a:lumMod val="75000"/>
                </a:schemeClr>
              </a:solidFill>
            </a:endParaRPr>
          </a:p>
          <a:p>
            <a:pPr lvl="1"/>
            <a:r>
              <a:rPr lang="en-US" b="1" dirty="0">
                <a:solidFill>
                  <a:schemeClr val="accent1">
                    <a:lumMod val="75000"/>
                  </a:schemeClr>
                </a:solidFill>
              </a:rPr>
              <a:t>un </a:t>
            </a:r>
            <a:r>
              <a:rPr lang="en-US" b="1" dirty="0" err="1">
                <a:solidFill>
                  <a:schemeClr val="accent1">
                    <a:lumMod val="75000"/>
                  </a:schemeClr>
                </a:solidFill>
              </a:rPr>
              <a:t>faible</a:t>
            </a:r>
            <a:r>
              <a:rPr lang="en-US" b="1" dirty="0">
                <a:solidFill>
                  <a:schemeClr val="accent1">
                    <a:lumMod val="75000"/>
                  </a:schemeClr>
                </a:solidFill>
              </a:rPr>
              <a:t> </a:t>
            </a:r>
            <a:r>
              <a:rPr lang="en-US" b="1" dirty="0" err="1">
                <a:solidFill>
                  <a:schemeClr val="accent1">
                    <a:lumMod val="75000"/>
                  </a:schemeClr>
                </a:solidFill>
              </a:rPr>
              <a:t>taux</a:t>
            </a:r>
            <a:r>
              <a:rPr lang="en-US" b="1" dirty="0">
                <a:solidFill>
                  <a:schemeClr val="accent1">
                    <a:lumMod val="75000"/>
                  </a:schemeClr>
                </a:solidFill>
              </a:rPr>
              <a:t> </a:t>
            </a:r>
            <a:r>
              <a:rPr lang="en-US" b="1" dirty="0" err="1">
                <a:solidFill>
                  <a:schemeClr val="accent1">
                    <a:lumMod val="75000"/>
                  </a:schemeClr>
                </a:solidFill>
              </a:rPr>
              <a:t>d'hémoglobine</a:t>
            </a:r>
            <a:endParaRPr lang="en-US" b="1" dirty="0">
              <a:solidFill>
                <a:schemeClr val="accent1">
                  <a:lumMod val="75000"/>
                </a:schemeClr>
              </a:solidFill>
            </a:endParaRPr>
          </a:p>
          <a:p>
            <a:pPr lvl="1"/>
            <a:r>
              <a:rPr lang="en-US" b="1" dirty="0">
                <a:solidFill>
                  <a:schemeClr val="accent1">
                    <a:lumMod val="75000"/>
                  </a:schemeClr>
                </a:solidFill>
              </a:rPr>
              <a:t>Examen </a:t>
            </a:r>
            <a:r>
              <a:rPr lang="en-US" b="1" dirty="0" err="1">
                <a:solidFill>
                  <a:schemeClr val="accent1">
                    <a:lumMod val="75000"/>
                  </a:schemeClr>
                </a:solidFill>
              </a:rPr>
              <a:t>échographique</a:t>
            </a:r>
            <a:r>
              <a:rPr lang="en-US" b="1" dirty="0">
                <a:solidFill>
                  <a:schemeClr val="accent1">
                    <a:lumMod val="75000"/>
                  </a:schemeClr>
                </a:solidFill>
              </a:rPr>
              <a:t> doppler de la </a:t>
            </a:r>
            <a:r>
              <a:rPr lang="en-US" b="1" dirty="0" err="1">
                <a:solidFill>
                  <a:schemeClr val="accent1">
                    <a:lumMod val="75000"/>
                  </a:schemeClr>
                </a:solidFill>
              </a:rPr>
              <a:t>veine</a:t>
            </a:r>
            <a:r>
              <a:rPr lang="en-US" b="1" dirty="0">
                <a:solidFill>
                  <a:schemeClr val="accent1">
                    <a:lumMod val="75000"/>
                  </a:schemeClr>
                </a:solidFill>
              </a:rPr>
              <a:t> </a:t>
            </a:r>
            <a:r>
              <a:rPr lang="en-US" b="1" dirty="0" err="1">
                <a:solidFill>
                  <a:schemeClr val="accent1">
                    <a:lumMod val="75000"/>
                  </a:schemeClr>
                </a:solidFill>
              </a:rPr>
              <a:t>fémorale</a:t>
            </a:r>
            <a:r>
              <a:rPr lang="en-US" b="1" dirty="0">
                <a:solidFill>
                  <a:schemeClr val="accent1">
                    <a:lumMod val="75000"/>
                  </a:schemeClr>
                </a:solidFill>
              </a:rPr>
              <a:t> pulsatile</a:t>
            </a:r>
          </a:p>
        </p:txBody>
      </p:sp>
    </p:spTree>
    <p:extLst>
      <p:ext uri="{BB962C8B-B14F-4D97-AF65-F5344CB8AC3E}">
        <p14:creationId xmlns:p14="http://schemas.microsoft.com/office/powerpoint/2010/main" val="2589248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9AB05EFE-2719-A02A-DC6F-89B90433E2BF}"/>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8272D1-2350-2EDC-CCAB-6AF371C3479D}"/>
              </a:ext>
            </a:extLst>
          </p:cNvPr>
          <p:cNvSpPr>
            <a:spLocks noGrp="1"/>
          </p:cNvSpPr>
          <p:nvPr>
            <p:ph type="title"/>
          </p:nvPr>
        </p:nvSpPr>
        <p:spPr>
          <a:xfrm>
            <a:off x="371094" y="1161288"/>
            <a:ext cx="3438144" cy="1124712"/>
          </a:xfrm>
        </p:spPr>
        <p:txBody>
          <a:bodyPr anchor="b">
            <a:normAutofit/>
          </a:bodyPr>
          <a:lstStyle/>
          <a:p>
            <a:r>
              <a:rPr lang="en-US" sz="2800"/>
              <a:t>Discussion</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055A9A0-F7F1-24DD-DCE5-EA023788CB18}"/>
              </a:ext>
            </a:extLst>
          </p:cNvPr>
          <p:cNvSpPr>
            <a:spLocks noGrp="1"/>
          </p:cNvSpPr>
          <p:nvPr>
            <p:ph idx="1"/>
          </p:nvPr>
        </p:nvSpPr>
        <p:spPr>
          <a:xfrm>
            <a:off x="371094" y="2718054"/>
            <a:ext cx="5382006" cy="4130792"/>
          </a:xfrm>
        </p:spPr>
        <p:txBody>
          <a:bodyPr anchor="t">
            <a:normAutofit/>
          </a:bodyPr>
          <a:lstStyle/>
          <a:p>
            <a:r>
              <a:rPr lang="en-US" sz="2000" dirty="0" err="1"/>
              <a:t>Limites</a:t>
            </a:r>
            <a:r>
              <a:rPr lang="en-US" sz="2000" dirty="0"/>
              <a:t> de </a:t>
            </a:r>
            <a:r>
              <a:rPr lang="en-US" sz="2000" dirty="0" err="1"/>
              <a:t>l'étude</a:t>
            </a:r>
            <a:r>
              <a:rPr lang="en-US" sz="2000" dirty="0"/>
              <a:t> :</a:t>
            </a:r>
          </a:p>
          <a:p>
            <a:pPr lvl="1"/>
            <a:r>
              <a:rPr lang="en-US" sz="1600" dirty="0" err="1"/>
              <a:t>Faible</a:t>
            </a:r>
            <a:r>
              <a:rPr lang="en-US" sz="1600" dirty="0"/>
              <a:t> </a:t>
            </a:r>
            <a:r>
              <a:rPr lang="en-US" sz="1600" dirty="0" err="1"/>
              <a:t>nombre</a:t>
            </a:r>
            <a:r>
              <a:rPr lang="en-US" sz="1600" dirty="0"/>
              <a:t> de N (148)</a:t>
            </a:r>
          </a:p>
          <a:p>
            <a:pPr lvl="1"/>
            <a:r>
              <a:rPr lang="en-US" sz="1600" dirty="0" err="1"/>
              <a:t>Variabilité</a:t>
            </a:r>
            <a:r>
              <a:rPr lang="en-US" sz="1600" dirty="0"/>
              <a:t> inter-</a:t>
            </a:r>
            <a:r>
              <a:rPr lang="en-US" sz="1600" dirty="0" err="1"/>
              <a:t>opérateur</a:t>
            </a:r>
            <a:r>
              <a:rPr lang="en-US" sz="1600" dirty="0"/>
              <a:t> dans les </a:t>
            </a:r>
            <a:r>
              <a:rPr lang="en-US" sz="1600" dirty="0" err="1"/>
              <a:t>mesures</a:t>
            </a:r>
            <a:r>
              <a:rPr lang="en-US" sz="1600" dirty="0"/>
              <a:t> </a:t>
            </a:r>
            <a:r>
              <a:rPr lang="en-US" sz="1600" dirty="0" err="1"/>
              <a:t>échographiques</a:t>
            </a:r>
            <a:endParaRPr lang="en-US" sz="1600" dirty="0"/>
          </a:p>
          <a:p>
            <a:pPr lvl="1"/>
            <a:r>
              <a:rPr lang="en-US" sz="1600" dirty="0" err="1"/>
              <a:t>Certains</a:t>
            </a:r>
            <a:r>
              <a:rPr lang="en-US" sz="1600" dirty="0"/>
              <a:t> indices de </a:t>
            </a:r>
            <a:r>
              <a:rPr lang="en-US" sz="1600" dirty="0" err="1"/>
              <a:t>pulsatilité</a:t>
            </a:r>
            <a:r>
              <a:rPr lang="en-US" sz="1600" dirty="0"/>
              <a:t> dans les </a:t>
            </a:r>
            <a:r>
              <a:rPr lang="en-US" sz="1600" dirty="0" err="1"/>
              <a:t>données</a:t>
            </a:r>
            <a:r>
              <a:rPr lang="en-US" sz="1600" dirty="0"/>
              <a:t> </a:t>
            </a:r>
            <a:r>
              <a:rPr lang="en-US" sz="1600" dirty="0" err="1"/>
              <a:t>étaient</a:t>
            </a:r>
            <a:r>
              <a:rPr lang="en-US" sz="1600" dirty="0"/>
              <a:t> </a:t>
            </a:r>
            <a:r>
              <a:rPr lang="en-US" sz="1600" dirty="0" err="1"/>
              <a:t>proches</a:t>
            </a:r>
            <a:r>
              <a:rPr lang="en-US" sz="1600" dirty="0"/>
              <a:t> de la </a:t>
            </a:r>
            <a:r>
              <a:rPr lang="en-US" sz="1600" dirty="0" err="1"/>
              <a:t>valeur</a:t>
            </a:r>
            <a:r>
              <a:rPr lang="en-US" sz="1600" dirty="0"/>
              <a:t> de </a:t>
            </a:r>
            <a:r>
              <a:rPr lang="en-US" sz="1600" dirty="0" err="1"/>
              <a:t>pulsatilité</a:t>
            </a:r>
            <a:r>
              <a:rPr lang="en-US" sz="1600" dirty="0"/>
              <a:t> de 50 % </a:t>
            </a:r>
            <a:r>
              <a:rPr lang="en-US" sz="1600" dirty="0" err="1"/>
              <a:t>mais</a:t>
            </a:r>
            <a:r>
              <a:rPr lang="en-US" sz="1600" dirty="0"/>
              <a:t> </a:t>
            </a:r>
            <a:r>
              <a:rPr lang="en-US" sz="1600" dirty="0" err="1"/>
              <a:t>n'ont</a:t>
            </a:r>
            <a:r>
              <a:rPr lang="en-US" sz="1600" dirty="0"/>
              <a:t> pas </a:t>
            </a:r>
            <a:r>
              <a:rPr lang="en-US" sz="1600" dirty="0" err="1"/>
              <a:t>été</a:t>
            </a:r>
            <a:r>
              <a:rPr lang="en-US" sz="1600" dirty="0"/>
              <a:t> pris </a:t>
            </a:r>
            <a:r>
              <a:rPr lang="en-US" sz="1600" dirty="0" err="1"/>
              <a:t>en</a:t>
            </a:r>
            <a:r>
              <a:rPr lang="en-US" sz="1600" dirty="0"/>
              <a:t> </a:t>
            </a:r>
            <a:r>
              <a:rPr lang="en-US" sz="1600" dirty="0" err="1"/>
              <a:t>compte</a:t>
            </a:r>
            <a:r>
              <a:rPr lang="en-US" sz="1600" dirty="0"/>
              <a:t>, </a:t>
            </a:r>
            <a:r>
              <a:rPr lang="en-US" sz="1600" dirty="0" err="1"/>
              <a:t>d'où</a:t>
            </a:r>
            <a:r>
              <a:rPr lang="en-US" sz="1600" dirty="0"/>
              <a:t> </a:t>
            </a:r>
            <a:r>
              <a:rPr lang="en-US" sz="1600" dirty="0" err="1"/>
              <a:t>l'intérêt</a:t>
            </a:r>
            <a:r>
              <a:rPr lang="en-US" sz="1600" dirty="0"/>
              <a:t> </a:t>
            </a:r>
            <a:r>
              <a:rPr lang="en-US" sz="1600" dirty="0" err="1"/>
              <a:t>d'une</a:t>
            </a:r>
            <a:r>
              <a:rPr lang="en-US" sz="1600" dirty="0"/>
              <a:t> </a:t>
            </a:r>
            <a:r>
              <a:rPr lang="en-US" sz="1600" dirty="0" err="1"/>
              <a:t>éventuelle</a:t>
            </a:r>
            <a:r>
              <a:rPr lang="en-US" sz="1600" dirty="0"/>
              <a:t> </a:t>
            </a:r>
            <a:r>
              <a:rPr lang="en-US" sz="1600" dirty="0" err="1"/>
              <a:t>analyse</a:t>
            </a:r>
            <a:r>
              <a:rPr lang="en-US" sz="1600" dirty="0"/>
              <a:t> future sur la tendance de la </a:t>
            </a:r>
            <a:r>
              <a:rPr lang="en-US" sz="1600" dirty="0" err="1"/>
              <a:t>pulsatilité</a:t>
            </a:r>
            <a:r>
              <a:rPr lang="en-US" sz="1600" dirty="0"/>
              <a:t> </a:t>
            </a:r>
            <a:r>
              <a:rPr lang="en-US" sz="1600" dirty="0" err="1"/>
              <a:t>fémorale</a:t>
            </a:r>
            <a:r>
              <a:rPr lang="en-US" sz="1600" dirty="0"/>
              <a:t> au lieu des </a:t>
            </a:r>
            <a:r>
              <a:rPr lang="en-US" sz="1600" dirty="0" err="1"/>
              <a:t>valeurs</a:t>
            </a:r>
            <a:r>
              <a:rPr lang="en-US" sz="1600" dirty="0"/>
              <a:t> </a:t>
            </a:r>
            <a:r>
              <a:rPr lang="en-US" sz="1600" dirty="0" err="1"/>
              <a:t>seuils</a:t>
            </a:r>
            <a:r>
              <a:rPr lang="en-US" sz="1600" dirty="0"/>
              <a:t>.</a:t>
            </a:r>
          </a:p>
          <a:p>
            <a:pPr lvl="1"/>
            <a:r>
              <a:rPr lang="en-US" sz="1600" dirty="0" err="1"/>
              <a:t>Importantes</a:t>
            </a:r>
            <a:r>
              <a:rPr lang="en-US" sz="1600" dirty="0"/>
              <a:t> </a:t>
            </a:r>
            <a:r>
              <a:rPr lang="en-US" sz="1600" dirty="0" err="1"/>
              <a:t>valeurs</a:t>
            </a:r>
            <a:r>
              <a:rPr lang="en-US" sz="1600" dirty="0"/>
              <a:t> </a:t>
            </a:r>
            <a:r>
              <a:rPr lang="en-US" sz="1600" dirty="0" err="1"/>
              <a:t>manquantes</a:t>
            </a:r>
            <a:r>
              <a:rPr lang="en-US" sz="1600" dirty="0"/>
              <a:t> dans les </a:t>
            </a:r>
            <a:r>
              <a:rPr lang="en-US" sz="1600" dirty="0" err="1"/>
              <a:t>valeurs</a:t>
            </a:r>
            <a:r>
              <a:rPr lang="en-US" sz="1600" dirty="0"/>
              <a:t> </a:t>
            </a:r>
            <a:r>
              <a:rPr lang="en-US" sz="1600" dirty="0" err="1"/>
              <a:t>pré</a:t>
            </a:r>
            <a:r>
              <a:rPr lang="en-US" sz="1600" dirty="0"/>
              <a:t>-/per-</a:t>
            </a:r>
            <a:r>
              <a:rPr lang="en-US" sz="1600" dirty="0" err="1"/>
              <a:t>opératoires</a:t>
            </a:r>
            <a:r>
              <a:rPr lang="en-US" sz="1600" dirty="0"/>
              <a:t> de </a:t>
            </a:r>
            <a:r>
              <a:rPr lang="en-US" sz="1600" dirty="0" err="1"/>
              <a:t>l'ETT</a:t>
            </a:r>
            <a:r>
              <a:rPr lang="en-US" sz="1600" dirty="0"/>
              <a:t> et de </a:t>
            </a:r>
            <a:r>
              <a:rPr lang="en-US" sz="1600" dirty="0" err="1"/>
              <a:t>l'ETO</a:t>
            </a:r>
            <a:r>
              <a:rPr lang="en-US" sz="1600" dirty="0"/>
              <a:t> du VD.</a:t>
            </a:r>
          </a:p>
        </p:txBody>
      </p:sp>
    </p:spTree>
    <p:extLst>
      <p:ext uri="{BB962C8B-B14F-4D97-AF65-F5344CB8AC3E}">
        <p14:creationId xmlns:p14="http://schemas.microsoft.com/office/powerpoint/2010/main" val="263115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625CB-C1BD-1C4A-57CE-8ED7E4F0FDE3}"/>
              </a:ext>
            </a:extLst>
          </p:cNvPr>
          <p:cNvSpPr>
            <a:spLocks noGrp="1"/>
          </p:cNvSpPr>
          <p:nvPr>
            <p:ph type="title"/>
          </p:nvPr>
        </p:nvSpPr>
        <p:spPr>
          <a:xfrm>
            <a:off x="838200" y="365125"/>
            <a:ext cx="10515600" cy="1325563"/>
          </a:xfrm>
        </p:spPr>
        <p:txBody>
          <a:bodyPr>
            <a:normAutofit/>
          </a:bodyPr>
          <a:lstStyle/>
          <a:p>
            <a:r>
              <a:rPr lang="en-US" sz="5400"/>
              <a:t>Discussion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BEE26A-3BEB-4748-2289-CC51F8455623}"/>
              </a:ext>
            </a:extLst>
          </p:cNvPr>
          <p:cNvSpPr>
            <a:spLocks noGrp="1"/>
          </p:cNvSpPr>
          <p:nvPr>
            <p:ph idx="1"/>
          </p:nvPr>
        </p:nvSpPr>
        <p:spPr>
          <a:xfrm>
            <a:off x="838200" y="1929384"/>
            <a:ext cx="10515600" cy="4251960"/>
          </a:xfrm>
        </p:spPr>
        <p:txBody>
          <a:bodyPr>
            <a:normAutofit/>
          </a:bodyPr>
          <a:lstStyle/>
          <a:p>
            <a:r>
              <a:rPr lang="en-US" dirty="0"/>
              <a:t>Futures </a:t>
            </a:r>
            <a:r>
              <a:rPr lang="en-US" dirty="0" err="1"/>
              <a:t>approches</a:t>
            </a:r>
            <a:r>
              <a:rPr lang="en-US" dirty="0"/>
              <a:t> : </a:t>
            </a:r>
          </a:p>
          <a:p>
            <a:pPr lvl="1"/>
            <a:r>
              <a:rPr lang="en-US" dirty="0" err="1"/>
              <a:t>Analyse</a:t>
            </a:r>
            <a:r>
              <a:rPr lang="en-US" dirty="0"/>
              <a:t> </a:t>
            </a:r>
            <a:r>
              <a:rPr lang="en-US" dirty="0" err="1"/>
              <a:t>rétrospective</a:t>
            </a:r>
            <a:r>
              <a:rPr lang="en-US" dirty="0"/>
              <a:t> sur </a:t>
            </a:r>
            <a:r>
              <a:rPr lang="en-US" dirty="0" err="1"/>
              <a:t>une</a:t>
            </a:r>
            <a:r>
              <a:rPr lang="en-US" dirty="0"/>
              <a:t> base de </a:t>
            </a:r>
            <a:r>
              <a:rPr lang="en-US" dirty="0" err="1"/>
              <a:t>données</a:t>
            </a:r>
            <a:r>
              <a:rPr lang="en-US" dirty="0"/>
              <a:t> </a:t>
            </a:r>
            <a:r>
              <a:rPr lang="en-US" dirty="0" err="1"/>
              <a:t>préexistante</a:t>
            </a:r>
            <a:r>
              <a:rPr lang="en-US" dirty="0"/>
              <a:t> avec </a:t>
            </a:r>
            <a:r>
              <a:rPr lang="en-US" dirty="0" err="1"/>
              <a:t>une</a:t>
            </a:r>
            <a:r>
              <a:rPr lang="en-US" dirty="0"/>
              <a:t> population plus </a:t>
            </a:r>
            <a:r>
              <a:rPr lang="en-US" dirty="0" err="1"/>
              <a:t>importante</a:t>
            </a:r>
            <a:r>
              <a:rPr lang="en-US" dirty="0"/>
              <a:t>, </a:t>
            </a:r>
            <a:r>
              <a:rPr lang="en-US" dirty="0" err="1"/>
              <a:t>évaluation</a:t>
            </a:r>
            <a:r>
              <a:rPr lang="en-US" dirty="0"/>
              <a:t> des </a:t>
            </a:r>
            <a:r>
              <a:rPr lang="en-US" dirty="0" err="1"/>
              <a:t>différents</a:t>
            </a:r>
            <a:r>
              <a:rPr lang="en-US" dirty="0"/>
              <a:t> </a:t>
            </a:r>
            <a:r>
              <a:rPr lang="en-US" dirty="0" err="1"/>
              <a:t>paramètres</a:t>
            </a:r>
            <a:r>
              <a:rPr lang="en-US" dirty="0"/>
              <a:t> qui </a:t>
            </a:r>
            <a:r>
              <a:rPr lang="en-US" dirty="0" err="1"/>
              <a:t>déterminent</a:t>
            </a:r>
            <a:r>
              <a:rPr lang="en-US" dirty="0"/>
              <a:t> </a:t>
            </a:r>
            <a:r>
              <a:rPr lang="en-US" dirty="0" err="1"/>
              <a:t>une</a:t>
            </a:r>
            <a:r>
              <a:rPr lang="en-US" dirty="0"/>
              <a:t> </a:t>
            </a:r>
            <a:r>
              <a:rPr lang="en-US" dirty="0" err="1"/>
              <a:t>faible</a:t>
            </a:r>
            <a:r>
              <a:rPr lang="en-US" dirty="0"/>
              <a:t> </a:t>
            </a:r>
            <a:r>
              <a:rPr lang="en-US" dirty="0" err="1"/>
              <a:t>valeur</a:t>
            </a:r>
            <a:r>
              <a:rPr lang="en-US" dirty="0"/>
              <a:t> de base de la saturation </a:t>
            </a:r>
            <a:r>
              <a:rPr lang="en-US" dirty="0" err="1"/>
              <a:t>en</a:t>
            </a:r>
            <a:r>
              <a:rPr lang="en-US" dirty="0"/>
              <a:t> </a:t>
            </a:r>
            <a:r>
              <a:rPr lang="en-US" dirty="0" err="1"/>
              <a:t>oxygène</a:t>
            </a:r>
            <a:r>
              <a:rPr lang="en-US" dirty="0"/>
              <a:t>.</a:t>
            </a:r>
          </a:p>
          <a:p>
            <a:pPr lvl="1"/>
            <a:r>
              <a:rPr lang="en-US" dirty="0" err="1"/>
              <a:t>Étudier</a:t>
            </a:r>
            <a:r>
              <a:rPr lang="en-US" dirty="0"/>
              <a:t> les </a:t>
            </a:r>
            <a:r>
              <a:rPr lang="en-US" dirty="0" err="1"/>
              <a:t>paramètres</a:t>
            </a:r>
            <a:r>
              <a:rPr lang="en-US" dirty="0"/>
              <a:t> </a:t>
            </a:r>
            <a:r>
              <a:rPr lang="en-US" dirty="0" err="1"/>
              <a:t>hémodynamiques</a:t>
            </a:r>
            <a:r>
              <a:rPr lang="en-US" dirty="0"/>
              <a:t> et les </a:t>
            </a:r>
            <a:r>
              <a:rPr lang="en-US" dirty="0" err="1"/>
              <a:t>autres</a:t>
            </a:r>
            <a:r>
              <a:rPr lang="en-US" dirty="0"/>
              <a:t> </a:t>
            </a:r>
            <a:r>
              <a:rPr lang="en-US" dirty="0" err="1"/>
              <a:t>paramètres</a:t>
            </a:r>
            <a:r>
              <a:rPr lang="en-US" dirty="0"/>
              <a:t> </a:t>
            </a:r>
            <a:r>
              <a:rPr lang="en-US" dirty="0" err="1"/>
              <a:t>extracardiaques</a:t>
            </a:r>
            <a:r>
              <a:rPr lang="en-US" dirty="0"/>
              <a:t> du </a:t>
            </a:r>
            <a:r>
              <a:rPr lang="en-US" dirty="0" err="1"/>
              <a:t>dysfonctionnement</a:t>
            </a:r>
            <a:r>
              <a:rPr lang="en-US" dirty="0"/>
              <a:t> du VD et </a:t>
            </a:r>
            <a:r>
              <a:rPr lang="en-US" dirty="0" err="1"/>
              <a:t>leur</a:t>
            </a:r>
            <a:r>
              <a:rPr lang="en-US" dirty="0"/>
              <a:t> </a:t>
            </a:r>
            <a:r>
              <a:rPr lang="en-US" dirty="0" err="1"/>
              <a:t>corrélation</a:t>
            </a:r>
            <a:r>
              <a:rPr lang="en-US" dirty="0"/>
              <a:t> avec </a:t>
            </a:r>
            <a:r>
              <a:rPr lang="en-US" dirty="0" err="1"/>
              <a:t>une</a:t>
            </a:r>
            <a:r>
              <a:rPr lang="en-US" dirty="0"/>
              <a:t> </a:t>
            </a:r>
            <a:r>
              <a:rPr lang="en-US" dirty="0" err="1"/>
              <a:t>faible</a:t>
            </a:r>
            <a:r>
              <a:rPr lang="en-US" dirty="0"/>
              <a:t> saturation </a:t>
            </a:r>
            <a:r>
              <a:rPr lang="en-US" dirty="0" err="1"/>
              <a:t>en</a:t>
            </a:r>
            <a:r>
              <a:rPr lang="en-US" dirty="0"/>
              <a:t> </a:t>
            </a:r>
            <a:r>
              <a:rPr lang="en-US" dirty="0" err="1"/>
              <a:t>oxygène</a:t>
            </a:r>
            <a:r>
              <a:rPr lang="en-US" dirty="0"/>
              <a:t> de base.</a:t>
            </a:r>
          </a:p>
          <a:p>
            <a:pPr lvl="1"/>
            <a:r>
              <a:rPr lang="en-US" dirty="0"/>
              <a:t>Tableau avec la </a:t>
            </a:r>
            <a:r>
              <a:rPr lang="en-US" dirty="0" err="1"/>
              <a:t>probabilité</a:t>
            </a:r>
            <a:r>
              <a:rPr lang="en-US" dirty="0"/>
              <a:t> respective des </a:t>
            </a:r>
            <a:r>
              <a:rPr lang="en-US" dirty="0" err="1"/>
              <a:t>différentes</a:t>
            </a:r>
            <a:r>
              <a:rPr lang="en-US" dirty="0"/>
              <a:t> </a:t>
            </a:r>
            <a:r>
              <a:rPr lang="en-US" dirty="0" err="1"/>
              <a:t>étiologies</a:t>
            </a:r>
            <a:r>
              <a:rPr lang="en-US" dirty="0"/>
              <a:t> </a:t>
            </a:r>
            <a:r>
              <a:rPr lang="en-US" dirty="0" err="1"/>
              <a:t>d'une</a:t>
            </a:r>
            <a:r>
              <a:rPr lang="en-US" dirty="0"/>
              <a:t> </a:t>
            </a:r>
            <a:r>
              <a:rPr lang="en-US" dirty="0" err="1"/>
              <a:t>faible</a:t>
            </a:r>
            <a:r>
              <a:rPr lang="en-US" dirty="0"/>
              <a:t> saturation </a:t>
            </a:r>
            <a:r>
              <a:rPr lang="en-US" dirty="0" err="1"/>
              <a:t>cérébrale</a:t>
            </a:r>
            <a:r>
              <a:rPr lang="en-US" dirty="0"/>
              <a:t> </a:t>
            </a:r>
            <a:r>
              <a:rPr lang="en-US" dirty="0" err="1"/>
              <a:t>en</a:t>
            </a:r>
            <a:r>
              <a:rPr lang="en-US" dirty="0"/>
              <a:t> </a:t>
            </a:r>
            <a:r>
              <a:rPr lang="en-US" dirty="0" err="1"/>
              <a:t>oxygène</a:t>
            </a:r>
            <a:r>
              <a:rPr lang="en-US" dirty="0"/>
              <a:t> </a:t>
            </a:r>
            <a:r>
              <a:rPr lang="en-US" dirty="0" err="1"/>
              <a:t>dérivée</a:t>
            </a:r>
            <a:r>
              <a:rPr lang="en-US" dirty="0"/>
              <a:t> </a:t>
            </a:r>
            <a:r>
              <a:rPr lang="en-US" dirty="0" err="1"/>
              <a:t>d'une</a:t>
            </a:r>
            <a:r>
              <a:rPr lang="en-US" dirty="0"/>
              <a:t> </a:t>
            </a:r>
            <a:r>
              <a:rPr lang="en-US" dirty="0" err="1"/>
              <a:t>analyse</a:t>
            </a:r>
            <a:r>
              <a:rPr lang="en-US" dirty="0"/>
              <a:t> de la base de </a:t>
            </a:r>
            <a:r>
              <a:rPr lang="en-US" dirty="0" err="1"/>
              <a:t>données</a:t>
            </a:r>
            <a:r>
              <a:rPr lang="en-US" dirty="0"/>
              <a:t>.</a:t>
            </a:r>
          </a:p>
        </p:txBody>
      </p:sp>
    </p:spTree>
    <p:extLst>
      <p:ext uri="{BB962C8B-B14F-4D97-AF65-F5344CB8AC3E}">
        <p14:creationId xmlns:p14="http://schemas.microsoft.com/office/powerpoint/2010/main" val="262411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7F840-2C85-3E4A-DB0C-E0EFF42D9952}"/>
              </a:ext>
            </a:extLst>
          </p:cNvPr>
          <p:cNvSpPr>
            <a:spLocks noGrp="1"/>
          </p:cNvSpPr>
          <p:nvPr>
            <p:ph type="title"/>
          </p:nvPr>
        </p:nvSpPr>
        <p:spPr>
          <a:xfrm>
            <a:off x="841248" y="426720"/>
            <a:ext cx="10506456" cy="1919141"/>
          </a:xfrm>
        </p:spPr>
        <p:txBody>
          <a:bodyPr anchor="b">
            <a:normAutofit/>
          </a:bodyPr>
          <a:lstStyle/>
          <a:p>
            <a:r>
              <a:rPr lang="en-US" sz="6000"/>
              <a:t>Conclusion</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8D69BBD-D7E2-493D-86C7-A3E764A0FB7D}"/>
              </a:ext>
            </a:extLst>
          </p:cNvPr>
          <p:cNvSpPr>
            <a:spLocks noGrp="1"/>
          </p:cNvSpPr>
          <p:nvPr>
            <p:ph idx="1"/>
          </p:nvPr>
        </p:nvSpPr>
        <p:spPr>
          <a:xfrm>
            <a:off x="841248" y="3337269"/>
            <a:ext cx="10509504" cy="2905686"/>
          </a:xfrm>
        </p:spPr>
        <p:txBody>
          <a:bodyPr>
            <a:normAutofit/>
          </a:bodyPr>
          <a:lstStyle/>
          <a:p>
            <a:r>
              <a:rPr lang="en-US" sz="2200" dirty="0"/>
              <a:t>Une </a:t>
            </a:r>
            <a:r>
              <a:rPr lang="en-US" sz="2200" dirty="0" err="1"/>
              <a:t>faible</a:t>
            </a:r>
            <a:r>
              <a:rPr lang="en-US" sz="2200" dirty="0"/>
              <a:t> saturation </a:t>
            </a:r>
            <a:r>
              <a:rPr lang="en-US" sz="2200" dirty="0" err="1"/>
              <a:t>cérébrale</a:t>
            </a:r>
            <a:r>
              <a:rPr lang="en-US" sz="2200" dirty="0"/>
              <a:t> </a:t>
            </a:r>
            <a:r>
              <a:rPr lang="en-US" sz="2200" dirty="0" err="1"/>
              <a:t>en</a:t>
            </a:r>
            <a:r>
              <a:rPr lang="en-US" sz="2200" dirty="0"/>
              <a:t> </a:t>
            </a:r>
            <a:r>
              <a:rPr lang="en-US" sz="2200" dirty="0" err="1"/>
              <a:t>oxygène</a:t>
            </a:r>
            <a:r>
              <a:rPr lang="en-US" sz="2200" dirty="0"/>
              <a:t> </a:t>
            </a:r>
            <a:r>
              <a:rPr lang="en-US" sz="2200" dirty="0" err="1"/>
              <a:t>est</a:t>
            </a:r>
            <a:r>
              <a:rPr lang="en-US" sz="2200" dirty="0"/>
              <a:t> </a:t>
            </a:r>
            <a:r>
              <a:rPr lang="en-US" sz="2200" dirty="0" err="1"/>
              <a:t>associée</a:t>
            </a:r>
            <a:r>
              <a:rPr lang="en-US" sz="2200" dirty="0"/>
              <a:t> </a:t>
            </a:r>
            <a:r>
              <a:rPr lang="en-US" sz="2200" dirty="0" err="1"/>
              <a:t>à</a:t>
            </a:r>
            <a:r>
              <a:rPr lang="en-US" sz="2200" dirty="0"/>
              <a:t> un doppler pulsatile de la </a:t>
            </a:r>
            <a:r>
              <a:rPr lang="en-US" sz="2200" dirty="0" err="1"/>
              <a:t>veine</a:t>
            </a:r>
            <a:r>
              <a:rPr lang="en-US" sz="2200" dirty="0"/>
              <a:t> </a:t>
            </a:r>
            <a:r>
              <a:rPr lang="en-US" sz="2200" dirty="0" err="1"/>
              <a:t>fémorale</a:t>
            </a:r>
            <a:r>
              <a:rPr lang="en-US" sz="2200" dirty="0"/>
              <a:t>.</a:t>
            </a:r>
          </a:p>
          <a:p>
            <a:r>
              <a:rPr lang="en-US" sz="2200" dirty="0" err="1"/>
              <a:t>L'échographie</a:t>
            </a:r>
            <a:r>
              <a:rPr lang="en-US" sz="2200" dirty="0"/>
              <a:t> doppler de la </a:t>
            </a:r>
            <a:r>
              <a:rPr lang="en-US" sz="2200" dirty="0" err="1"/>
              <a:t>veine</a:t>
            </a:r>
            <a:r>
              <a:rPr lang="en-US" sz="2200" dirty="0"/>
              <a:t> </a:t>
            </a:r>
            <a:r>
              <a:rPr lang="en-US" sz="2200" dirty="0" err="1"/>
              <a:t>fémorale</a:t>
            </a:r>
            <a:r>
              <a:rPr lang="en-US" sz="2200" dirty="0"/>
              <a:t> et la NIRS </a:t>
            </a:r>
            <a:r>
              <a:rPr lang="en-US" sz="2200" dirty="0" err="1"/>
              <a:t>sont</a:t>
            </a:r>
            <a:r>
              <a:rPr lang="en-US" sz="2200" dirty="0"/>
              <a:t> deux techniques non invasives simples qui </a:t>
            </a:r>
            <a:r>
              <a:rPr lang="en-US" sz="2200" dirty="0" err="1"/>
              <a:t>pourraient</a:t>
            </a:r>
            <a:r>
              <a:rPr lang="en-US" sz="2200" dirty="0"/>
              <a:t> </a:t>
            </a:r>
            <a:r>
              <a:rPr lang="en-US" sz="2200" dirty="0" err="1"/>
              <a:t>être</a:t>
            </a:r>
            <a:r>
              <a:rPr lang="en-US" sz="2200" dirty="0"/>
              <a:t> </a:t>
            </a:r>
            <a:r>
              <a:rPr lang="en-US" sz="2200" dirty="0" err="1"/>
              <a:t>utilisées</a:t>
            </a:r>
            <a:r>
              <a:rPr lang="en-US" sz="2200" dirty="0"/>
              <a:t> pour </a:t>
            </a:r>
            <a:r>
              <a:rPr lang="en-US" sz="2200" dirty="0" err="1"/>
              <a:t>mieux</a:t>
            </a:r>
            <a:r>
              <a:rPr lang="en-US" sz="2200" dirty="0"/>
              <a:t> </a:t>
            </a:r>
            <a:r>
              <a:rPr lang="en-US" sz="2200" dirty="0" err="1"/>
              <a:t>évaluer</a:t>
            </a:r>
            <a:r>
              <a:rPr lang="en-US" sz="2200" dirty="0"/>
              <a:t> le </a:t>
            </a:r>
            <a:r>
              <a:rPr lang="en-US" sz="2200" dirty="0" err="1"/>
              <a:t>dysfonctionnement</a:t>
            </a:r>
            <a:r>
              <a:rPr lang="en-US" sz="2200" dirty="0"/>
              <a:t> du VD chez les patients.</a:t>
            </a:r>
          </a:p>
          <a:p>
            <a:r>
              <a:rPr lang="en-US" sz="2200" dirty="0" err="1"/>
              <a:t>Cette</a:t>
            </a:r>
            <a:r>
              <a:rPr lang="en-US" sz="2200" dirty="0"/>
              <a:t> </a:t>
            </a:r>
            <a:r>
              <a:rPr lang="en-US" sz="2200" dirty="0" err="1"/>
              <a:t>analyse</a:t>
            </a:r>
            <a:r>
              <a:rPr lang="en-US" sz="2200" dirty="0"/>
              <a:t> </a:t>
            </a:r>
            <a:r>
              <a:rPr lang="en-US" sz="2200" dirty="0" err="1"/>
              <a:t>confirme</a:t>
            </a:r>
            <a:r>
              <a:rPr lang="en-US" sz="2200" dirty="0"/>
              <a:t> </a:t>
            </a:r>
            <a:r>
              <a:rPr lang="en-US" sz="2200" dirty="0" err="1"/>
              <a:t>l'existence</a:t>
            </a:r>
            <a:r>
              <a:rPr lang="en-US" sz="2200" dirty="0"/>
              <a:t> </a:t>
            </a:r>
            <a:r>
              <a:rPr lang="en-US" sz="2200" dirty="0" err="1"/>
              <a:t>d'une</a:t>
            </a:r>
            <a:r>
              <a:rPr lang="en-US" sz="2200" dirty="0"/>
              <a:t> association entre le </a:t>
            </a:r>
            <a:r>
              <a:rPr lang="en-US" sz="2200" dirty="0" err="1"/>
              <a:t>dysfonctionnement</a:t>
            </a:r>
            <a:r>
              <a:rPr lang="en-US" sz="2200" dirty="0"/>
              <a:t> du VD, la </a:t>
            </a:r>
            <a:r>
              <a:rPr lang="en-US" sz="2200" dirty="0" err="1"/>
              <a:t>faible</a:t>
            </a:r>
            <a:r>
              <a:rPr lang="en-US" sz="2200" dirty="0"/>
              <a:t> saturation </a:t>
            </a:r>
            <a:r>
              <a:rPr lang="en-US" sz="2200" dirty="0" err="1"/>
              <a:t>cérébrale</a:t>
            </a:r>
            <a:r>
              <a:rPr lang="en-US" sz="2200" dirty="0"/>
              <a:t> </a:t>
            </a:r>
            <a:r>
              <a:rPr lang="en-US" sz="2200" dirty="0" err="1"/>
              <a:t>en</a:t>
            </a:r>
            <a:r>
              <a:rPr lang="en-US" sz="2200" dirty="0"/>
              <a:t> </a:t>
            </a:r>
            <a:r>
              <a:rPr lang="en-US" sz="2200" dirty="0" err="1"/>
              <a:t>oxygène</a:t>
            </a:r>
            <a:r>
              <a:rPr lang="en-US" sz="2200" dirty="0"/>
              <a:t> et la </a:t>
            </a:r>
            <a:r>
              <a:rPr lang="en-US" sz="2200" dirty="0" err="1"/>
              <a:t>pulsatilité</a:t>
            </a:r>
            <a:r>
              <a:rPr lang="en-US" sz="2200" dirty="0"/>
              <a:t> de la </a:t>
            </a:r>
            <a:r>
              <a:rPr lang="en-US" sz="2200" dirty="0" err="1"/>
              <a:t>veine</a:t>
            </a:r>
            <a:r>
              <a:rPr lang="en-US" sz="2200" dirty="0"/>
              <a:t> </a:t>
            </a:r>
            <a:r>
              <a:rPr lang="en-US" sz="2200" dirty="0" err="1"/>
              <a:t>fémorale</a:t>
            </a:r>
            <a:r>
              <a:rPr lang="en-US" sz="2200" dirty="0"/>
              <a:t>.</a:t>
            </a:r>
          </a:p>
        </p:txBody>
      </p:sp>
    </p:spTree>
    <p:extLst>
      <p:ext uri="{BB962C8B-B14F-4D97-AF65-F5344CB8AC3E}">
        <p14:creationId xmlns:p14="http://schemas.microsoft.com/office/powerpoint/2010/main" val="3466157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0D775-AFBB-1A29-8CD3-5C415980DFC3}"/>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dirty="0">
                <a:solidFill>
                  <a:schemeClr val="tx1"/>
                </a:solidFill>
                <a:latin typeface="+mj-lt"/>
                <a:ea typeface="+mj-ea"/>
                <a:cs typeface="+mj-cs"/>
              </a:rPr>
              <a:t>Merci de </a:t>
            </a:r>
            <a:r>
              <a:rPr lang="en-US" sz="5200" kern="1200" dirty="0" err="1">
                <a:solidFill>
                  <a:schemeClr val="tx1"/>
                </a:solidFill>
                <a:latin typeface="+mj-lt"/>
                <a:ea typeface="+mj-ea"/>
                <a:cs typeface="+mj-cs"/>
              </a:rPr>
              <a:t>votre</a:t>
            </a:r>
            <a:r>
              <a:rPr lang="en-US" sz="5200" kern="1200" dirty="0">
                <a:solidFill>
                  <a:schemeClr val="tx1"/>
                </a:solidFill>
                <a:latin typeface="+mj-lt"/>
                <a:ea typeface="+mj-ea"/>
                <a:cs typeface="+mj-cs"/>
              </a:rPr>
              <a:t> attention</a:t>
            </a:r>
          </a:p>
        </p:txBody>
      </p:sp>
      <p:sp>
        <p:nvSpPr>
          <p:cNvPr id="3" name="Text Placeholder 2">
            <a:extLst>
              <a:ext uri="{FF2B5EF4-FFF2-40B4-BE49-F238E27FC236}">
                <a16:creationId xmlns:a16="http://schemas.microsoft.com/office/drawing/2014/main" id="{CFDF82D6-2BA6-5BAA-FE57-6D74DB9CFD84}"/>
              </a:ext>
            </a:extLst>
          </p:cNvPr>
          <p:cNvSpPr>
            <a:spLocks noGrp="1"/>
          </p:cNvSpPr>
          <p:nvPr>
            <p:ph type="body" idx="1"/>
          </p:nvPr>
        </p:nvSpPr>
        <p:spPr>
          <a:xfrm>
            <a:off x="2197101" y="4078423"/>
            <a:ext cx="4978399" cy="2058657"/>
          </a:xfrm>
        </p:spPr>
        <p:txBody>
          <a:bodyPr vert="horz" lIns="91440" tIns="45720" rIns="91440" bIns="45720" rtlCol="0">
            <a:normAutofit/>
          </a:bodyPr>
          <a:lstStyle/>
          <a:p>
            <a:endParaRPr lang="en-US" sz="2400" kern="1200">
              <a:solidFill>
                <a:schemeClr val="tx1"/>
              </a:solidFill>
              <a:latin typeface="+mn-lt"/>
              <a:ea typeface="+mn-ea"/>
              <a:cs typeface="+mn-cs"/>
            </a:endParaRPr>
          </a:p>
        </p:txBody>
      </p:sp>
      <p:pic>
        <p:nvPicPr>
          <p:cNvPr id="7" name="Graphic 6" descr="Smiling Face with No Fill">
            <a:extLst>
              <a:ext uri="{FF2B5EF4-FFF2-40B4-BE49-F238E27FC236}">
                <a16:creationId xmlns:a16="http://schemas.microsoft.com/office/drawing/2014/main" id="{B5C12A08-B260-1B13-10E1-44EAFC8444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Smiling Face with No Fill">
            <a:extLst>
              <a:ext uri="{FF2B5EF4-FFF2-40B4-BE49-F238E27FC236}">
                <a16:creationId xmlns:a16="http://schemas.microsoft.com/office/drawing/2014/main" id="{621779F8-8E87-404C-8135-8B80CF6B4A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75411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F70D-448B-2AEA-FE81-D7BAF386766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C75F1A8-B95D-A583-0CF3-90EDD2866EF7}"/>
              </a:ext>
            </a:extLst>
          </p:cNvPr>
          <p:cNvSpPr>
            <a:spLocks noGrp="1"/>
          </p:cNvSpPr>
          <p:nvPr>
            <p:ph idx="1"/>
          </p:nvPr>
        </p:nvSpPr>
        <p:spPr/>
        <p:txBody>
          <a:bodyPr>
            <a:normAutofit fontScale="55000" lnSpcReduction="20000"/>
          </a:bodyPr>
          <a:lstStyle/>
          <a:p>
            <a:pPr marL="0" indent="0">
              <a:buNone/>
            </a:pPr>
            <a:r>
              <a:rPr lang="en-US" sz="1800" dirty="0">
                <a:effectLst/>
                <a:latin typeface="Times New Roman" panose="02020603050405020304" pitchFamily="18" charset="0"/>
                <a:ea typeface="Times New Roman" panose="02020603050405020304" pitchFamily="18" charset="0"/>
              </a:rPr>
              <a:t>1.	</a:t>
            </a:r>
            <a:r>
              <a:rPr lang="en-US" sz="1800" dirty="0" err="1">
                <a:effectLst/>
                <a:latin typeface="Times New Roman" panose="02020603050405020304" pitchFamily="18" charset="0"/>
                <a:ea typeface="Times New Roman" panose="02020603050405020304" pitchFamily="18" charset="0"/>
              </a:rPr>
              <a:t>Taillefer</a:t>
            </a:r>
            <a:r>
              <a:rPr lang="en-US" sz="1800" dirty="0">
                <a:effectLst/>
                <a:latin typeface="Times New Roman" panose="02020603050405020304" pitchFamily="18" charset="0"/>
                <a:ea typeface="Times New Roman" panose="02020603050405020304" pitchFamily="18" charset="0"/>
              </a:rPr>
              <a:t> MC, </a:t>
            </a:r>
            <a:r>
              <a:rPr lang="en-US" sz="1800" dirty="0" err="1">
                <a:effectLst/>
                <a:latin typeface="Times New Roman" panose="02020603050405020304" pitchFamily="18" charset="0"/>
                <a:ea typeface="Times New Roman" panose="02020603050405020304" pitchFamily="18" charset="0"/>
              </a:rPr>
              <a:t>Denault</a:t>
            </a:r>
            <a:r>
              <a:rPr lang="en-US" sz="1800" dirty="0">
                <a:effectLst/>
                <a:latin typeface="Times New Roman" panose="02020603050405020304" pitchFamily="18" charset="0"/>
                <a:ea typeface="Times New Roman" panose="02020603050405020304" pitchFamily="18" charset="0"/>
              </a:rPr>
              <a:t> AY. Cerebral near-infrared spectroscopy in adult heart surgery: systematic review of its clinical efficacy. Canadian Journal of Anesthesia/Journal </a:t>
            </a:r>
            <a:r>
              <a:rPr lang="en-US" sz="1800" dirty="0" err="1">
                <a:effectLst/>
                <a:latin typeface="Times New Roman" panose="02020603050405020304" pitchFamily="18" charset="0"/>
                <a:ea typeface="Times New Roman" panose="02020603050405020304" pitchFamily="18" charset="0"/>
              </a:rPr>
              <a:t>canadien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d'anesthésie</a:t>
            </a:r>
            <a:r>
              <a:rPr lang="en-US" sz="1800" dirty="0">
                <a:effectLst/>
                <a:latin typeface="Times New Roman" panose="02020603050405020304" pitchFamily="18" charset="0"/>
                <a:ea typeface="Times New Roman" panose="02020603050405020304" pitchFamily="18" charset="0"/>
              </a:rPr>
              <a:t>. 2005;52(1):79-87.</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2.	</a:t>
            </a:r>
            <a:r>
              <a:rPr lang="en-US" sz="1800" dirty="0" err="1">
                <a:effectLst/>
                <a:latin typeface="Times New Roman" panose="02020603050405020304" pitchFamily="18" charset="0"/>
                <a:ea typeface="Times New Roman" panose="02020603050405020304" pitchFamily="18" charset="0"/>
              </a:rPr>
              <a:t>Denault</a:t>
            </a:r>
            <a:r>
              <a:rPr lang="en-US" sz="1800" dirty="0">
                <a:effectLst/>
                <a:latin typeface="Times New Roman" panose="02020603050405020304" pitchFamily="18" charset="0"/>
                <a:ea typeface="Times New Roman" panose="02020603050405020304" pitchFamily="18" charset="0"/>
              </a:rPr>
              <a:t> A, Shaaban Ali M, Couture EJ, Beaubien-</a:t>
            </a:r>
            <a:r>
              <a:rPr lang="en-US" sz="1800" dirty="0" err="1">
                <a:effectLst/>
                <a:latin typeface="Times New Roman" panose="02020603050405020304" pitchFamily="18" charset="0"/>
                <a:ea typeface="Times New Roman" panose="02020603050405020304" pitchFamily="18" charset="0"/>
              </a:rPr>
              <a:t>Souligny</a:t>
            </a:r>
            <a:r>
              <a:rPr lang="en-US" sz="1800" dirty="0">
                <a:effectLst/>
                <a:latin typeface="Times New Roman" panose="02020603050405020304" pitchFamily="18" charset="0"/>
                <a:ea typeface="Times New Roman" panose="02020603050405020304" pitchFamily="18" charset="0"/>
              </a:rPr>
              <a:t> W, </a:t>
            </a:r>
            <a:r>
              <a:rPr lang="en-US" sz="1800" dirty="0" err="1">
                <a:effectLst/>
                <a:latin typeface="Times New Roman" panose="02020603050405020304" pitchFamily="18" charset="0"/>
                <a:ea typeface="Times New Roman" panose="02020603050405020304" pitchFamily="18" charset="0"/>
              </a:rPr>
              <a:t>Bouabdallaoui</a:t>
            </a:r>
            <a:r>
              <a:rPr lang="en-US" sz="1800" dirty="0">
                <a:effectLst/>
                <a:latin typeface="Times New Roman" panose="02020603050405020304" pitchFamily="18" charset="0"/>
                <a:ea typeface="Times New Roman" panose="02020603050405020304" pitchFamily="18" charset="0"/>
              </a:rPr>
              <a:t> N, Brassard P, et al. A Practical Approach to </a:t>
            </a:r>
            <a:r>
              <a:rPr lang="en-US" sz="1800" dirty="0" err="1">
                <a:effectLst/>
                <a:latin typeface="Times New Roman" panose="02020603050405020304" pitchFamily="18" charset="0"/>
                <a:ea typeface="Times New Roman" panose="02020603050405020304" pitchFamily="18" charset="0"/>
              </a:rPr>
              <a:t>Cerebro</a:t>
            </a:r>
            <a:r>
              <a:rPr lang="en-US" sz="1800" dirty="0">
                <a:effectLst/>
                <a:latin typeface="Times New Roman" panose="02020603050405020304" pitchFamily="18" charset="0"/>
                <a:ea typeface="Times New Roman" panose="02020603050405020304" pitchFamily="18" charset="0"/>
              </a:rPr>
              <a:t>-Somatic Near-Infrared Spectroscopy and Whole-Body Ultrasound. Journal of Cardiothoracic and Vascular Anesthesia. 2019;33:S11-S37.</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3.	Deschamps A, Hall R, </a:t>
            </a:r>
            <a:r>
              <a:rPr lang="en-US" sz="1800" dirty="0" err="1">
                <a:effectLst/>
                <a:latin typeface="Times New Roman" panose="02020603050405020304" pitchFamily="18" charset="0"/>
                <a:ea typeface="Times New Roman" panose="02020603050405020304" pitchFamily="18" charset="0"/>
              </a:rPr>
              <a:t>Grocott</a:t>
            </a:r>
            <a:r>
              <a:rPr lang="en-US" sz="1800" dirty="0">
                <a:effectLst/>
                <a:latin typeface="Times New Roman" panose="02020603050405020304" pitchFamily="18" charset="0"/>
                <a:ea typeface="Times New Roman" panose="02020603050405020304" pitchFamily="18" charset="0"/>
              </a:rPr>
              <a:t> H, Mazer CD, Choi PT, Turgeon AF, et al. Cerebral Oximetry Monitoring to Maintain Normal Cerebral Oxygen Saturation during High-risk Cardiac Surgery: A Randomized Controlled Feasibility Trial. Anesthesiology. 2016;124(4):826-36.</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4.	</a:t>
            </a:r>
            <a:r>
              <a:rPr lang="en-US" sz="1800" dirty="0" err="1">
                <a:effectLst/>
                <a:latin typeface="Times New Roman" panose="02020603050405020304" pitchFamily="18" charset="0"/>
                <a:ea typeface="Times New Roman" panose="02020603050405020304" pitchFamily="18" charset="0"/>
              </a:rPr>
              <a:t>Heringlake</a:t>
            </a:r>
            <a:r>
              <a:rPr lang="en-US" sz="1800" dirty="0">
                <a:effectLst/>
                <a:latin typeface="Times New Roman" panose="02020603050405020304" pitchFamily="18" charset="0"/>
                <a:ea typeface="Times New Roman" panose="02020603050405020304" pitchFamily="18" charset="0"/>
              </a:rPr>
              <a:t> M, </a:t>
            </a:r>
            <a:r>
              <a:rPr lang="en-US" sz="1800" dirty="0" err="1">
                <a:effectLst/>
                <a:latin typeface="Times New Roman" panose="02020603050405020304" pitchFamily="18" charset="0"/>
                <a:ea typeface="Times New Roman" panose="02020603050405020304" pitchFamily="18" charset="0"/>
              </a:rPr>
              <a:t>Garbers</a:t>
            </a:r>
            <a:r>
              <a:rPr lang="en-US" sz="1800" dirty="0">
                <a:effectLst/>
                <a:latin typeface="Times New Roman" panose="02020603050405020304" pitchFamily="18" charset="0"/>
                <a:ea typeface="Times New Roman" panose="02020603050405020304" pitchFamily="18" charset="0"/>
              </a:rPr>
              <a:t> C, </a:t>
            </a:r>
            <a:r>
              <a:rPr lang="en-US" sz="1800" dirty="0" err="1">
                <a:effectLst/>
                <a:latin typeface="Times New Roman" panose="02020603050405020304" pitchFamily="18" charset="0"/>
                <a:ea typeface="Times New Roman" panose="02020603050405020304" pitchFamily="18" charset="0"/>
              </a:rPr>
              <a:t>Kabler</a:t>
            </a:r>
            <a:r>
              <a:rPr lang="en-US" sz="1800" dirty="0">
                <a:effectLst/>
                <a:latin typeface="Times New Roman" panose="02020603050405020304" pitchFamily="18" charset="0"/>
                <a:ea typeface="Times New Roman" panose="02020603050405020304" pitchFamily="18" charset="0"/>
              </a:rPr>
              <a:t> JH, Anderson I, Heinze H, Schon J, et al. Preoperative cerebral oxygen saturation and clinical outcomes in cardiac surgery. Anesthesiology. 2011;114(1):58-69.</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5.	Schoen J, </a:t>
            </a:r>
            <a:r>
              <a:rPr lang="en-US" sz="1800" dirty="0" err="1">
                <a:effectLst/>
                <a:latin typeface="Times New Roman" panose="02020603050405020304" pitchFamily="18" charset="0"/>
                <a:ea typeface="Times New Roman" panose="02020603050405020304" pitchFamily="18" charset="0"/>
              </a:rPr>
              <a:t>Meyerrose</a:t>
            </a:r>
            <a:r>
              <a:rPr lang="en-US" sz="1800" dirty="0">
                <a:effectLst/>
                <a:latin typeface="Times New Roman" panose="02020603050405020304" pitchFamily="18" charset="0"/>
                <a:ea typeface="Times New Roman" panose="02020603050405020304" pitchFamily="18" charset="0"/>
              </a:rPr>
              <a:t> J, </a:t>
            </a:r>
            <a:r>
              <a:rPr lang="en-US" sz="1800" dirty="0" err="1">
                <a:effectLst/>
                <a:latin typeface="Times New Roman" panose="02020603050405020304" pitchFamily="18" charset="0"/>
                <a:ea typeface="Times New Roman" panose="02020603050405020304" pitchFamily="18" charset="0"/>
              </a:rPr>
              <a:t>Paarmann</a:t>
            </a:r>
            <a:r>
              <a:rPr lang="en-US" sz="1800" dirty="0">
                <a:effectLst/>
                <a:latin typeface="Times New Roman" panose="02020603050405020304" pitchFamily="18" charset="0"/>
                <a:ea typeface="Times New Roman" panose="02020603050405020304" pitchFamily="18" charset="0"/>
              </a:rPr>
              <a:t> H, </a:t>
            </a:r>
            <a:r>
              <a:rPr lang="en-US" sz="1800" dirty="0" err="1">
                <a:effectLst/>
                <a:latin typeface="Times New Roman" panose="02020603050405020304" pitchFamily="18" charset="0"/>
                <a:ea typeface="Times New Roman" panose="02020603050405020304" pitchFamily="18" charset="0"/>
              </a:rPr>
              <a:t>Heringlake</a:t>
            </a:r>
            <a:r>
              <a:rPr lang="en-US" sz="1800" dirty="0">
                <a:effectLst/>
                <a:latin typeface="Times New Roman" panose="02020603050405020304" pitchFamily="18" charset="0"/>
                <a:ea typeface="Times New Roman" panose="02020603050405020304" pitchFamily="18" charset="0"/>
              </a:rPr>
              <a:t> M, </a:t>
            </a:r>
            <a:r>
              <a:rPr lang="en-US" sz="1800" dirty="0" err="1">
                <a:effectLst/>
                <a:latin typeface="Times New Roman" panose="02020603050405020304" pitchFamily="18" charset="0"/>
                <a:ea typeface="Times New Roman" panose="02020603050405020304" pitchFamily="18" charset="0"/>
              </a:rPr>
              <a:t>Hueppe</a:t>
            </a:r>
            <a:r>
              <a:rPr lang="en-US" sz="1800" dirty="0">
                <a:effectLst/>
                <a:latin typeface="Times New Roman" panose="02020603050405020304" pitchFamily="18" charset="0"/>
                <a:ea typeface="Times New Roman" panose="02020603050405020304" pitchFamily="18" charset="0"/>
              </a:rPr>
              <a:t> M, Berger KU. Preoperative regional cerebral oxygen saturation is a predictor of postoperative delirium in on-pump cardiac surgery patients: a prospective observational trial. </a:t>
            </a:r>
            <a:r>
              <a:rPr lang="fr-FR" sz="1800" dirty="0">
                <a:effectLst/>
                <a:latin typeface="Times New Roman" panose="02020603050405020304" pitchFamily="18" charset="0"/>
                <a:ea typeface="Times New Roman" panose="02020603050405020304" pitchFamily="18" charset="0"/>
              </a:rPr>
              <a:t>Crit Care. 2011;15(5):R218.</a:t>
            </a:r>
            <a:endParaRPr lang="en-CA" sz="1800" dirty="0">
              <a:effectLst/>
              <a:latin typeface="Times New Roman" panose="02020603050405020304" pitchFamily="18" charset="0"/>
              <a:ea typeface="Times New Roman" panose="02020603050405020304" pitchFamily="18" charset="0"/>
            </a:endParaRPr>
          </a:p>
          <a:p>
            <a:pPr marL="0" indent="0">
              <a:buNone/>
            </a:pPr>
            <a:r>
              <a:rPr lang="fr-FR" sz="1800" dirty="0">
                <a:effectLst/>
                <a:latin typeface="Times New Roman" panose="02020603050405020304" pitchFamily="18" charset="0"/>
                <a:ea typeface="Times New Roman" panose="02020603050405020304" pitchFamily="18" charset="0"/>
              </a:rPr>
              <a:t>6.	</a:t>
            </a:r>
            <a:r>
              <a:rPr lang="fr-FR" sz="1800" dirty="0" err="1">
                <a:effectLst/>
                <a:latin typeface="Times New Roman" panose="02020603050405020304" pitchFamily="18" charset="0"/>
                <a:ea typeface="Times New Roman" panose="02020603050405020304" pitchFamily="18" charset="0"/>
              </a:rPr>
              <a:t>Momeni</a:t>
            </a:r>
            <a:r>
              <a:rPr lang="fr-FR" sz="1800" dirty="0">
                <a:effectLst/>
                <a:latin typeface="Times New Roman" panose="02020603050405020304" pitchFamily="18" charset="0"/>
                <a:ea typeface="Times New Roman" panose="02020603050405020304" pitchFamily="18" charset="0"/>
              </a:rPr>
              <a:t> M, Meyer S, </a:t>
            </a:r>
            <a:r>
              <a:rPr lang="fr-FR" sz="1800" dirty="0" err="1">
                <a:effectLst/>
                <a:latin typeface="Times New Roman" panose="02020603050405020304" pitchFamily="18" charset="0"/>
                <a:ea typeface="Times New Roman" panose="02020603050405020304" pitchFamily="18" charset="0"/>
              </a:rPr>
              <a:t>Docquier</a:t>
            </a:r>
            <a:r>
              <a:rPr lang="fr-FR" sz="1800" dirty="0">
                <a:effectLst/>
                <a:latin typeface="Times New Roman" panose="02020603050405020304" pitchFamily="18" charset="0"/>
                <a:ea typeface="Times New Roman" panose="02020603050405020304" pitchFamily="18" charset="0"/>
              </a:rPr>
              <a:t> MA, Lemaire G, Kahn D, Khalifa C, et al. </a:t>
            </a:r>
            <a:r>
              <a:rPr lang="en-US" sz="1800" dirty="0">
                <a:effectLst/>
                <a:latin typeface="Times New Roman" panose="02020603050405020304" pitchFamily="18" charset="0"/>
                <a:ea typeface="Times New Roman" panose="02020603050405020304" pitchFamily="18" charset="0"/>
              </a:rPr>
              <a:t>Predicting postoperative delirium and postoperative cognitive decline with combined intraoperative electroencephalogram monitoring and cerebral near-infrared spectroscopy in patients undergoing cardiac interventions. J Clin </a:t>
            </a:r>
            <a:r>
              <a:rPr lang="en-US" sz="1800" dirty="0" err="1">
                <a:effectLst/>
                <a:latin typeface="Times New Roman" panose="02020603050405020304" pitchFamily="18" charset="0"/>
                <a:ea typeface="Times New Roman" panose="02020603050405020304" pitchFamily="18" charset="0"/>
              </a:rPr>
              <a:t>Monit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Comput</a:t>
            </a:r>
            <a:r>
              <a:rPr lang="en-US" sz="1800" dirty="0">
                <a:effectLst/>
                <a:latin typeface="Times New Roman" panose="02020603050405020304" pitchFamily="18" charset="0"/>
                <a:ea typeface="Times New Roman" panose="02020603050405020304" pitchFamily="18" charset="0"/>
              </a:rPr>
              <a:t>. 2019;33(6):999-1009.</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7.	</a:t>
            </a:r>
            <a:r>
              <a:rPr lang="en-US" sz="1800" dirty="0" err="1">
                <a:effectLst/>
                <a:latin typeface="Times New Roman" panose="02020603050405020304" pitchFamily="18" charset="0"/>
                <a:ea typeface="Times New Roman" panose="02020603050405020304" pitchFamily="18" charset="0"/>
              </a:rPr>
              <a:t>Colak</a:t>
            </a:r>
            <a:r>
              <a:rPr lang="en-US" sz="1800" dirty="0">
                <a:effectLst/>
                <a:latin typeface="Times New Roman" panose="02020603050405020304" pitchFamily="18" charset="0"/>
                <a:ea typeface="Times New Roman" panose="02020603050405020304" pitchFamily="18" charset="0"/>
              </a:rPr>
              <a:t> Z, </a:t>
            </a:r>
            <a:r>
              <a:rPr lang="en-US" sz="1800" dirty="0" err="1">
                <a:effectLst/>
                <a:latin typeface="Times New Roman" panose="02020603050405020304" pitchFamily="18" charset="0"/>
                <a:ea typeface="Times New Roman" panose="02020603050405020304" pitchFamily="18" charset="0"/>
              </a:rPr>
              <a:t>Borojevic</a:t>
            </a:r>
            <a:r>
              <a:rPr lang="en-US" sz="1800" dirty="0">
                <a:effectLst/>
                <a:latin typeface="Times New Roman" panose="02020603050405020304" pitchFamily="18" charset="0"/>
                <a:ea typeface="Times New Roman" panose="02020603050405020304" pitchFamily="18" charset="0"/>
              </a:rPr>
              <a:t> M, </a:t>
            </a:r>
            <a:r>
              <a:rPr lang="en-US" sz="1800" dirty="0" err="1">
                <a:effectLst/>
                <a:latin typeface="Times New Roman" panose="02020603050405020304" pitchFamily="18" charset="0"/>
                <a:ea typeface="Times New Roman" panose="02020603050405020304" pitchFamily="18" charset="0"/>
              </a:rPr>
              <a:t>Bogovic</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Ivancan</a:t>
            </a:r>
            <a:r>
              <a:rPr lang="en-US" sz="1800" dirty="0">
                <a:effectLst/>
                <a:latin typeface="Times New Roman" panose="02020603050405020304" pitchFamily="18" charset="0"/>
                <a:ea typeface="Times New Roman" panose="02020603050405020304" pitchFamily="18" charset="0"/>
              </a:rPr>
              <a:t> V, </a:t>
            </a:r>
            <a:r>
              <a:rPr lang="en-US" sz="1800" dirty="0" err="1">
                <a:effectLst/>
                <a:latin typeface="Times New Roman" panose="02020603050405020304" pitchFamily="18" charset="0"/>
                <a:ea typeface="Times New Roman" panose="02020603050405020304" pitchFamily="18" charset="0"/>
              </a:rPr>
              <a:t>Biocina</a:t>
            </a:r>
            <a:r>
              <a:rPr lang="en-US" sz="1800" dirty="0">
                <a:effectLst/>
                <a:latin typeface="Times New Roman" panose="02020603050405020304" pitchFamily="18" charset="0"/>
                <a:ea typeface="Times New Roman" panose="02020603050405020304" pitchFamily="18" charset="0"/>
              </a:rPr>
              <a:t> B, </a:t>
            </a:r>
            <a:r>
              <a:rPr lang="en-US" sz="1800" dirty="0" err="1">
                <a:effectLst/>
                <a:latin typeface="Times New Roman" panose="02020603050405020304" pitchFamily="18" charset="0"/>
                <a:ea typeface="Times New Roman" panose="02020603050405020304" pitchFamily="18" charset="0"/>
              </a:rPr>
              <a:t>Majeric-Kogler</a:t>
            </a:r>
            <a:r>
              <a:rPr lang="en-US" sz="1800" dirty="0">
                <a:effectLst/>
                <a:latin typeface="Times New Roman" panose="02020603050405020304" pitchFamily="18" charset="0"/>
                <a:ea typeface="Times New Roman" panose="02020603050405020304" pitchFamily="18" charset="0"/>
              </a:rPr>
              <a:t> V. Influence of intraoperative cerebral oximetry monitoring on neurocognitive function after coronary artery bypass surgery: a randomized, prospective study. </a:t>
            </a:r>
            <a:r>
              <a:rPr lang="en-US" sz="1800" dirty="0" err="1">
                <a:effectLst/>
                <a:latin typeface="Times New Roman" panose="02020603050405020304" pitchFamily="18" charset="0"/>
                <a:ea typeface="Times New Roman" panose="02020603050405020304" pitchFamily="18" charset="0"/>
              </a:rPr>
              <a:t>Eur</a:t>
            </a:r>
            <a:r>
              <a:rPr lang="en-US" sz="1800" dirty="0">
                <a:effectLst/>
                <a:latin typeface="Times New Roman" panose="02020603050405020304" pitchFamily="18" charset="0"/>
                <a:ea typeface="Times New Roman" panose="02020603050405020304" pitchFamily="18" charset="0"/>
              </a:rPr>
              <a:t> J </a:t>
            </a:r>
            <a:r>
              <a:rPr lang="en-US" sz="1800" dirty="0" err="1">
                <a:effectLst/>
                <a:latin typeface="Times New Roman" panose="02020603050405020304" pitchFamily="18" charset="0"/>
                <a:ea typeface="Times New Roman" panose="02020603050405020304" pitchFamily="18" charset="0"/>
              </a:rPr>
              <a:t>Cardiothorac</a:t>
            </a:r>
            <a:r>
              <a:rPr lang="en-US" sz="1800" dirty="0">
                <a:effectLst/>
                <a:latin typeface="Times New Roman" panose="02020603050405020304" pitchFamily="18" charset="0"/>
                <a:ea typeface="Times New Roman" panose="02020603050405020304" pitchFamily="18" charset="0"/>
              </a:rPr>
              <a:t> Surg. 2015;47(3):447-54.</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8.	</a:t>
            </a:r>
            <a:r>
              <a:rPr lang="en-US" sz="1800" dirty="0" err="1">
                <a:effectLst/>
                <a:latin typeface="Times New Roman" panose="02020603050405020304" pitchFamily="18" charset="0"/>
                <a:ea typeface="Times New Roman" panose="02020603050405020304" pitchFamily="18" charset="0"/>
              </a:rPr>
              <a:t>Murkin</a:t>
            </a:r>
            <a:r>
              <a:rPr lang="en-US" sz="1800" dirty="0">
                <a:effectLst/>
                <a:latin typeface="Times New Roman" panose="02020603050405020304" pitchFamily="18" charset="0"/>
                <a:ea typeface="Times New Roman" panose="02020603050405020304" pitchFamily="18" charset="0"/>
              </a:rPr>
              <a:t> JM, Adams SJ, Novick RJ, </a:t>
            </a:r>
            <a:r>
              <a:rPr lang="en-US" sz="1800" dirty="0" err="1">
                <a:effectLst/>
                <a:latin typeface="Times New Roman" panose="02020603050405020304" pitchFamily="18" charset="0"/>
                <a:ea typeface="Times New Roman" panose="02020603050405020304" pitchFamily="18" charset="0"/>
              </a:rPr>
              <a:t>Quantz</a:t>
            </a:r>
            <a:r>
              <a:rPr lang="en-US" sz="1800" dirty="0">
                <a:effectLst/>
                <a:latin typeface="Times New Roman" panose="02020603050405020304" pitchFamily="18" charset="0"/>
                <a:ea typeface="Times New Roman" panose="02020603050405020304" pitchFamily="18" charset="0"/>
              </a:rPr>
              <a:t> M, Bainbridge D, Iglesias I, et al. Monitoring brain oxygen saturation during coronary bypass surgery: a randomized, prospective study. </a:t>
            </a:r>
            <a:r>
              <a:rPr lang="en-US" sz="1800" dirty="0" err="1">
                <a:effectLst/>
                <a:latin typeface="Times New Roman" panose="02020603050405020304" pitchFamily="18" charset="0"/>
                <a:ea typeface="Times New Roman" panose="02020603050405020304" pitchFamily="18" charset="0"/>
              </a:rPr>
              <a:t>Anesth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Analg</a:t>
            </a:r>
            <a:r>
              <a:rPr lang="en-US" sz="1800" dirty="0">
                <a:effectLst/>
                <a:latin typeface="Times New Roman" panose="02020603050405020304" pitchFamily="18" charset="0"/>
                <a:ea typeface="Times New Roman" panose="02020603050405020304" pitchFamily="18" charset="0"/>
              </a:rPr>
              <a:t>. 2007;104(1):51-8.</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9.	Kunst G, Gauge N, </a:t>
            </a:r>
            <a:r>
              <a:rPr lang="en-US" sz="1800" dirty="0" err="1">
                <a:effectLst/>
                <a:latin typeface="Times New Roman" panose="02020603050405020304" pitchFamily="18" charset="0"/>
                <a:ea typeface="Times New Roman" panose="02020603050405020304" pitchFamily="18" charset="0"/>
              </a:rPr>
              <a:t>Salaunkey</a:t>
            </a:r>
            <a:r>
              <a:rPr lang="en-US" sz="1800" dirty="0">
                <a:effectLst/>
                <a:latin typeface="Times New Roman" panose="02020603050405020304" pitchFamily="18" charset="0"/>
                <a:ea typeface="Times New Roman" panose="02020603050405020304" pitchFamily="18" charset="0"/>
              </a:rPr>
              <a:t> K, </a:t>
            </a:r>
            <a:r>
              <a:rPr lang="en-US" sz="1800" dirty="0" err="1">
                <a:effectLst/>
                <a:latin typeface="Times New Roman" panose="02020603050405020304" pitchFamily="18" charset="0"/>
                <a:ea typeface="Times New Roman" panose="02020603050405020304" pitchFamily="18" charset="0"/>
              </a:rPr>
              <a:t>Spazzapan</a:t>
            </a:r>
            <a:r>
              <a:rPr lang="en-US" sz="1800" dirty="0">
                <a:effectLst/>
                <a:latin typeface="Times New Roman" panose="02020603050405020304" pitchFamily="18" charset="0"/>
                <a:ea typeface="Times New Roman" panose="02020603050405020304" pitchFamily="18" charset="0"/>
              </a:rPr>
              <a:t> M, Amoako D, Ferreira N, et al. Intraoperative Optimization of Both Depth of Anesthesia and Cerebral Oxygenation in Elderly Patients Undergoing Coronary Artery Bypass Graft Surgery-A Randomized Controlled Pilot Trial. J </a:t>
            </a:r>
            <a:r>
              <a:rPr lang="en-US" sz="1800" dirty="0" err="1">
                <a:effectLst/>
                <a:latin typeface="Times New Roman" panose="02020603050405020304" pitchFamily="18" charset="0"/>
                <a:ea typeface="Times New Roman" panose="02020603050405020304" pitchFamily="18" charset="0"/>
              </a:rPr>
              <a:t>Cardiothorac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Vasc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Anesth</a:t>
            </a:r>
            <a:r>
              <a:rPr lang="en-US" sz="1800" dirty="0">
                <a:effectLst/>
                <a:latin typeface="Times New Roman" panose="02020603050405020304" pitchFamily="18" charset="0"/>
                <a:ea typeface="Times New Roman" panose="02020603050405020304" pitchFamily="18" charset="0"/>
              </a:rPr>
              <a:t>. 2020;34(5):1172-81.</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10.	</a:t>
            </a:r>
            <a:r>
              <a:rPr lang="en-US" sz="1800" dirty="0" err="1">
                <a:effectLst/>
                <a:latin typeface="Times New Roman" panose="02020603050405020304" pitchFamily="18" charset="0"/>
                <a:ea typeface="Times New Roman" panose="02020603050405020304" pitchFamily="18" charset="0"/>
              </a:rPr>
              <a:t>Denault</a:t>
            </a:r>
            <a:r>
              <a:rPr lang="en-US" sz="1800" dirty="0">
                <a:effectLst/>
                <a:latin typeface="Times New Roman" panose="02020603050405020304" pitchFamily="18" charset="0"/>
                <a:ea typeface="Times New Roman" panose="02020603050405020304" pitchFamily="18" charset="0"/>
              </a:rPr>
              <a:t> A, Haddad F, </a:t>
            </a:r>
            <a:r>
              <a:rPr lang="en-US" sz="1800" dirty="0" err="1">
                <a:effectLst/>
                <a:latin typeface="Times New Roman" panose="02020603050405020304" pitchFamily="18" charset="0"/>
                <a:ea typeface="Times New Roman" panose="02020603050405020304" pitchFamily="18" charset="0"/>
              </a:rPr>
              <a:t>Jacobsohn</a:t>
            </a:r>
            <a:r>
              <a:rPr lang="en-US" sz="1800" dirty="0">
                <a:effectLst/>
                <a:latin typeface="Times New Roman" panose="02020603050405020304" pitchFamily="18" charset="0"/>
                <a:ea typeface="Times New Roman" panose="02020603050405020304" pitchFamily="18" charset="0"/>
              </a:rPr>
              <a:t> E, Deschamps A. Perioperative right ventricular dysfunction. Current Opinion in </a:t>
            </a:r>
            <a:r>
              <a:rPr lang="en-US" sz="1800" dirty="0" err="1">
                <a:effectLst/>
                <a:latin typeface="Times New Roman" panose="02020603050405020304" pitchFamily="18" charset="0"/>
                <a:ea typeface="Times New Roman" panose="02020603050405020304" pitchFamily="18" charset="0"/>
              </a:rPr>
              <a:t>Anaesthesiology</a:t>
            </a:r>
            <a:r>
              <a:rPr lang="en-US" sz="1800" dirty="0">
                <a:effectLst/>
                <a:latin typeface="Times New Roman" panose="02020603050405020304" pitchFamily="18" charset="0"/>
                <a:ea typeface="Times New Roman" panose="02020603050405020304" pitchFamily="18" charset="0"/>
              </a:rPr>
              <a:t>. 2013;26(1):71-81.</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11.	St-Pierre P, Deschamps A, Cartier R, </a:t>
            </a:r>
            <a:r>
              <a:rPr lang="en-US" sz="1800" dirty="0" err="1">
                <a:effectLst/>
                <a:latin typeface="Times New Roman" panose="02020603050405020304" pitchFamily="18" charset="0"/>
                <a:ea typeface="Times New Roman" panose="02020603050405020304" pitchFamily="18" charset="0"/>
              </a:rPr>
              <a:t>Basmadjian</a:t>
            </a:r>
            <a:r>
              <a:rPr lang="en-US" sz="1800" dirty="0">
                <a:effectLst/>
                <a:latin typeface="Times New Roman" panose="02020603050405020304" pitchFamily="18" charset="0"/>
                <a:ea typeface="Times New Roman" panose="02020603050405020304" pitchFamily="18" charset="0"/>
              </a:rPr>
              <a:t> AJ, </a:t>
            </a:r>
            <a:r>
              <a:rPr lang="en-US" sz="1800" dirty="0" err="1">
                <a:effectLst/>
                <a:latin typeface="Times New Roman" panose="02020603050405020304" pitchFamily="18" charset="0"/>
                <a:ea typeface="Times New Roman" panose="02020603050405020304" pitchFamily="18" charset="0"/>
              </a:rPr>
              <a:t>Denault</a:t>
            </a:r>
            <a:r>
              <a:rPr lang="en-US" sz="1800" dirty="0">
                <a:effectLst/>
                <a:latin typeface="Times New Roman" panose="02020603050405020304" pitchFamily="18" charset="0"/>
                <a:ea typeface="Times New Roman" panose="02020603050405020304" pitchFamily="18" charset="0"/>
              </a:rPr>
              <a:t> AY. Inhaled Milrinone and </a:t>
            </a:r>
            <a:r>
              <a:rPr lang="en-US" sz="1800" dirty="0" err="1">
                <a:effectLst/>
                <a:latin typeface="Times New Roman" panose="02020603050405020304" pitchFamily="18" charset="0"/>
                <a:ea typeface="Times New Roman" panose="02020603050405020304" pitchFamily="18" charset="0"/>
              </a:rPr>
              <a:t>Epoprostenol</a:t>
            </a:r>
            <a:r>
              <a:rPr lang="en-US" sz="1800" dirty="0">
                <a:effectLst/>
                <a:latin typeface="Times New Roman" panose="02020603050405020304" pitchFamily="18" charset="0"/>
                <a:ea typeface="Times New Roman" panose="02020603050405020304" pitchFamily="18" charset="0"/>
              </a:rPr>
              <a:t> in a Patient With Severe Pulmonary Hypertension, Right Ventricular Failure, and Reduced Baseline Brain Saturation Value From a Left Atrial Myxoma. Journal of Cardiothoracic and Vascular Anesthesia. 2014;28(3):723-9.</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12.	Bunge JJH, </a:t>
            </a:r>
            <a:r>
              <a:rPr lang="en-US" sz="1800" dirty="0" err="1">
                <a:effectLst/>
                <a:latin typeface="Times New Roman" panose="02020603050405020304" pitchFamily="18" charset="0"/>
                <a:ea typeface="Times New Roman" panose="02020603050405020304" pitchFamily="18" charset="0"/>
              </a:rPr>
              <a:t>Caliskan</a:t>
            </a:r>
            <a:r>
              <a:rPr lang="en-US" sz="1800" dirty="0">
                <a:effectLst/>
                <a:latin typeface="Times New Roman" panose="02020603050405020304" pitchFamily="18" charset="0"/>
                <a:ea typeface="Times New Roman" panose="02020603050405020304" pitchFamily="18" charset="0"/>
              </a:rPr>
              <a:t> K, </a:t>
            </a:r>
            <a:r>
              <a:rPr lang="en-US" sz="1800" dirty="0" err="1">
                <a:effectLst/>
                <a:latin typeface="Times New Roman" panose="02020603050405020304" pitchFamily="18" charset="0"/>
                <a:ea typeface="Times New Roman" panose="02020603050405020304" pitchFamily="18" charset="0"/>
              </a:rPr>
              <a:t>Gommers</a:t>
            </a:r>
            <a:r>
              <a:rPr lang="en-US" sz="1800" dirty="0">
                <a:effectLst/>
                <a:latin typeface="Times New Roman" panose="02020603050405020304" pitchFamily="18" charset="0"/>
                <a:ea typeface="Times New Roman" panose="02020603050405020304" pitchFamily="18" charset="0"/>
              </a:rPr>
              <a:t> D, Miranda DR. Right ventricular dysfunction during acute respiratory distress syndrome and </a:t>
            </a:r>
            <a:r>
              <a:rPr lang="en-US" sz="1800" dirty="0" err="1">
                <a:effectLst/>
                <a:latin typeface="Times New Roman" panose="02020603050405020304" pitchFamily="18" charset="0"/>
                <a:ea typeface="Times New Roman" panose="02020603050405020304" pitchFamily="18" charset="0"/>
              </a:rPr>
              <a:t>veno</a:t>
            </a:r>
            <a:r>
              <a:rPr lang="en-US" sz="1800" dirty="0">
                <a:effectLst/>
                <a:latin typeface="Times New Roman" panose="02020603050405020304" pitchFamily="18" charset="0"/>
                <a:ea typeface="Times New Roman" panose="02020603050405020304" pitchFamily="18" charset="0"/>
              </a:rPr>
              <a:t>-venous extracorporeal membrane oxygenation. Journal of Thoracic Disease. 2018;10(S5):S674-S82.</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13.	Bryce YC, Perez-Johnston R, Bryce EB, </a:t>
            </a:r>
            <a:r>
              <a:rPr lang="en-US" sz="1800" dirty="0" err="1">
                <a:effectLst/>
                <a:latin typeface="Times New Roman" panose="02020603050405020304" pitchFamily="18" charset="0"/>
                <a:ea typeface="Times New Roman" panose="02020603050405020304" pitchFamily="18" charset="0"/>
              </a:rPr>
              <a:t>Homayoon</a:t>
            </a:r>
            <a:r>
              <a:rPr lang="en-US" sz="1800" dirty="0">
                <a:effectLst/>
                <a:latin typeface="Times New Roman" panose="02020603050405020304" pitchFamily="18" charset="0"/>
                <a:ea typeface="Times New Roman" panose="02020603050405020304" pitchFamily="18" charset="0"/>
              </a:rPr>
              <a:t> B, Santos-Martin EG. Pathophysiology of right ventricular failure in acute pulmonary embolism and chronic thromboembolic pulmonary hypertension: a pictorial essay for the interventional radiologist. Insights into Imaging. 2019;10(1).</a:t>
            </a:r>
            <a:endParaRPr lang="en-CA"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0080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F70D-448B-2AEA-FE81-D7BAF386766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C75F1A8-B95D-A583-0CF3-90EDD2866EF7}"/>
              </a:ext>
            </a:extLst>
          </p:cNvPr>
          <p:cNvSpPr>
            <a:spLocks noGrp="1"/>
          </p:cNvSpPr>
          <p:nvPr>
            <p:ph idx="1"/>
          </p:nvPr>
        </p:nvSpPr>
        <p:spPr/>
        <p:txBody>
          <a:bodyPr>
            <a:normAutofit fontScale="92500" lnSpcReduction="10000"/>
          </a:bodyPr>
          <a:lstStyle/>
          <a:p>
            <a:pPr marL="0" indent="0">
              <a:buNone/>
            </a:pPr>
            <a:r>
              <a:rPr lang="en-US" sz="900" dirty="0">
                <a:effectLst/>
                <a:latin typeface="Times New Roman" panose="02020603050405020304" pitchFamily="18" charset="0"/>
                <a:ea typeface="Times New Roman" panose="02020603050405020304" pitchFamily="18" charset="0"/>
              </a:rPr>
              <a:t>14.	</a:t>
            </a:r>
            <a:r>
              <a:rPr lang="en-US" sz="900" dirty="0" err="1">
                <a:effectLst/>
                <a:latin typeface="Times New Roman" panose="02020603050405020304" pitchFamily="18" charset="0"/>
                <a:ea typeface="Times New Roman" panose="02020603050405020304" pitchFamily="18" charset="0"/>
              </a:rPr>
              <a:t>Lanspa</a:t>
            </a:r>
            <a:r>
              <a:rPr lang="en-US" sz="900" dirty="0">
                <a:effectLst/>
                <a:latin typeface="Times New Roman" panose="02020603050405020304" pitchFamily="18" charset="0"/>
                <a:ea typeface="Times New Roman" panose="02020603050405020304" pitchFamily="18" charset="0"/>
              </a:rPr>
              <a:t> MJ, </a:t>
            </a:r>
            <a:r>
              <a:rPr lang="en-US" sz="900" dirty="0" err="1">
                <a:effectLst/>
                <a:latin typeface="Times New Roman" panose="02020603050405020304" pitchFamily="18" charset="0"/>
                <a:ea typeface="Times New Roman" panose="02020603050405020304" pitchFamily="18" charset="0"/>
              </a:rPr>
              <a:t>Cirulis</a:t>
            </a:r>
            <a:r>
              <a:rPr lang="en-US" sz="900" dirty="0">
                <a:effectLst/>
                <a:latin typeface="Times New Roman" panose="02020603050405020304" pitchFamily="18" charset="0"/>
                <a:ea typeface="Times New Roman" panose="02020603050405020304" pitchFamily="18" charset="0"/>
              </a:rPr>
              <a:t> MM, Wiley BM, Olsen TD, Wilson EL, </a:t>
            </a:r>
            <a:r>
              <a:rPr lang="en-US" sz="900" dirty="0" err="1">
                <a:effectLst/>
                <a:latin typeface="Times New Roman" panose="02020603050405020304" pitchFamily="18" charset="0"/>
                <a:ea typeface="Times New Roman" panose="02020603050405020304" pitchFamily="18" charset="0"/>
              </a:rPr>
              <a:t>Beesley</a:t>
            </a:r>
            <a:r>
              <a:rPr lang="en-US" sz="900" dirty="0">
                <a:effectLst/>
                <a:latin typeface="Times New Roman" panose="02020603050405020304" pitchFamily="18" charset="0"/>
                <a:ea typeface="Times New Roman" panose="02020603050405020304" pitchFamily="18" charset="0"/>
              </a:rPr>
              <a:t> SJ, et al. Right Ventricular Dysfunction in Early Sepsis and Septic Shock. Chest. 2021;159(3):1055-63.</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15.	Haddad F, Doyle R, Murphy DJ, Hunt SA. Right ventricular function in cardiovascular disease, part II: pathophysiology, clinical importance, and management of right ventricular failure. Circulation. 2008;117(13):1717-31.</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16.	</a:t>
            </a:r>
            <a:r>
              <a:rPr lang="en-US" sz="900" dirty="0" err="1">
                <a:effectLst/>
                <a:latin typeface="Times New Roman" panose="02020603050405020304" pitchFamily="18" charset="0"/>
                <a:ea typeface="Times New Roman" panose="02020603050405020304" pitchFamily="18" charset="0"/>
              </a:rPr>
              <a:t>Denault</a:t>
            </a:r>
            <a:r>
              <a:rPr lang="en-US" sz="900" dirty="0">
                <a:effectLst/>
                <a:latin typeface="Times New Roman" panose="02020603050405020304" pitchFamily="18" charset="0"/>
                <a:ea typeface="Times New Roman" panose="02020603050405020304" pitchFamily="18" charset="0"/>
              </a:rPr>
              <a:t> AY, </a:t>
            </a:r>
            <a:r>
              <a:rPr lang="en-US" sz="900" dirty="0" err="1">
                <a:effectLst/>
                <a:latin typeface="Times New Roman" panose="02020603050405020304" pitchFamily="18" charset="0"/>
                <a:ea typeface="Times New Roman" panose="02020603050405020304" pitchFamily="18" charset="0"/>
              </a:rPr>
              <a:t>Bussières</a:t>
            </a:r>
            <a:r>
              <a:rPr lang="en-US" sz="900" dirty="0">
                <a:effectLst/>
                <a:latin typeface="Times New Roman" panose="02020603050405020304" pitchFamily="18" charset="0"/>
                <a:ea typeface="Times New Roman" panose="02020603050405020304" pitchFamily="18" charset="0"/>
              </a:rPr>
              <a:t> JS, Arellano R, </a:t>
            </a:r>
            <a:r>
              <a:rPr lang="en-US" sz="900" dirty="0" err="1">
                <a:effectLst/>
                <a:latin typeface="Times New Roman" panose="02020603050405020304" pitchFamily="18" charset="0"/>
                <a:ea typeface="Times New Roman" panose="02020603050405020304" pitchFamily="18" charset="0"/>
              </a:rPr>
              <a:t>Finegan</a:t>
            </a:r>
            <a:r>
              <a:rPr lang="en-US" sz="900" dirty="0">
                <a:effectLst/>
                <a:latin typeface="Times New Roman" panose="02020603050405020304" pitchFamily="18" charset="0"/>
                <a:ea typeface="Times New Roman" panose="02020603050405020304" pitchFamily="18" charset="0"/>
              </a:rPr>
              <a:t> B, </a:t>
            </a:r>
            <a:r>
              <a:rPr lang="en-US" sz="900" dirty="0" err="1">
                <a:effectLst/>
                <a:latin typeface="Times New Roman" panose="02020603050405020304" pitchFamily="18" charset="0"/>
                <a:ea typeface="Times New Roman" panose="02020603050405020304" pitchFamily="18" charset="0"/>
              </a:rPr>
              <a:t>Gavra</a:t>
            </a:r>
            <a:r>
              <a:rPr lang="en-US" sz="900" dirty="0">
                <a:effectLst/>
                <a:latin typeface="Times New Roman" panose="02020603050405020304" pitchFamily="18" charset="0"/>
                <a:ea typeface="Times New Roman" panose="02020603050405020304" pitchFamily="18" charset="0"/>
              </a:rPr>
              <a:t> P, Haddad F, et al. A </a:t>
            </a:r>
            <a:r>
              <a:rPr lang="en-US" sz="900" dirty="0" err="1">
                <a:effectLst/>
                <a:latin typeface="Times New Roman" panose="02020603050405020304" pitchFamily="18" charset="0"/>
                <a:ea typeface="Times New Roman" panose="02020603050405020304" pitchFamily="18" charset="0"/>
              </a:rPr>
              <a:t>multicentre</a:t>
            </a:r>
            <a:r>
              <a:rPr lang="en-US" sz="900" dirty="0">
                <a:effectLst/>
                <a:latin typeface="Times New Roman" panose="02020603050405020304" pitchFamily="18" charset="0"/>
                <a:ea typeface="Times New Roman" panose="02020603050405020304" pitchFamily="18" charset="0"/>
              </a:rPr>
              <a:t> randomized-controlled trial of inhaled milrinone in high-risk cardiac surgical patients. Canadian Journal of Anesthesia/Journal </a:t>
            </a:r>
            <a:r>
              <a:rPr lang="en-US" sz="900" dirty="0" err="1">
                <a:effectLst/>
                <a:latin typeface="Times New Roman" panose="02020603050405020304" pitchFamily="18" charset="0"/>
                <a:ea typeface="Times New Roman" panose="02020603050405020304" pitchFamily="18" charset="0"/>
              </a:rPr>
              <a:t>canadien</a:t>
            </a:r>
            <a:r>
              <a:rPr lang="en-US" sz="900" dirty="0">
                <a:effectLst/>
                <a:latin typeface="Times New Roman" panose="02020603050405020304" pitchFamily="18" charset="0"/>
                <a:ea typeface="Times New Roman" panose="02020603050405020304" pitchFamily="18" charset="0"/>
              </a:rPr>
              <a:t> </a:t>
            </a:r>
            <a:r>
              <a:rPr lang="en-US" sz="900" dirty="0" err="1">
                <a:effectLst/>
                <a:latin typeface="Times New Roman" panose="02020603050405020304" pitchFamily="18" charset="0"/>
                <a:ea typeface="Times New Roman" panose="02020603050405020304" pitchFamily="18" charset="0"/>
              </a:rPr>
              <a:t>d'anesthésie</a:t>
            </a:r>
            <a:r>
              <a:rPr lang="en-US" sz="900" dirty="0">
                <a:effectLst/>
                <a:latin typeface="Times New Roman" panose="02020603050405020304" pitchFamily="18" charset="0"/>
                <a:ea typeface="Times New Roman" panose="02020603050405020304" pitchFamily="18" charset="0"/>
              </a:rPr>
              <a:t>. 2016;63(10):1140-53.</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17.	</a:t>
            </a:r>
            <a:r>
              <a:rPr lang="en-US" sz="900" dirty="0" err="1">
                <a:effectLst/>
                <a:latin typeface="Times New Roman" panose="02020603050405020304" pitchFamily="18" charset="0"/>
                <a:ea typeface="Times New Roman" panose="02020603050405020304" pitchFamily="18" charset="0"/>
              </a:rPr>
              <a:t>Denault</a:t>
            </a:r>
            <a:r>
              <a:rPr lang="en-US" sz="900" dirty="0">
                <a:effectLst/>
                <a:latin typeface="Times New Roman" panose="02020603050405020304" pitchFamily="18" charset="0"/>
                <a:ea typeface="Times New Roman" panose="02020603050405020304" pitchFamily="18" charset="0"/>
              </a:rPr>
              <a:t> AY, Deschamps A, Couture P. Intraoperative Hemodynamic Instability During and After Separation From Cardiopulmonary Bypass. Seminars in Cardiothoracic and Vascular Anesthesia. 2010;14(3):165-82.</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18.	Couture EJ, </a:t>
            </a:r>
            <a:r>
              <a:rPr lang="en-US" sz="900" dirty="0" err="1">
                <a:effectLst/>
                <a:latin typeface="Times New Roman" panose="02020603050405020304" pitchFamily="18" charset="0"/>
                <a:ea typeface="Times New Roman" panose="02020603050405020304" pitchFamily="18" charset="0"/>
              </a:rPr>
              <a:t>Denault</a:t>
            </a:r>
            <a:r>
              <a:rPr lang="en-US" sz="900" dirty="0">
                <a:effectLst/>
                <a:latin typeface="Times New Roman" panose="02020603050405020304" pitchFamily="18" charset="0"/>
                <a:ea typeface="Times New Roman" panose="02020603050405020304" pitchFamily="18" charset="0"/>
              </a:rPr>
              <a:t> AY. Update on Right Ventricular Hemodynamic, Echocardiographic and Extra-Cardiac Ultrasound Monitoring. Springer International Publishing; 2020. p. 175-87.</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19.	</a:t>
            </a:r>
            <a:r>
              <a:rPr lang="en-US" sz="900" dirty="0" err="1">
                <a:effectLst/>
                <a:latin typeface="Times New Roman" panose="02020603050405020304" pitchFamily="18" charset="0"/>
                <a:ea typeface="Times New Roman" panose="02020603050405020304" pitchFamily="18" charset="0"/>
              </a:rPr>
              <a:t>Amsallem</a:t>
            </a:r>
            <a:r>
              <a:rPr lang="en-US" sz="900" dirty="0">
                <a:effectLst/>
                <a:latin typeface="Times New Roman" panose="02020603050405020304" pitchFamily="18" charset="0"/>
                <a:ea typeface="Times New Roman" panose="02020603050405020304" pitchFamily="18" charset="0"/>
              </a:rPr>
              <a:t> M, Kuznetsova T, </a:t>
            </a:r>
            <a:r>
              <a:rPr lang="en-US" sz="900" dirty="0" err="1">
                <a:effectLst/>
                <a:latin typeface="Times New Roman" panose="02020603050405020304" pitchFamily="18" charset="0"/>
                <a:ea typeface="Times New Roman" panose="02020603050405020304" pitchFamily="18" charset="0"/>
              </a:rPr>
              <a:t>Hanneman</a:t>
            </a:r>
            <a:r>
              <a:rPr lang="en-US" sz="900" dirty="0">
                <a:effectLst/>
                <a:latin typeface="Times New Roman" panose="02020603050405020304" pitchFamily="18" charset="0"/>
                <a:ea typeface="Times New Roman" panose="02020603050405020304" pitchFamily="18" charset="0"/>
              </a:rPr>
              <a:t> K, </a:t>
            </a:r>
            <a:r>
              <a:rPr lang="en-US" sz="900" dirty="0" err="1">
                <a:effectLst/>
                <a:latin typeface="Times New Roman" panose="02020603050405020304" pitchFamily="18" charset="0"/>
                <a:ea typeface="Times New Roman" panose="02020603050405020304" pitchFamily="18" charset="0"/>
              </a:rPr>
              <a:t>Denault</a:t>
            </a:r>
            <a:r>
              <a:rPr lang="en-US" sz="900" dirty="0">
                <a:effectLst/>
                <a:latin typeface="Times New Roman" panose="02020603050405020304" pitchFamily="18" charset="0"/>
                <a:ea typeface="Times New Roman" panose="02020603050405020304" pitchFamily="18" charset="0"/>
              </a:rPr>
              <a:t> A, Haddad F. Right heart imaging in patients with heart failure. Current Opinion in Cardiology. 2016;31(5):469-82.</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20.	</a:t>
            </a:r>
            <a:r>
              <a:rPr lang="en-US" sz="900" dirty="0" err="1">
                <a:effectLst/>
                <a:latin typeface="Times New Roman" panose="02020603050405020304" pitchFamily="18" charset="0"/>
                <a:ea typeface="Times New Roman" panose="02020603050405020304" pitchFamily="18" charset="0"/>
              </a:rPr>
              <a:t>Guazzi</a:t>
            </a:r>
            <a:r>
              <a:rPr lang="en-US" sz="900" dirty="0">
                <a:effectLst/>
                <a:latin typeface="Times New Roman" panose="02020603050405020304" pitchFamily="18" charset="0"/>
                <a:ea typeface="Times New Roman" panose="02020603050405020304" pitchFamily="18" charset="0"/>
              </a:rPr>
              <a:t> M, Bandera F, </a:t>
            </a:r>
            <a:r>
              <a:rPr lang="en-US" sz="900" dirty="0" err="1">
                <a:effectLst/>
                <a:latin typeface="Times New Roman" panose="02020603050405020304" pitchFamily="18" charset="0"/>
                <a:ea typeface="Times New Roman" panose="02020603050405020304" pitchFamily="18" charset="0"/>
              </a:rPr>
              <a:t>Pelissero</a:t>
            </a:r>
            <a:r>
              <a:rPr lang="en-US" sz="900" dirty="0">
                <a:effectLst/>
                <a:latin typeface="Times New Roman" panose="02020603050405020304" pitchFamily="18" charset="0"/>
                <a:ea typeface="Times New Roman" panose="02020603050405020304" pitchFamily="18" charset="0"/>
              </a:rPr>
              <a:t> G, Castelvecchio S, </a:t>
            </a:r>
            <a:r>
              <a:rPr lang="en-US" sz="900" dirty="0" err="1">
                <a:effectLst/>
                <a:latin typeface="Times New Roman" panose="02020603050405020304" pitchFamily="18" charset="0"/>
                <a:ea typeface="Times New Roman" panose="02020603050405020304" pitchFamily="18" charset="0"/>
              </a:rPr>
              <a:t>Menicanti</a:t>
            </a:r>
            <a:r>
              <a:rPr lang="en-US" sz="900" dirty="0">
                <a:effectLst/>
                <a:latin typeface="Times New Roman" panose="02020603050405020304" pitchFamily="18" charset="0"/>
                <a:ea typeface="Times New Roman" panose="02020603050405020304" pitchFamily="18" charset="0"/>
              </a:rPr>
              <a:t> L, </a:t>
            </a:r>
            <a:r>
              <a:rPr lang="en-US" sz="900" dirty="0" err="1">
                <a:effectLst/>
                <a:latin typeface="Times New Roman" panose="02020603050405020304" pitchFamily="18" charset="0"/>
                <a:ea typeface="Times New Roman" panose="02020603050405020304" pitchFamily="18" charset="0"/>
              </a:rPr>
              <a:t>Ghio</a:t>
            </a:r>
            <a:r>
              <a:rPr lang="en-US" sz="900" dirty="0">
                <a:effectLst/>
                <a:latin typeface="Times New Roman" panose="02020603050405020304" pitchFamily="18" charset="0"/>
                <a:ea typeface="Times New Roman" panose="02020603050405020304" pitchFamily="18" charset="0"/>
              </a:rPr>
              <a:t> S, et al. Tricuspid annular plane systolic excursion and pulmonary arterial systolic pressure relationship in heart failure: an index of right ventricular contractile function and prognosis. Am J </a:t>
            </a:r>
            <a:r>
              <a:rPr lang="en-US" sz="900" dirty="0" err="1">
                <a:effectLst/>
                <a:latin typeface="Times New Roman" panose="02020603050405020304" pitchFamily="18" charset="0"/>
                <a:ea typeface="Times New Roman" panose="02020603050405020304" pitchFamily="18" charset="0"/>
              </a:rPr>
              <a:t>Physiol</a:t>
            </a:r>
            <a:r>
              <a:rPr lang="en-US" sz="900" dirty="0">
                <a:effectLst/>
                <a:latin typeface="Times New Roman" panose="02020603050405020304" pitchFamily="18" charset="0"/>
                <a:ea typeface="Times New Roman" panose="02020603050405020304" pitchFamily="18" charset="0"/>
              </a:rPr>
              <a:t> Heart Circ Physiol. 2013;305(9):H1373-81.</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21.	</a:t>
            </a:r>
            <a:r>
              <a:rPr lang="en-US" sz="900" dirty="0" err="1">
                <a:effectLst/>
                <a:latin typeface="Times New Roman" panose="02020603050405020304" pitchFamily="18" charset="0"/>
                <a:ea typeface="Times New Roman" panose="02020603050405020304" pitchFamily="18" charset="0"/>
              </a:rPr>
              <a:t>Morine</a:t>
            </a:r>
            <a:r>
              <a:rPr lang="en-US" sz="900" dirty="0">
                <a:effectLst/>
                <a:latin typeface="Times New Roman" panose="02020603050405020304" pitchFamily="18" charset="0"/>
                <a:ea typeface="Times New Roman" panose="02020603050405020304" pitchFamily="18" charset="0"/>
              </a:rPr>
              <a:t> KJ, Kiernan MS, Pham DT, </a:t>
            </a:r>
            <a:r>
              <a:rPr lang="en-US" sz="900" dirty="0" err="1">
                <a:effectLst/>
                <a:latin typeface="Times New Roman" panose="02020603050405020304" pitchFamily="18" charset="0"/>
                <a:ea typeface="Times New Roman" panose="02020603050405020304" pitchFamily="18" charset="0"/>
              </a:rPr>
              <a:t>Paruchuri</a:t>
            </a:r>
            <a:r>
              <a:rPr lang="en-US" sz="900" dirty="0">
                <a:effectLst/>
                <a:latin typeface="Times New Roman" panose="02020603050405020304" pitchFamily="18" charset="0"/>
                <a:ea typeface="Times New Roman" panose="02020603050405020304" pitchFamily="18" charset="0"/>
              </a:rPr>
              <a:t> V, </a:t>
            </a:r>
            <a:r>
              <a:rPr lang="en-US" sz="900" dirty="0" err="1">
                <a:effectLst/>
                <a:latin typeface="Times New Roman" panose="02020603050405020304" pitchFamily="18" charset="0"/>
                <a:ea typeface="Times New Roman" panose="02020603050405020304" pitchFamily="18" charset="0"/>
              </a:rPr>
              <a:t>Denofrio</a:t>
            </a:r>
            <a:r>
              <a:rPr lang="en-US" sz="900" dirty="0">
                <a:effectLst/>
                <a:latin typeface="Times New Roman" panose="02020603050405020304" pitchFamily="18" charset="0"/>
                <a:ea typeface="Times New Roman" panose="02020603050405020304" pitchFamily="18" charset="0"/>
              </a:rPr>
              <a:t> D, </a:t>
            </a:r>
            <a:r>
              <a:rPr lang="en-US" sz="900" dirty="0" err="1">
                <a:effectLst/>
                <a:latin typeface="Times New Roman" panose="02020603050405020304" pitchFamily="18" charset="0"/>
                <a:ea typeface="Times New Roman" panose="02020603050405020304" pitchFamily="18" charset="0"/>
              </a:rPr>
              <a:t>Kapur</a:t>
            </a:r>
            <a:r>
              <a:rPr lang="en-US" sz="900" dirty="0">
                <a:effectLst/>
                <a:latin typeface="Times New Roman" panose="02020603050405020304" pitchFamily="18" charset="0"/>
                <a:ea typeface="Times New Roman" panose="02020603050405020304" pitchFamily="18" charset="0"/>
              </a:rPr>
              <a:t> NK. Pulmonary Artery Pulsatility Index Is Associated With Right Ventricular Failure After Left Ventricular Assist Device Surgery. J Card Fail. 2016;22(2):110-6.</a:t>
            </a:r>
            <a:endParaRPr lang="en-CA" sz="900" dirty="0">
              <a:effectLst/>
              <a:latin typeface="Times New Roman" panose="02020603050405020304" pitchFamily="18" charset="0"/>
              <a:ea typeface="Times New Roman" panose="02020603050405020304" pitchFamily="18" charset="0"/>
            </a:endParaRPr>
          </a:p>
          <a:p>
            <a:pPr marL="0" indent="0">
              <a:buNone/>
            </a:pPr>
            <a:r>
              <a:rPr lang="fr-CA" sz="900" dirty="0">
                <a:effectLst/>
                <a:latin typeface="Times New Roman" panose="02020603050405020304" pitchFamily="18" charset="0"/>
                <a:ea typeface="Times New Roman" panose="02020603050405020304" pitchFamily="18" charset="0"/>
              </a:rPr>
              <a:t>22.	</a:t>
            </a:r>
            <a:r>
              <a:rPr lang="fr-CA" sz="900" dirty="0" err="1">
                <a:effectLst/>
                <a:latin typeface="Times New Roman" panose="02020603050405020304" pitchFamily="18" charset="0"/>
                <a:ea typeface="Times New Roman" panose="02020603050405020304" pitchFamily="18" charset="0"/>
              </a:rPr>
              <a:t>Rudski</a:t>
            </a:r>
            <a:r>
              <a:rPr lang="fr-CA" sz="900" dirty="0">
                <a:effectLst/>
                <a:latin typeface="Times New Roman" panose="02020603050405020304" pitchFamily="18" charset="0"/>
                <a:ea typeface="Times New Roman" panose="02020603050405020304" pitchFamily="18" charset="0"/>
              </a:rPr>
              <a:t> LG, Lai WW, </a:t>
            </a:r>
            <a:r>
              <a:rPr lang="fr-CA" sz="900" dirty="0" err="1">
                <a:effectLst/>
                <a:latin typeface="Times New Roman" panose="02020603050405020304" pitchFamily="18" charset="0"/>
                <a:ea typeface="Times New Roman" panose="02020603050405020304" pitchFamily="18" charset="0"/>
              </a:rPr>
              <a:t>Afilalo</a:t>
            </a:r>
            <a:r>
              <a:rPr lang="fr-CA" sz="900" dirty="0">
                <a:effectLst/>
                <a:latin typeface="Times New Roman" panose="02020603050405020304" pitchFamily="18" charset="0"/>
                <a:ea typeface="Times New Roman" panose="02020603050405020304" pitchFamily="18" charset="0"/>
              </a:rPr>
              <a:t> J, Hua L, </a:t>
            </a:r>
            <a:r>
              <a:rPr lang="fr-CA" sz="900" dirty="0" err="1">
                <a:effectLst/>
                <a:latin typeface="Times New Roman" panose="02020603050405020304" pitchFamily="18" charset="0"/>
                <a:ea typeface="Times New Roman" panose="02020603050405020304" pitchFamily="18" charset="0"/>
              </a:rPr>
              <a:t>Handschumacher</a:t>
            </a:r>
            <a:r>
              <a:rPr lang="fr-CA" sz="900" dirty="0">
                <a:effectLst/>
                <a:latin typeface="Times New Roman" panose="02020603050405020304" pitchFamily="18" charset="0"/>
                <a:ea typeface="Times New Roman" panose="02020603050405020304" pitchFamily="18" charset="0"/>
              </a:rPr>
              <a:t> MD, </a:t>
            </a:r>
            <a:r>
              <a:rPr lang="fr-CA" sz="900" dirty="0" err="1">
                <a:effectLst/>
                <a:latin typeface="Times New Roman" panose="02020603050405020304" pitchFamily="18" charset="0"/>
                <a:ea typeface="Times New Roman" panose="02020603050405020304" pitchFamily="18" charset="0"/>
              </a:rPr>
              <a:t>Chandrasekaran</a:t>
            </a:r>
            <a:r>
              <a:rPr lang="fr-CA" sz="900" dirty="0">
                <a:effectLst/>
                <a:latin typeface="Times New Roman" panose="02020603050405020304" pitchFamily="18" charset="0"/>
                <a:ea typeface="Times New Roman" panose="02020603050405020304" pitchFamily="18" charset="0"/>
              </a:rPr>
              <a:t> K, et al. </a:t>
            </a:r>
            <a:r>
              <a:rPr lang="en-US" sz="900" dirty="0">
                <a:effectLst/>
                <a:latin typeface="Times New Roman" panose="02020603050405020304" pitchFamily="18" charset="0"/>
                <a:ea typeface="Times New Roman" panose="02020603050405020304" pitchFamily="18" charset="0"/>
              </a:rPr>
              <a:t>Guidelines for the Echocardiographic Assessment of the Right Heart in Adults: A Report from the American Society of Echocardiography. Journal of the American Society of Echocardiography. 2010;23(7):685-713.</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23.	</a:t>
            </a:r>
            <a:r>
              <a:rPr lang="en-US" sz="900" dirty="0" err="1">
                <a:effectLst/>
                <a:latin typeface="Times New Roman" panose="02020603050405020304" pitchFamily="18" charset="0"/>
                <a:ea typeface="Times New Roman" panose="02020603050405020304" pitchFamily="18" charset="0"/>
              </a:rPr>
              <a:t>Denault</a:t>
            </a:r>
            <a:r>
              <a:rPr lang="en-US" sz="900" dirty="0">
                <a:effectLst/>
                <a:latin typeface="Times New Roman" panose="02020603050405020304" pitchFamily="18" charset="0"/>
                <a:ea typeface="Times New Roman" panose="02020603050405020304" pitchFamily="18" charset="0"/>
              </a:rPr>
              <a:t> AY, Beaubien-</a:t>
            </a:r>
            <a:r>
              <a:rPr lang="en-US" sz="900" dirty="0" err="1">
                <a:effectLst/>
                <a:latin typeface="Times New Roman" panose="02020603050405020304" pitchFamily="18" charset="0"/>
                <a:ea typeface="Times New Roman" panose="02020603050405020304" pitchFamily="18" charset="0"/>
              </a:rPr>
              <a:t>Souligny</a:t>
            </a:r>
            <a:r>
              <a:rPr lang="en-US" sz="900" dirty="0">
                <a:effectLst/>
                <a:latin typeface="Times New Roman" panose="02020603050405020304" pitchFamily="18" charset="0"/>
                <a:ea typeface="Times New Roman" panose="02020603050405020304" pitchFamily="18" charset="0"/>
              </a:rPr>
              <a:t> W, </a:t>
            </a:r>
            <a:r>
              <a:rPr lang="en-US" sz="900" dirty="0" err="1">
                <a:effectLst/>
                <a:latin typeface="Times New Roman" panose="02020603050405020304" pitchFamily="18" charset="0"/>
                <a:ea typeface="Times New Roman" panose="02020603050405020304" pitchFamily="18" charset="0"/>
              </a:rPr>
              <a:t>Elmi</a:t>
            </a:r>
            <a:r>
              <a:rPr lang="en-US" sz="900" dirty="0">
                <a:effectLst/>
                <a:latin typeface="Times New Roman" panose="02020603050405020304" pitchFamily="18" charset="0"/>
                <a:ea typeface="Times New Roman" panose="02020603050405020304" pitchFamily="18" charset="0"/>
              </a:rPr>
              <a:t>-Sarabi M, </a:t>
            </a:r>
            <a:r>
              <a:rPr lang="en-US" sz="900" dirty="0" err="1">
                <a:effectLst/>
                <a:latin typeface="Times New Roman" panose="02020603050405020304" pitchFamily="18" charset="0"/>
                <a:ea typeface="Times New Roman" panose="02020603050405020304" pitchFamily="18" charset="0"/>
              </a:rPr>
              <a:t>Eljaiek</a:t>
            </a:r>
            <a:r>
              <a:rPr lang="en-US" sz="900" dirty="0">
                <a:effectLst/>
                <a:latin typeface="Times New Roman" panose="02020603050405020304" pitchFamily="18" charset="0"/>
                <a:ea typeface="Times New Roman" panose="02020603050405020304" pitchFamily="18" charset="0"/>
              </a:rPr>
              <a:t> R, El-</a:t>
            </a:r>
            <a:r>
              <a:rPr lang="en-US" sz="900" dirty="0" err="1">
                <a:effectLst/>
                <a:latin typeface="Times New Roman" panose="02020603050405020304" pitchFamily="18" charset="0"/>
                <a:ea typeface="Times New Roman" panose="02020603050405020304" pitchFamily="18" charset="0"/>
              </a:rPr>
              <a:t>Hamamsy</a:t>
            </a:r>
            <a:r>
              <a:rPr lang="en-US" sz="900" dirty="0">
                <a:effectLst/>
                <a:latin typeface="Times New Roman" panose="02020603050405020304" pitchFamily="18" charset="0"/>
                <a:ea typeface="Times New Roman" panose="02020603050405020304" pitchFamily="18" charset="0"/>
              </a:rPr>
              <a:t> I, Lamarche Y, et al. Clinical Significance of Portal Hypertension Diagnosed With Bedside Ultrasound After Cardiac Surgery. </a:t>
            </a:r>
            <a:r>
              <a:rPr lang="en-US" sz="900" dirty="0" err="1">
                <a:effectLst/>
                <a:latin typeface="Times New Roman" panose="02020603050405020304" pitchFamily="18" charset="0"/>
                <a:ea typeface="Times New Roman" panose="02020603050405020304" pitchFamily="18" charset="0"/>
              </a:rPr>
              <a:t>Anesth</a:t>
            </a:r>
            <a:r>
              <a:rPr lang="en-US" sz="900" dirty="0">
                <a:effectLst/>
                <a:latin typeface="Times New Roman" panose="02020603050405020304" pitchFamily="18" charset="0"/>
                <a:ea typeface="Times New Roman" panose="02020603050405020304" pitchFamily="18" charset="0"/>
              </a:rPr>
              <a:t> </a:t>
            </a:r>
            <a:r>
              <a:rPr lang="en-US" sz="900" dirty="0" err="1">
                <a:effectLst/>
                <a:latin typeface="Times New Roman" panose="02020603050405020304" pitchFamily="18" charset="0"/>
                <a:ea typeface="Times New Roman" panose="02020603050405020304" pitchFamily="18" charset="0"/>
              </a:rPr>
              <a:t>Analg</a:t>
            </a:r>
            <a:r>
              <a:rPr lang="en-US" sz="900" dirty="0">
                <a:effectLst/>
                <a:latin typeface="Times New Roman" panose="02020603050405020304" pitchFamily="18" charset="0"/>
                <a:ea typeface="Times New Roman" panose="02020603050405020304" pitchFamily="18" charset="0"/>
              </a:rPr>
              <a:t>. 2017;124(4):1109-15.</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24.	</a:t>
            </a:r>
            <a:r>
              <a:rPr lang="en-US" sz="900" dirty="0" err="1">
                <a:effectLst/>
                <a:latin typeface="Times New Roman" panose="02020603050405020304" pitchFamily="18" charset="0"/>
                <a:ea typeface="Times New Roman" panose="02020603050405020304" pitchFamily="18" charset="0"/>
              </a:rPr>
              <a:t>Duerinckx</a:t>
            </a:r>
            <a:r>
              <a:rPr lang="en-US" sz="900" dirty="0">
                <a:effectLst/>
                <a:latin typeface="Times New Roman" panose="02020603050405020304" pitchFamily="18" charset="0"/>
                <a:ea typeface="Times New Roman" panose="02020603050405020304" pitchFamily="18" charset="0"/>
              </a:rPr>
              <a:t> AJ, Grant EG, </a:t>
            </a:r>
            <a:r>
              <a:rPr lang="en-US" sz="900" dirty="0" err="1">
                <a:effectLst/>
                <a:latin typeface="Times New Roman" panose="02020603050405020304" pitchFamily="18" charset="0"/>
                <a:ea typeface="Times New Roman" panose="02020603050405020304" pitchFamily="18" charset="0"/>
              </a:rPr>
              <a:t>Perrella</a:t>
            </a:r>
            <a:r>
              <a:rPr lang="en-US" sz="900" dirty="0">
                <a:effectLst/>
                <a:latin typeface="Times New Roman" panose="02020603050405020304" pitchFamily="18" charset="0"/>
                <a:ea typeface="Times New Roman" panose="02020603050405020304" pitchFamily="18" charset="0"/>
              </a:rPr>
              <a:t> RR, Szeto A, Tessler FN. The pulsatile portal vein in cases of congestive heart failure: correlation of duplex Doppler findings with right atrial pressures. Radiology. 1990;176(3):655-8.</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25.	McClure MJ, Kelly BE, Campbell NSP, Blair PH. Duplex Doppler Ultrasonography of Lower </a:t>
            </a:r>
            <a:r>
              <a:rPr lang="en-US" sz="900" dirty="0" err="1">
                <a:effectLst/>
                <a:latin typeface="Times New Roman" panose="02020603050405020304" pitchFamily="18" charset="0"/>
                <a:ea typeface="Times New Roman" panose="02020603050405020304" pitchFamily="18" charset="0"/>
              </a:rPr>
              <a:t>LimbVeins</a:t>
            </a:r>
            <a:r>
              <a:rPr lang="en-US" sz="900" dirty="0">
                <a:effectLst/>
                <a:latin typeface="Times New Roman" panose="02020603050405020304" pitchFamily="18" charset="0"/>
                <a:ea typeface="Times New Roman" panose="02020603050405020304" pitchFamily="18" charset="0"/>
              </a:rPr>
              <a:t>: Detection of Cardiac Abnormalities. Clinical Radiology. 2000;55(7):533-6.</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26.	</a:t>
            </a:r>
            <a:r>
              <a:rPr lang="en-US" sz="900" dirty="0" err="1">
                <a:effectLst/>
                <a:latin typeface="Times New Roman" panose="02020603050405020304" pitchFamily="18" charset="0"/>
                <a:ea typeface="Times New Roman" panose="02020603050405020304" pitchFamily="18" charset="0"/>
              </a:rPr>
              <a:t>Denault</a:t>
            </a:r>
            <a:r>
              <a:rPr lang="en-US" sz="900" dirty="0">
                <a:effectLst/>
                <a:latin typeface="Times New Roman" panose="02020603050405020304" pitchFamily="18" charset="0"/>
                <a:ea typeface="Times New Roman" panose="02020603050405020304" pitchFamily="18" charset="0"/>
              </a:rPr>
              <a:t> A, Lamarche Y, Rochon A, Cogan J, </a:t>
            </a:r>
            <a:r>
              <a:rPr lang="en-US" sz="900" dirty="0" err="1">
                <a:effectLst/>
                <a:latin typeface="Times New Roman" panose="02020603050405020304" pitchFamily="18" charset="0"/>
                <a:ea typeface="Times New Roman" panose="02020603050405020304" pitchFamily="18" charset="0"/>
              </a:rPr>
              <a:t>Liszkowski</a:t>
            </a:r>
            <a:r>
              <a:rPr lang="en-US" sz="900" dirty="0">
                <a:effectLst/>
                <a:latin typeface="Times New Roman" panose="02020603050405020304" pitchFamily="18" charset="0"/>
                <a:ea typeface="Times New Roman" panose="02020603050405020304" pitchFamily="18" charset="0"/>
              </a:rPr>
              <a:t> M, </a:t>
            </a:r>
            <a:r>
              <a:rPr lang="en-US" sz="900" dirty="0" err="1">
                <a:effectLst/>
                <a:latin typeface="Times New Roman" panose="02020603050405020304" pitchFamily="18" charset="0"/>
                <a:ea typeface="Times New Roman" panose="02020603050405020304" pitchFamily="18" charset="0"/>
              </a:rPr>
              <a:t>Lebon</a:t>
            </a:r>
            <a:r>
              <a:rPr lang="en-US" sz="900" dirty="0">
                <a:effectLst/>
                <a:latin typeface="Times New Roman" panose="02020603050405020304" pitchFamily="18" charset="0"/>
                <a:ea typeface="Times New Roman" panose="02020603050405020304" pitchFamily="18" charset="0"/>
              </a:rPr>
              <a:t> J-S, et al. Innovative Approaches in the Perioperative Care of the Cardiac Surgical Patient in the Operating Room and Intensive Care Unit. Canadian Journal of Cardiology. 2014;30(12):S459-S77.</a:t>
            </a:r>
            <a:endParaRPr lang="en-CA" sz="900" dirty="0">
              <a:effectLst/>
              <a:latin typeface="Times New Roman" panose="02020603050405020304" pitchFamily="18" charset="0"/>
              <a:ea typeface="Times New Roman" panose="02020603050405020304" pitchFamily="18" charset="0"/>
            </a:endParaRPr>
          </a:p>
          <a:p>
            <a:pPr marL="0" indent="0">
              <a:buNone/>
            </a:pPr>
            <a:r>
              <a:rPr lang="en-US" sz="900" dirty="0">
                <a:effectLst/>
                <a:latin typeface="Times New Roman" panose="02020603050405020304" pitchFamily="18" charset="0"/>
                <a:ea typeface="Times New Roman" panose="02020603050405020304" pitchFamily="18" charset="0"/>
              </a:rPr>
              <a:t>27.	</a:t>
            </a:r>
            <a:r>
              <a:rPr lang="en-US" sz="900" dirty="0" err="1">
                <a:effectLst/>
                <a:latin typeface="Times New Roman" panose="02020603050405020304" pitchFamily="18" charset="0"/>
                <a:ea typeface="Times New Roman" panose="02020603050405020304" pitchFamily="18" charset="0"/>
              </a:rPr>
              <a:t>Eljaiek</a:t>
            </a:r>
            <a:r>
              <a:rPr lang="en-US" sz="900" dirty="0">
                <a:effectLst/>
                <a:latin typeface="Times New Roman" panose="02020603050405020304" pitchFamily="18" charset="0"/>
                <a:ea typeface="Times New Roman" panose="02020603050405020304" pitchFamily="18" charset="0"/>
              </a:rPr>
              <a:t> R, </a:t>
            </a:r>
            <a:r>
              <a:rPr lang="en-US" sz="900" dirty="0" err="1">
                <a:effectLst/>
                <a:latin typeface="Times New Roman" panose="02020603050405020304" pitchFamily="18" charset="0"/>
                <a:ea typeface="Times New Roman" panose="02020603050405020304" pitchFamily="18" charset="0"/>
              </a:rPr>
              <a:t>Cavayas</a:t>
            </a:r>
            <a:r>
              <a:rPr lang="en-US" sz="900" dirty="0">
                <a:effectLst/>
                <a:latin typeface="Times New Roman" panose="02020603050405020304" pitchFamily="18" charset="0"/>
                <a:ea typeface="Times New Roman" panose="02020603050405020304" pitchFamily="18" charset="0"/>
              </a:rPr>
              <a:t> YA, Rodrigue E, Desjardins G, Lamarche Y, </a:t>
            </a:r>
            <a:r>
              <a:rPr lang="en-US" sz="900" dirty="0" err="1">
                <a:effectLst/>
                <a:latin typeface="Times New Roman" panose="02020603050405020304" pitchFamily="18" charset="0"/>
                <a:ea typeface="Times New Roman" panose="02020603050405020304" pitchFamily="18" charset="0"/>
              </a:rPr>
              <a:t>Toupin</a:t>
            </a:r>
            <a:r>
              <a:rPr lang="en-US" sz="900" dirty="0">
                <a:effectLst/>
                <a:latin typeface="Times New Roman" panose="02020603050405020304" pitchFamily="18" charset="0"/>
                <a:ea typeface="Times New Roman" panose="02020603050405020304" pitchFamily="18" charset="0"/>
              </a:rPr>
              <a:t> F, </a:t>
            </a:r>
            <a:r>
              <a:rPr lang="en-US" sz="900" dirty="0" err="1">
                <a:effectLst/>
                <a:latin typeface="Times New Roman" panose="02020603050405020304" pitchFamily="18" charset="0"/>
                <a:ea typeface="Times New Roman" panose="02020603050405020304" pitchFamily="18" charset="0"/>
              </a:rPr>
              <a:t>Denault</a:t>
            </a:r>
            <a:r>
              <a:rPr lang="en-US" sz="900" dirty="0">
                <a:effectLst/>
                <a:latin typeface="Times New Roman" panose="02020603050405020304" pitchFamily="18" charset="0"/>
                <a:ea typeface="Times New Roman" panose="02020603050405020304" pitchFamily="18" charset="0"/>
              </a:rPr>
              <a:t> AY, Beaubien-</a:t>
            </a:r>
            <a:r>
              <a:rPr lang="en-US" sz="900" dirty="0" err="1">
                <a:effectLst/>
                <a:latin typeface="Times New Roman" panose="02020603050405020304" pitchFamily="18" charset="0"/>
                <a:ea typeface="Times New Roman" panose="02020603050405020304" pitchFamily="18" charset="0"/>
              </a:rPr>
              <a:t>Souligny</a:t>
            </a:r>
            <a:r>
              <a:rPr lang="en-US" sz="900" dirty="0">
                <a:effectLst/>
                <a:latin typeface="Times New Roman" panose="02020603050405020304" pitchFamily="18" charset="0"/>
                <a:ea typeface="Times New Roman" panose="02020603050405020304" pitchFamily="18" charset="0"/>
              </a:rPr>
              <a:t> W. High postoperative portal venous flow pulsatility indicates right ventricular dysfunction and predicts complications in cardiac surgery patients. Br J </a:t>
            </a:r>
            <a:r>
              <a:rPr lang="en-US" sz="900" dirty="0" err="1">
                <a:effectLst/>
                <a:latin typeface="Times New Roman" panose="02020603050405020304" pitchFamily="18" charset="0"/>
                <a:ea typeface="Times New Roman" panose="02020603050405020304" pitchFamily="18" charset="0"/>
              </a:rPr>
              <a:t>Anaesth</a:t>
            </a:r>
            <a:r>
              <a:rPr lang="en-US" sz="900" dirty="0">
                <a:effectLst/>
                <a:latin typeface="Times New Roman" panose="02020603050405020304" pitchFamily="18" charset="0"/>
                <a:ea typeface="Times New Roman" panose="02020603050405020304" pitchFamily="18" charset="0"/>
              </a:rPr>
              <a:t>. 2019 Feb;122(2):206-214. </a:t>
            </a:r>
            <a:r>
              <a:rPr lang="en-US" sz="900" dirty="0" err="1">
                <a:effectLst/>
                <a:latin typeface="Times New Roman" panose="02020603050405020304" pitchFamily="18" charset="0"/>
                <a:ea typeface="Times New Roman" panose="02020603050405020304" pitchFamily="18" charset="0"/>
              </a:rPr>
              <a:t>doi</a:t>
            </a:r>
            <a:r>
              <a:rPr lang="en-US" sz="900" dirty="0">
                <a:effectLst/>
                <a:latin typeface="Times New Roman" panose="02020603050405020304" pitchFamily="18" charset="0"/>
                <a:ea typeface="Times New Roman" panose="02020603050405020304" pitchFamily="18" charset="0"/>
              </a:rPr>
              <a:t>: 10.1016/j.bja.2018.09.028. </a:t>
            </a:r>
            <a:r>
              <a:rPr lang="en-US" sz="900" dirty="0" err="1">
                <a:effectLst/>
                <a:latin typeface="Times New Roman" panose="02020603050405020304" pitchFamily="18" charset="0"/>
                <a:ea typeface="Times New Roman" panose="02020603050405020304" pitchFamily="18" charset="0"/>
              </a:rPr>
              <a:t>Epub</a:t>
            </a:r>
            <a:r>
              <a:rPr lang="en-US" sz="900" dirty="0">
                <a:effectLst/>
                <a:latin typeface="Times New Roman" panose="02020603050405020304" pitchFamily="18" charset="0"/>
                <a:ea typeface="Times New Roman" panose="02020603050405020304" pitchFamily="18" charset="0"/>
              </a:rPr>
              <a:t> 2018 Nov 28. PMID: 30686306.</a:t>
            </a:r>
            <a:endParaRPr lang="en-CA" sz="900" dirty="0">
              <a:effectLst/>
              <a:latin typeface="Times New Roman" panose="02020603050405020304" pitchFamily="18" charset="0"/>
              <a:ea typeface="Times New Roman" panose="02020603050405020304" pitchFamily="18" charset="0"/>
            </a:endParaRPr>
          </a:p>
          <a:p>
            <a:pPr>
              <a:buAutoNum type="arabicPeriod" startAt="28"/>
            </a:pPr>
            <a:r>
              <a:rPr lang="en-US" sz="900" dirty="0">
                <a:effectLst/>
                <a:latin typeface="Times New Roman" panose="02020603050405020304" pitchFamily="18" charset="0"/>
                <a:ea typeface="Times New Roman" panose="02020603050405020304" pitchFamily="18" charset="0"/>
              </a:rPr>
              <a:t>Beaubien-</a:t>
            </a:r>
            <a:r>
              <a:rPr lang="en-US" sz="900" dirty="0" err="1">
                <a:effectLst/>
                <a:latin typeface="Times New Roman" panose="02020603050405020304" pitchFamily="18" charset="0"/>
                <a:ea typeface="Times New Roman" panose="02020603050405020304" pitchFamily="18" charset="0"/>
              </a:rPr>
              <a:t>Souligny</a:t>
            </a:r>
            <a:r>
              <a:rPr lang="en-US" sz="900" dirty="0">
                <a:effectLst/>
                <a:latin typeface="Times New Roman" panose="02020603050405020304" pitchFamily="18" charset="0"/>
                <a:ea typeface="Times New Roman" panose="02020603050405020304" pitchFamily="18" charset="0"/>
              </a:rPr>
              <a:t> W, </a:t>
            </a:r>
            <a:r>
              <a:rPr lang="en-US" sz="900" dirty="0" err="1">
                <a:effectLst/>
                <a:latin typeface="Times New Roman" panose="02020603050405020304" pitchFamily="18" charset="0"/>
                <a:ea typeface="Times New Roman" panose="02020603050405020304" pitchFamily="18" charset="0"/>
              </a:rPr>
              <a:t>Benkreira</a:t>
            </a:r>
            <a:r>
              <a:rPr lang="en-US" sz="900" dirty="0">
                <a:effectLst/>
                <a:latin typeface="Times New Roman" panose="02020603050405020304" pitchFamily="18" charset="0"/>
                <a:ea typeface="Times New Roman" panose="02020603050405020304" pitchFamily="18" charset="0"/>
              </a:rPr>
              <a:t> A, Robillard P, </a:t>
            </a:r>
            <a:r>
              <a:rPr lang="en-US" sz="900" dirty="0" err="1">
                <a:effectLst/>
                <a:latin typeface="Times New Roman" panose="02020603050405020304" pitchFamily="18" charset="0"/>
                <a:ea typeface="Times New Roman" panose="02020603050405020304" pitchFamily="18" charset="0"/>
              </a:rPr>
              <a:t>Bouabdallaoui</a:t>
            </a:r>
            <a:r>
              <a:rPr lang="en-US" sz="900" dirty="0">
                <a:effectLst/>
                <a:latin typeface="Times New Roman" panose="02020603050405020304" pitchFamily="18" charset="0"/>
                <a:ea typeface="Times New Roman" panose="02020603050405020304" pitchFamily="18" charset="0"/>
              </a:rPr>
              <a:t> N, Chassé M, Desjardins G, Lamarche Y, White M, Bouchard J, </a:t>
            </a:r>
            <a:r>
              <a:rPr lang="en-US" sz="900" dirty="0" err="1">
                <a:effectLst/>
                <a:latin typeface="Times New Roman" panose="02020603050405020304" pitchFamily="18" charset="0"/>
                <a:ea typeface="Times New Roman" panose="02020603050405020304" pitchFamily="18" charset="0"/>
              </a:rPr>
              <a:t>Denault</a:t>
            </a:r>
            <a:r>
              <a:rPr lang="en-US" sz="900" dirty="0">
                <a:effectLst/>
                <a:latin typeface="Times New Roman" panose="02020603050405020304" pitchFamily="18" charset="0"/>
                <a:ea typeface="Times New Roman" panose="02020603050405020304" pitchFamily="18" charset="0"/>
              </a:rPr>
              <a:t> A. Alterations in Portal Vein Flow and Intrarenal Venous Flow Are Associated With Acute Kidney Injury After Cardiac Surgery: A Prospective Observational Cohort Study. J Am Heart Assoc. 2018 Oct 2;7(19):e009961. </a:t>
            </a:r>
            <a:r>
              <a:rPr lang="en-US" sz="900" dirty="0" err="1">
                <a:effectLst/>
                <a:latin typeface="Times New Roman" panose="02020603050405020304" pitchFamily="18" charset="0"/>
                <a:ea typeface="Times New Roman" panose="02020603050405020304" pitchFamily="18" charset="0"/>
              </a:rPr>
              <a:t>doi</a:t>
            </a:r>
            <a:r>
              <a:rPr lang="en-US" sz="900" dirty="0">
                <a:effectLst/>
                <a:latin typeface="Times New Roman" panose="02020603050405020304" pitchFamily="18" charset="0"/>
                <a:ea typeface="Times New Roman" panose="02020603050405020304" pitchFamily="18" charset="0"/>
              </a:rPr>
              <a:t>: 10.1161/JAHA.118.009961. PMID: 30371304; PMCID: PMC6404886.</a:t>
            </a:r>
          </a:p>
          <a:p>
            <a:pPr marL="0" indent="0">
              <a:buNone/>
            </a:pPr>
            <a:r>
              <a:rPr lang="en-US" sz="900" dirty="0">
                <a:effectLst/>
                <a:latin typeface="Times New Roman" panose="02020603050405020304" pitchFamily="18" charset="0"/>
                <a:ea typeface="Times New Roman" panose="02020603050405020304" pitchFamily="18" charset="0"/>
              </a:rPr>
              <a:t>29. 	Dominic </a:t>
            </a:r>
            <a:r>
              <a:rPr lang="en-US" sz="900" dirty="0" err="1">
                <a:effectLst/>
                <a:latin typeface="Times New Roman" panose="02020603050405020304" pitchFamily="18" charset="0"/>
                <a:ea typeface="Times New Roman" panose="02020603050405020304" pitchFamily="18" charset="0"/>
              </a:rPr>
              <a:t>Mühlberger</a:t>
            </a:r>
            <a:r>
              <a:rPr lang="en-US" sz="900" dirty="0">
                <a:effectLst/>
                <a:latin typeface="Times New Roman" panose="02020603050405020304" pitchFamily="18" charset="0"/>
                <a:ea typeface="Times New Roman" panose="02020603050405020304" pitchFamily="18" charset="0"/>
              </a:rPr>
              <a:t>, Luca Morandini, Erich Brenner, An anatomical study of femoral vein valves near the saphenofemoral junction, Journal of Vascular Surgery, Volume 48, Issue 4, 2008, Pages 994-999.</a:t>
            </a:r>
            <a:endParaRPr lang="en-CA" sz="900" dirty="0">
              <a:effectLst/>
              <a:latin typeface="Times New Roman" panose="02020603050405020304" pitchFamily="18" charset="0"/>
              <a:ea typeface="Times New Roman" panose="02020603050405020304" pitchFamily="18" charset="0"/>
            </a:endParaRPr>
          </a:p>
          <a:p>
            <a:pPr>
              <a:buAutoNum type="arabicPeriod" startAt="28"/>
            </a:pPr>
            <a:endParaRPr lang="en-CA" sz="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632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font, letter, document&#10;&#10;Description automatically generated">
            <a:extLst>
              <a:ext uri="{FF2B5EF4-FFF2-40B4-BE49-F238E27FC236}">
                <a16:creationId xmlns:a16="http://schemas.microsoft.com/office/drawing/2014/main" id="{A4DF001F-5F3F-EFBB-E698-7658975CBD76}"/>
              </a:ext>
            </a:extLst>
          </p:cNvPr>
          <p:cNvPicPr>
            <a:picLocks noGrp="1" noChangeAspect="1"/>
          </p:cNvPicPr>
          <p:nvPr>
            <p:ph idx="1"/>
          </p:nvPr>
        </p:nvPicPr>
        <p:blipFill>
          <a:blip r:embed="rId2"/>
          <a:stretch>
            <a:fillRect/>
          </a:stretch>
        </p:blipFill>
        <p:spPr>
          <a:xfrm>
            <a:off x="4104345" y="643467"/>
            <a:ext cx="398331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71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42E15C-22BF-FE9A-C785-D08E2349A05C}"/>
              </a:ext>
            </a:extLst>
          </p:cNvPr>
          <p:cNvSpPr>
            <a:spLocks noGrp="1"/>
          </p:cNvSpPr>
          <p:nvPr>
            <p:ph type="title"/>
          </p:nvPr>
        </p:nvSpPr>
        <p:spPr>
          <a:xfrm>
            <a:off x="1115568" y="509521"/>
            <a:ext cx="10232136" cy="1014984"/>
          </a:xfrm>
        </p:spPr>
        <p:txBody>
          <a:bodyPr>
            <a:normAutofit/>
          </a:bodyPr>
          <a:lstStyle/>
          <a:p>
            <a:r>
              <a:rPr lang="en-US" sz="4000"/>
              <a:t>Introduction</a:t>
            </a:r>
          </a:p>
        </p:txBody>
      </p:sp>
      <p:sp>
        <p:nvSpPr>
          <p:cNvPr id="16" name="Rectangle 15">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5E5C295-9F1E-D9F9-BE59-677339424139}"/>
              </a:ext>
            </a:extLst>
          </p:cNvPr>
          <p:cNvSpPr>
            <a:spLocks noGrp="1"/>
          </p:cNvSpPr>
          <p:nvPr>
            <p:ph idx="1"/>
          </p:nvPr>
        </p:nvSpPr>
        <p:spPr>
          <a:xfrm>
            <a:off x="2201522" y="2550681"/>
            <a:ext cx="8060228" cy="3335309"/>
          </a:xfrm>
        </p:spPr>
        <p:txBody>
          <a:bodyPr>
            <a:normAutofit/>
          </a:bodyPr>
          <a:lstStyle/>
          <a:p>
            <a:pPr marL="0" indent="0" defTabSz="694944">
              <a:spcBef>
                <a:spcPts val="760"/>
              </a:spcBef>
              <a:buNone/>
            </a:pPr>
            <a:r>
              <a:rPr lang="en-US" sz="2736" b="1" i="1" u="sng" kern="1200" dirty="0" err="1">
                <a:solidFill>
                  <a:schemeClr val="tx1"/>
                </a:solidFill>
                <a:latin typeface="+mn-lt"/>
                <a:ea typeface="+mn-ea"/>
                <a:cs typeface="+mn-cs"/>
              </a:rPr>
              <a:t>Pourquoi</a:t>
            </a:r>
            <a:r>
              <a:rPr lang="en-US" sz="2736" b="1" i="1" u="sng" kern="1200" dirty="0">
                <a:solidFill>
                  <a:schemeClr val="tx1"/>
                </a:solidFill>
                <a:latin typeface="+mn-lt"/>
                <a:ea typeface="+mn-ea"/>
                <a:cs typeface="+mn-cs"/>
              </a:rPr>
              <a:t> </a:t>
            </a:r>
            <a:r>
              <a:rPr lang="en-US" sz="2736" b="1" i="1" u="sng" kern="1200" dirty="0" err="1">
                <a:solidFill>
                  <a:schemeClr val="tx1"/>
                </a:solidFill>
                <a:latin typeface="+mn-lt"/>
                <a:ea typeface="+mn-ea"/>
                <a:cs typeface="+mn-cs"/>
              </a:rPr>
              <a:t>ce</a:t>
            </a:r>
            <a:r>
              <a:rPr lang="en-US" sz="2736" b="1" i="1" u="sng" kern="1200" dirty="0">
                <a:solidFill>
                  <a:schemeClr val="tx1"/>
                </a:solidFill>
                <a:latin typeface="+mn-lt"/>
                <a:ea typeface="+mn-ea"/>
                <a:cs typeface="+mn-cs"/>
              </a:rPr>
              <a:t> </a:t>
            </a:r>
            <a:r>
              <a:rPr lang="en-US" sz="2736" b="1" i="1" u="sng" kern="1200" dirty="0" err="1">
                <a:solidFill>
                  <a:schemeClr val="tx1"/>
                </a:solidFill>
                <a:latin typeface="+mn-lt"/>
                <a:ea typeface="+mn-ea"/>
                <a:cs typeface="+mn-cs"/>
              </a:rPr>
              <a:t>sujet</a:t>
            </a:r>
            <a:r>
              <a:rPr lang="en-US" sz="2736" b="1" i="1" u="sng" kern="1200" dirty="0">
                <a:solidFill>
                  <a:schemeClr val="tx1"/>
                </a:solidFill>
                <a:latin typeface="+mn-lt"/>
                <a:ea typeface="+mn-ea"/>
                <a:cs typeface="+mn-cs"/>
              </a:rPr>
              <a:t>?</a:t>
            </a:r>
            <a:endParaRPr lang="en-US" sz="3600" b="1" i="1" u="sng" dirty="0"/>
          </a:p>
        </p:txBody>
      </p:sp>
      <p:pic>
        <p:nvPicPr>
          <p:cNvPr id="7" name="Picture 6" descr="A picture containing text, medical equipment, medical, healthcare&#10;&#10;Description automatically generated">
            <a:extLst>
              <a:ext uri="{FF2B5EF4-FFF2-40B4-BE49-F238E27FC236}">
                <a16:creationId xmlns:a16="http://schemas.microsoft.com/office/drawing/2014/main" id="{DB4B9DA7-D0CA-574D-1030-1FC5A03E34C5}"/>
              </a:ext>
            </a:extLst>
          </p:cNvPr>
          <p:cNvPicPr>
            <a:picLocks noChangeAspect="1"/>
          </p:cNvPicPr>
          <p:nvPr/>
        </p:nvPicPr>
        <p:blipFill>
          <a:blip r:embed="rId2"/>
          <a:stretch>
            <a:fillRect/>
          </a:stretch>
        </p:blipFill>
        <p:spPr>
          <a:xfrm>
            <a:off x="6231636" y="1673352"/>
            <a:ext cx="3460641" cy="4334256"/>
          </a:xfrm>
          <a:prstGeom prst="rect">
            <a:avLst/>
          </a:prstGeom>
        </p:spPr>
      </p:pic>
    </p:spTree>
    <p:extLst>
      <p:ext uri="{BB962C8B-B14F-4D97-AF65-F5344CB8AC3E}">
        <p14:creationId xmlns:p14="http://schemas.microsoft.com/office/powerpoint/2010/main" val="7764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1704-6A84-177D-81A5-BA1AC0D75084}"/>
              </a:ext>
            </a:extLst>
          </p:cNvPr>
          <p:cNvSpPr>
            <a:spLocks noGrp="1"/>
          </p:cNvSpPr>
          <p:nvPr>
            <p:ph type="title"/>
          </p:nvPr>
        </p:nvSpPr>
        <p:spPr/>
        <p:txBody>
          <a:bodyPr/>
          <a:lstStyle/>
          <a:p>
            <a:r>
              <a:rPr lang="en-US"/>
              <a:t>Introduction</a:t>
            </a:r>
            <a:endParaRPr lang="en-US" dirty="0"/>
          </a:p>
        </p:txBody>
      </p:sp>
      <p:graphicFrame>
        <p:nvGraphicFramePr>
          <p:cNvPr id="14" name="Content Placeholder 2">
            <a:extLst>
              <a:ext uri="{FF2B5EF4-FFF2-40B4-BE49-F238E27FC236}">
                <a16:creationId xmlns:a16="http://schemas.microsoft.com/office/drawing/2014/main" id="{16A5A33A-68EC-9691-DE72-99FDC1BB052C}"/>
              </a:ext>
            </a:extLst>
          </p:cNvPr>
          <p:cNvGraphicFramePr>
            <a:graphicFrameLocks noGrp="1"/>
          </p:cNvGraphicFramePr>
          <p:nvPr>
            <p:ph idx="1"/>
            <p:extLst>
              <p:ext uri="{D42A27DB-BD31-4B8C-83A1-F6EECF244321}">
                <p14:modId xmlns:p14="http://schemas.microsoft.com/office/powerpoint/2010/main" val="15997866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78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5412-B326-159A-8B2D-7B7A2548883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055E774-9AE5-44F9-C7BC-5A16FAD147A2}"/>
              </a:ext>
            </a:extLst>
          </p:cNvPr>
          <p:cNvSpPr>
            <a:spLocks noGrp="1"/>
          </p:cNvSpPr>
          <p:nvPr>
            <p:ph idx="1"/>
          </p:nvPr>
        </p:nvSpPr>
        <p:spPr/>
        <p:txBody>
          <a:bodyPr/>
          <a:lstStyle/>
          <a:p>
            <a:endParaRPr lang="en-US"/>
          </a:p>
        </p:txBody>
      </p:sp>
      <p:pic>
        <p:nvPicPr>
          <p:cNvPr id="3074" name="Picture 2" descr="Cerebral Oxygen Monitoring: Electroencephalography &amp; Cerebral Oximetry |  NYU Langone Health">
            <a:extLst>
              <a:ext uri="{FF2B5EF4-FFF2-40B4-BE49-F238E27FC236}">
                <a16:creationId xmlns:a16="http://schemas.microsoft.com/office/drawing/2014/main" id="{01904B05-70D0-224A-BBE7-4011F03E8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6440385" cy="43513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erebral Monitoring May Aid Assessment of Brain Function During Cardiac  Arrest - JEMS: EMS, Emergency Medical Services - Training, Paramedic, EMT  News">
            <a:extLst>
              <a:ext uri="{FF2B5EF4-FFF2-40B4-BE49-F238E27FC236}">
                <a16:creationId xmlns:a16="http://schemas.microsoft.com/office/drawing/2014/main" id="{36AAA021-70F1-A5DF-2C68-9B1C8C5EF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948" y="274637"/>
            <a:ext cx="4747052" cy="2416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erebral Oximetry (Chapter 3) - Modern Monitoring in Anesthesiology and  Perioperative Care">
            <a:extLst>
              <a:ext uri="{FF2B5EF4-FFF2-40B4-BE49-F238E27FC236}">
                <a16:creationId xmlns:a16="http://schemas.microsoft.com/office/drawing/2014/main" id="{B518A37A-C312-AD02-740D-B5C070ADF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155" y="3063875"/>
            <a:ext cx="383063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22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A5412-B326-159A-8B2D-7B7A25488830}"/>
              </a:ext>
            </a:extLst>
          </p:cNvPr>
          <p:cNvSpPr>
            <a:spLocks noGrp="1"/>
          </p:cNvSpPr>
          <p:nvPr>
            <p:ph type="title"/>
          </p:nvPr>
        </p:nvSpPr>
        <p:spPr>
          <a:xfrm>
            <a:off x="838201" y="345810"/>
            <a:ext cx="5120561" cy="1325563"/>
          </a:xfrm>
        </p:spPr>
        <p:txBody>
          <a:bodyPr>
            <a:normAutofit/>
          </a:bodyPr>
          <a:lstStyle/>
          <a:p>
            <a:r>
              <a:rPr lang="en-US"/>
              <a:t>Introduction</a:t>
            </a:r>
            <a:endParaRPr lang="en-US" dirty="0"/>
          </a:p>
        </p:txBody>
      </p:sp>
      <p:sp>
        <p:nvSpPr>
          <p:cNvPr id="3" name="Content Placeholder 2">
            <a:extLst>
              <a:ext uri="{FF2B5EF4-FFF2-40B4-BE49-F238E27FC236}">
                <a16:creationId xmlns:a16="http://schemas.microsoft.com/office/drawing/2014/main" id="{C055E774-9AE5-44F9-C7BC-5A16FAD147A2}"/>
              </a:ext>
            </a:extLst>
          </p:cNvPr>
          <p:cNvSpPr>
            <a:spLocks noGrp="1"/>
          </p:cNvSpPr>
          <p:nvPr>
            <p:ph idx="1"/>
          </p:nvPr>
        </p:nvSpPr>
        <p:spPr>
          <a:xfrm>
            <a:off x="838201" y="1825625"/>
            <a:ext cx="5092194" cy="4351338"/>
          </a:xfrm>
        </p:spPr>
        <p:txBody>
          <a:bodyPr>
            <a:normAutofit/>
          </a:bodyPr>
          <a:lstStyle/>
          <a:p>
            <a:r>
              <a:rPr lang="en-US" dirty="0"/>
              <a:t>Pas trop different d’un </a:t>
            </a:r>
            <a:r>
              <a:rPr lang="en-US" dirty="0" err="1"/>
              <a:t>saturomètre</a:t>
            </a:r>
            <a:r>
              <a:rPr lang="en-US" dirty="0"/>
              <a:t> </a:t>
            </a:r>
            <a:r>
              <a:rPr lang="en-US" dirty="0" err="1"/>
              <a:t>périphérique</a:t>
            </a:r>
            <a:r>
              <a:rPr lang="en-US" dirty="0"/>
              <a:t>.</a:t>
            </a:r>
          </a:p>
        </p:txBody>
      </p:sp>
      <p:sp>
        <p:nvSpPr>
          <p:cNvPr id="3090" name="Oval 308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Pulse Oximetry &gt; Fact Sheets &gt; Yale Medicine">
            <a:extLst>
              <a:ext uri="{FF2B5EF4-FFF2-40B4-BE49-F238E27FC236}">
                <a16:creationId xmlns:a16="http://schemas.microsoft.com/office/drawing/2014/main" id="{8D739CB9-2A8F-9893-139A-9113EC92BD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74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3091" name="Arc 308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78" name="Picture 6" descr="Cerebral Oximetry (Chapter 3) - Modern Monitoring in Anesthesiology and  Perioperative Care">
            <a:extLst>
              <a:ext uri="{FF2B5EF4-FFF2-40B4-BE49-F238E27FC236}">
                <a16:creationId xmlns:a16="http://schemas.microsoft.com/office/drawing/2014/main" id="{B518A37A-C312-AD02-740D-B5C070ADFC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4501"/>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1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1260C0-63F6-DB2A-5EE1-DE3C87F76EDF}"/>
              </a:ext>
            </a:extLst>
          </p:cNvPr>
          <p:cNvSpPr>
            <a:spLocks noGrp="1"/>
          </p:cNvSpPr>
          <p:nvPr>
            <p:ph type="title"/>
          </p:nvPr>
        </p:nvSpPr>
        <p:spPr>
          <a:xfrm>
            <a:off x="838200" y="365125"/>
            <a:ext cx="10515600" cy="1325563"/>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92AA1F60-A788-5E65-CBBE-D8D91109F7D6}"/>
              </a:ext>
            </a:extLst>
          </p:cNvPr>
          <p:cNvSpPr>
            <a:spLocks noGrp="1"/>
          </p:cNvSpPr>
          <p:nvPr>
            <p:ph idx="1"/>
          </p:nvPr>
        </p:nvSpPr>
        <p:spPr>
          <a:xfrm>
            <a:off x="838200" y="1638301"/>
            <a:ext cx="10515600" cy="4351338"/>
          </a:xfrm>
        </p:spPr>
        <p:txBody>
          <a:bodyPr/>
          <a:lstStyle/>
          <a:p>
            <a:r>
              <a:rPr lang="en-US" dirty="0"/>
              <a:t>Les </a:t>
            </a:r>
            <a:r>
              <a:rPr lang="en-US" dirty="0" err="1"/>
              <a:t>valeurs</a:t>
            </a:r>
            <a:r>
              <a:rPr lang="en-US" dirty="0"/>
              <a:t> de base du NIRS </a:t>
            </a:r>
            <a:r>
              <a:rPr lang="en-US" dirty="0" err="1"/>
              <a:t>sont</a:t>
            </a:r>
            <a:r>
              <a:rPr lang="en-US" dirty="0"/>
              <a:t> </a:t>
            </a:r>
            <a:r>
              <a:rPr lang="en-US" dirty="0" err="1"/>
              <a:t>déterminées</a:t>
            </a:r>
            <a:r>
              <a:rPr lang="en-US" dirty="0"/>
              <a:t> par 5 </a:t>
            </a:r>
            <a:r>
              <a:rPr lang="en-US" dirty="0" err="1"/>
              <a:t>éléments</a:t>
            </a:r>
            <a:r>
              <a:rPr lang="en-US" dirty="0"/>
              <a:t>.</a:t>
            </a:r>
          </a:p>
          <a:p>
            <a:endParaRPr lang="en-US" dirty="0"/>
          </a:p>
        </p:txBody>
      </p:sp>
      <p:graphicFrame>
        <p:nvGraphicFramePr>
          <p:cNvPr id="4" name="Diagram 3">
            <a:extLst>
              <a:ext uri="{FF2B5EF4-FFF2-40B4-BE49-F238E27FC236}">
                <a16:creationId xmlns:a16="http://schemas.microsoft.com/office/drawing/2014/main" id="{A217072D-0693-9AF7-E94C-E714B7477F75}"/>
              </a:ext>
            </a:extLst>
          </p:cNvPr>
          <p:cNvGraphicFramePr/>
          <p:nvPr>
            <p:extLst>
              <p:ext uri="{D42A27DB-BD31-4B8C-83A1-F6EECF244321}">
                <p14:modId xmlns:p14="http://schemas.microsoft.com/office/powerpoint/2010/main" val="20290693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3D8029A-66FF-7A36-F8C9-76FB482FF13D}"/>
              </a:ext>
            </a:extLst>
          </p:cNvPr>
          <p:cNvSpPr txBox="1"/>
          <p:nvPr/>
        </p:nvSpPr>
        <p:spPr>
          <a:xfrm>
            <a:off x="1009650" y="5999165"/>
            <a:ext cx="10172700" cy="523220"/>
          </a:xfrm>
          <a:prstGeom prst="rect">
            <a:avLst/>
          </a:prstGeom>
          <a:noFill/>
        </p:spPr>
        <p:txBody>
          <a:bodyPr wrap="square" rtlCol="0">
            <a:spAutoFit/>
          </a:bodyPr>
          <a:lstStyle/>
          <a:p>
            <a:r>
              <a:rPr lang="en-CA" sz="1400" b="1" i="1" dirty="0">
                <a:effectLst/>
                <a:latin typeface="Arial" panose="020B0604020202020204" pitchFamily="34" charset="0"/>
                <a:ea typeface="Times New Roman" panose="02020603050405020304" pitchFamily="18" charset="0"/>
              </a:rPr>
              <a:t>Figure 1</a:t>
            </a:r>
            <a:r>
              <a:rPr lang="en-US" sz="1400" b="1" i="1" dirty="0">
                <a:effectLst/>
                <a:latin typeface="Arial" panose="020B0604020202020204" pitchFamily="34" charset="0"/>
                <a:ea typeface="Times New Roman" panose="02020603050405020304" pitchFamily="18" charset="0"/>
              </a:rPr>
              <a:t> Baseline NIRS values are determined by the following several factors: arterial oxygen content (PaO2), partial pressure of carbon dioxide (PaCO2), cerebral metabolic rate (CMRO2), hemoglobin, and cerebral blood flow (CBF).</a:t>
            </a:r>
            <a:endParaRPr lang="en-CA" sz="1400" b="1" i="1"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3073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7EFB-C558-C10E-B4B8-A30AC7A37A10}"/>
              </a:ext>
            </a:extLst>
          </p:cNvPr>
          <p:cNvSpPr>
            <a:spLocks noGrp="1"/>
          </p:cNvSpPr>
          <p:nvPr>
            <p:ph type="title"/>
          </p:nvPr>
        </p:nvSpPr>
        <p:spPr/>
        <p:txBody>
          <a:bodyPr/>
          <a:lstStyle/>
          <a:p>
            <a:r>
              <a:rPr lang="en-US" dirty="0"/>
              <a:t>Introduction</a:t>
            </a:r>
          </a:p>
        </p:txBody>
      </p:sp>
      <p:graphicFrame>
        <p:nvGraphicFramePr>
          <p:cNvPr id="4" name="Diagram 3">
            <a:extLst>
              <a:ext uri="{FF2B5EF4-FFF2-40B4-BE49-F238E27FC236}">
                <a16:creationId xmlns:a16="http://schemas.microsoft.com/office/drawing/2014/main" id="{A15E2A1C-9E73-F0E8-9787-D79AF485952D}"/>
              </a:ext>
            </a:extLst>
          </p:cNvPr>
          <p:cNvGraphicFramePr/>
          <p:nvPr>
            <p:extLst>
              <p:ext uri="{D42A27DB-BD31-4B8C-83A1-F6EECF244321}">
                <p14:modId xmlns:p14="http://schemas.microsoft.com/office/powerpoint/2010/main" val="3076396655"/>
              </p:ext>
            </p:extLst>
          </p:nvPr>
        </p:nvGraphicFramePr>
        <p:xfrm>
          <a:off x="5412784" y="588935"/>
          <a:ext cx="6779216" cy="603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89655A2-6688-7DA5-E5F5-92ED7F99C3FE}"/>
              </a:ext>
            </a:extLst>
          </p:cNvPr>
          <p:cNvSpPr txBox="1"/>
          <p:nvPr/>
        </p:nvSpPr>
        <p:spPr>
          <a:xfrm>
            <a:off x="838200" y="3429000"/>
            <a:ext cx="5257800" cy="1754326"/>
          </a:xfrm>
          <a:prstGeom prst="rect">
            <a:avLst/>
          </a:prstGeom>
          <a:noFill/>
        </p:spPr>
        <p:txBody>
          <a:bodyPr wrap="square" rtlCol="0">
            <a:spAutoFit/>
          </a:bodyPr>
          <a:lstStyle/>
          <a:p>
            <a:r>
              <a:rPr lang="en-US" sz="1200" b="1" u="sng" dirty="0">
                <a:effectLst/>
                <a:latin typeface="Calibri" panose="020F0502020204030204" pitchFamily="34" charset="0"/>
                <a:ea typeface="Calibri" panose="020F0502020204030204" pitchFamily="34" charset="0"/>
                <a:cs typeface="Times New Roman" panose="02020603050405020304" pitchFamily="18" charset="0"/>
              </a:rPr>
              <a:t>Figure </a:t>
            </a:r>
            <a:r>
              <a:rPr lang="en-CA" sz="1200" b="1" u="sng" dirty="0">
                <a:effectLst/>
                <a:latin typeface="Calibri" panose="020F0502020204030204" pitchFamily="34" charset="0"/>
                <a:ea typeface="Calibri" panose="020F0502020204030204" pitchFamily="34" charset="0"/>
                <a:cs typeface="Times New Roman" panose="02020603050405020304" pitchFamily="18" charset="0"/>
              </a:rPr>
              <a:t>2</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RV function is evaluated hemodynamically,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echographically</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and by other monitors such as NIRS. RVP, Right Ventricular Pressure; CVP, Central Venous Pressure; RVFI, Right Ventricular Function Index; RVSWI, Right Ventricular Stroke Work Index; PAOP, Pulmonary Artery Occlusion Pressure; TAPSE, tricuspid annular plane systolic excursion;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sPAP</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Systolic Pulmonary arterial Pressure;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PAPi</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Pulmonary Artery Pulsatility Index; 3D RVEF, Three-Dimensional Right Ventricular Ejection Fraction; RV FAC, Right Ventricular Fractional Area Change; RVMPI, Right Ventricular Myocardial Performance Index; NIRS, Near-Infrared Spectroscopy.</a:t>
            </a:r>
            <a:r>
              <a:rPr lang="en-CA" sz="1200" b="1" dirty="0">
                <a:effectLst/>
              </a:rPr>
              <a:t> </a:t>
            </a:r>
            <a:endParaRPr lang="en-US" sz="1200" b="1" dirty="0"/>
          </a:p>
        </p:txBody>
      </p:sp>
    </p:spTree>
    <p:extLst>
      <p:ext uri="{BB962C8B-B14F-4D97-AF65-F5344CB8AC3E}">
        <p14:creationId xmlns:p14="http://schemas.microsoft.com/office/powerpoint/2010/main" val="40043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10437</TotalTime>
  <Words>3483</Words>
  <Application>Microsoft Macintosh PowerPoint</Application>
  <PresentationFormat>Widescreen</PresentationFormat>
  <Paragraphs>286</Paragraphs>
  <Slides>27</Slides>
  <Notes>10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 MT Condensed Light</vt:lpstr>
      <vt:lpstr>Arial</vt:lpstr>
      <vt:lpstr>Calibri</vt:lpstr>
      <vt:lpstr>Calibri Light</vt:lpstr>
      <vt:lpstr>Gill Sans MT</vt:lpstr>
      <vt:lpstr>Segoe UI</vt:lpstr>
      <vt:lpstr>Times New Roman</vt:lpstr>
      <vt:lpstr>Office Theme</vt:lpstr>
      <vt:lpstr>L’Oxymétrie cérébrale et la fonction du Ventricule Droit</vt:lpstr>
      <vt:lpstr>Conflit d’intérêts</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Une sous-étude de l'étude FEMOUS</vt:lpstr>
      <vt:lpstr>Méthodes</vt:lpstr>
      <vt:lpstr>Analyses</vt:lpstr>
      <vt:lpstr>Results</vt:lpstr>
      <vt:lpstr>Results</vt:lpstr>
      <vt:lpstr>Discussion</vt:lpstr>
      <vt:lpstr>Discussion</vt:lpstr>
      <vt:lpstr>Discussion</vt:lpstr>
      <vt:lpstr>Conclusion</vt:lpstr>
      <vt:lpstr>Merci de votre attention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REDUCED BASELINE CEREBRAL NIRS ASSOCIATED WITH RIGHT VENTRICULAR DYSFUNCTION IN ADULTS UNDERGOING CARDIAC SURGERY</dc:title>
  <dc:creator>Elena Saade</dc:creator>
  <cp:lastModifiedBy>Elena Saade</cp:lastModifiedBy>
  <cp:revision>13</cp:revision>
  <dcterms:created xsi:type="dcterms:W3CDTF">2023-05-08T02:42:27Z</dcterms:created>
  <dcterms:modified xsi:type="dcterms:W3CDTF">2023-05-25T21:45:00Z</dcterms:modified>
</cp:coreProperties>
</file>