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7" r:id="rId1"/>
  </p:sldMasterIdLst>
  <p:notesMasterIdLst>
    <p:notesMasterId r:id="rId29"/>
  </p:notesMasterIdLst>
  <p:sldIdLst>
    <p:sldId id="256" r:id="rId2"/>
    <p:sldId id="259" r:id="rId3"/>
    <p:sldId id="264" r:id="rId4"/>
    <p:sldId id="271" r:id="rId5"/>
    <p:sldId id="260" r:id="rId6"/>
    <p:sldId id="261" r:id="rId7"/>
    <p:sldId id="312" r:id="rId8"/>
    <p:sldId id="262" r:id="rId9"/>
    <p:sldId id="314" r:id="rId10"/>
    <p:sldId id="324" r:id="rId11"/>
    <p:sldId id="265" r:id="rId12"/>
    <p:sldId id="322" r:id="rId13"/>
    <p:sldId id="319" r:id="rId14"/>
    <p:sldId id="318" r:id="rId15"/>
    <p:sldId id="323" r:id="rId16"/>
    <p:sldId id="320" r:id="rId17"/>
    <p:sldId id="325" r:id="rId18"/>
    <p:sldId id="333" r:id="rId19"/>
    <p:sldId id="331" r:id="rId20"/>
    <p:sldId id="329" r:id="rId21"/>
    <p:sldId id="279" r:id="rId22"/>
    <p:sldId id="327" r:id="rId23"/>
    <p:sldId id="332" r:id="rId24"/>
    <p:sldId id="281" r:id="rId25"/>
    <p:sldId id="263" r:id="rId26"/>
    <p:sldId id="315" r:id="rId27"/>
    <p:sldId id="316" r:id="rId28"/>
  </p:sldIdLst>
  <p:sldSz cx="9144000" cy="5143500" type="screen16x9"/>
  <p:notesSz cx="6858000" cy="9144000"/>
  <p:embeddedFontLst>
    <p:embeddedFont>
      <p:font typeface="Anaheim" panose="02000503000000000000" pitchFamily="2" charset="77"/>
      <p:regular r:id="rId30"/>
    </p:embeddedFont>
    <p:embeddedFont>
      <p:font typeface="Bebas Neue" panose="020B0606020202050201" pitchFamily="34" charset="77"/>
      <p:regular r:id="rId31"/>
    </p:embeddedFont>
    <p:embeddedFont>
      <p:font typeface="Calibri" panose="020F0502020204030204" pitchFamily="34" charset="0"/>
      <p:regular r:id="rId32"/>
      <p:bold r:id="rId33"/>
      <p:italic r:id="rId34"/>
      <p:boldItalic r:id="rId35"/>
    </p:embeddedFont>
    <p:embeddedFont>
      <p:font typeface="Montserrat" pitchFamily="2" charset="77"/>
      <p:regular r:id="rId36"/>
      <p:bold r:id="rId37"/>
      <p:italic r:id="rId38"/>
      <p:boldItalic r:id="rId39"/>
    </p:embeddedFont>
    <p:embeddedFont>
      <p:font typeface="Montserrat ExtraBold" panose="020F0502020204030204" pitchFamily="34" charset="0"/>
      <p:bold r:id="rId40"/>
      <p:italic r:id="rId41"/>
      <p:boldItalic r:id="rId42"/>
    </p:embeddedFont>
    <p:embeddedFont>
      <p:font typeface="Noto Sans" panose="020B0502040504020204" pitchFamily="34" charset="0"/>
      <p:regular r:id="rId43"/>
      <p:bold r:id="rId44"/>
      <p:italic r:id="rId45"/>
      <p:boldItalic r:id="rId46"/>
    </p:embeddedFont>
    <p:embeddedFont>
      <p:font typeface="Open Sans" panose="020B0606030504020204" pitchFamily="34" charset="0"/>
      <p:regular r:id="rId47"/>
      <p:bold r:id="rId48"/>
      <p:italic r:id="rId49"/>
      <p:boldItalic r:id="rId50"/>
    </p:embeddedFont>
    <p:embeddedFont>
      <p:font typeface="Quicksand" pitchFamily="2" charset="77"/>
      <p:regular r:id="rId51"/>
      <p:bold r:id="rId52"/>
    </p:embeddedFont>
    <p:embeddedFont>
      <p:font typeface="Verdana" panose="020B0604030504040204" pitchFamily="34" charset="0"/>
      <p:regular r:id="rId53"/>
      <p:bold r:id="rId54"/>
      <p:italic r:id="rId55"/>
      <p:boldItalic r:id="rId5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7859EBA-A869-4B58-B368-356C51550C21}">
  <a:tblStyle styleId="{D7859EBA-A869-4B58-B368-356C51550C21}"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898"/>
    <p:restoredTop sz="75532"/>
  </p:normalViewPr>
  <p:slideViewPr>
    <p:cSldViewPr snapToGrid="0">
      <p:cViewPr varScale="1">
        <p:scale>
          <a:sx n="112" d="100"/>
          <a:sy n="112" d="100"/>
        </p:scale>
        <p:origin x="1456"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0.fntdata"/><Relationship Id="rId21" Type="http://schemas.openxmlformats.org/officeDocument/2006/relationships/slide" Target="slides/slide20.xml"/><Relationship Id="rId34" Type="http://schemas.openxmlformats.org/officeDocument/2006/relationships/font" Target="fonts/font5.fntdata"/><Relationship Id="rId42" Type="http://schemas.openxmlformats.org/officeDocument/2006/relationships/font" Target="fonts/font13.fntdata"/><Relationship Id="rId47" Type="http://schemas.openxmlformats.org/officeDocument/2006/relationships/font" Target="fonts/font18.fntdata"/><Relationship Id="rId50" Type="http://schemas.openxmlformats.org/officeDocument/2006/relationships/font" Target="fonts/font21.fntdata"/><Relationship Id="rId55" Type="http://schemas.openxmlformats.org/officeDocument/2006/relationships/font" Target="fonts/font26.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notesMaster" Target="notesMasters/notesMaster1.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font" Target="fonts/font16.fntdata"/><Relationship Id="rId53" Type="http://schemas.openxmlformats.org/officeDocument/2006/relationships/font" Target="fonts/font24.fntdata"/><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font" Target="fonts/font14.fntdata"/><Relationship Id="rId48" Type="http://schemas.openxmlformats.org/officeDocument/2006/relationships/font" Target="fonts/font19.fntdata"/><Relationship Id="rId56" Type="http://schemas.openxmlformats.org/officeDocument/2006/relationships/font" Target="fonts/font27.fntdata"/><Relationship Id="rId8" Type="http://schemas.openxmlformats.org/officeDocument/2006/relationships/slide" Target="slides/slide7.xml"/><Relationship Id="rId51" Type="http://schemas.openxmlformats.org/officeDocument/2006/relationships/font" Target="fonts/font22.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font" Target="fonts/font9.fntdata"/><Relationship Id="rId46" Type="http://schemas.openxmlformats.org/officeDocument/2006/relationships/font" Target="fonts/font17.fntdata"/><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font" Target="fonts/font12.fntdata"/><Relationship Id="rId54" Type="http://schemas.openxmlformats.org/officeDocument/2006/relationships/font" Target="fonts/font25.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7.fntdata"/><Relationship Id="rId49" Type="http://schemas.openxmlformats.org/officeDocument/2006/relationships/font" Target="fonts/font20.fntdata"/><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font" Target="fonts/font2.fntdata"/><Relationship Id="rId44" Type="http://schemas.openxmlformats.org/officeDocument/2006/relationships/font" Target="fonts/font15.fntdata"/><Relationship Id="rId52" Type="http://schemas.openxmlformats.org/officeDocument/2006/relationships/font" Target="fonts/font23.fntdata"/><Relationship Id="rId6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p:cNvGrpSpPr/>
        <p:nvPr/>
      </p:nvGrpSpPr>
      <p:grpSpPr>
        <a:xfrm>
          <a:off x="0" y="0"/>
          <a:ext cx="0" cy="0"/>
          <a:chOff x="0" y="0"/>
          <a:chExt cx="0" cy="0"/>
        </a:xfrm>
      </p:grpSpPr>
      <p:sp>
        <p:nvSpPr>
          <p:cNvPr id="493" name="Google Shape;49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4" name="Google Shape;49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9"/>
        <p:cNvGrpSpPr/>
        <p:nvPr/>
      </p:nvGrpSpPr>
      <p:grpSpPr>
        <a:xfrm>
          <a:off x="0" y="0"/>
          <a:ext cx="0" cy="0"/>
          <a:chOff x="0" y="0"/>
          <a:chExt cx="0" cy="0"/>
        </a:xfrm>
      </p:grpSpPr>
      <p:sp>
        <p:nvSpPr>
          <p:cNvPr id="1080" name="Google Shape;1080;g1369ab8c276_1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1" name="Google Shape;1081;g1369ab8c276_1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CA" dirty="0" err="1">
                <a:effectLst/>
                <a:latin typeface="Helvetica" pitchFamily="2" charset="0"/>
              </a:rPr>
              <a:t>Donc</a:t>
            </a:r>
            <a:r>
              <a:rPr lang="en-CA" dirty="0">
                <a:effectLst/>
                <a:latin typeface="Helvetica" pitchFamily="2" charset="0"/>
              </a:rPr>
              <a:t> </a:t>
            </a:r>
            <a:r>
              <a:rPr lang="en-CA" dirty="0" err="1">
                <a:effectLst/>
                <a:latin typeface="Helvetica" pitchFamily="2" charset="0"/>
              </a:rPr>
              <a:t>grossesse</a:t>
            </a:r>
            <a:r>
              <a:rPr lang="en-CA" dirty="0">
                <a:effectLst/>
                <a:latin typeface="Helvetica" pitchFamily="2" charset="0"/>
              </a:rPr>
              <a:t> </a:t>
            </a:r>
            <a:r>
              <a:rPr lang="en-CA" dirty="0" err="1">
                <a:effectLst/>
                <a:latin typeface="Helvetica" pitchFamily="2" charset="0"/>
              </a:rPr>
              <a:t>biochimique</a:t>
            </a:r>
            <a:r>
              <a:rPr lang="en-CA" dirty="0">
                <a:effectLst/>
                <a:latin typeface="Helvetica" pitchFamily="2" charset="0"/>
              </a:rPr>
              <a:t> NNT 7</a:t>
            </a:r>
          </a:p>
          <a:p>
            <a:r>
              <a:rPr lang="en-CA" dirty="0" err="1">
                <a:effectLst/>
                <a:latin typeface="Helvetica" pitchFamily="2" charset="0"/>
              </a:rPr>
              <a:t>Nombre</a:t>
            </a:r>
            <a:r>
              <a:rPr lang="en-CA" dirty="0">
                <a:effectLst/>
                <a:latin typeface="Helvetica" pitchFamily="2" charset="0"/>
              </a:rPr>
              <a:t> de patients </a:t>
            </a:r>
            <a:r>
              <a:rPr lang="en-CA" dirty="0" err="1">
                <a:effectLst/>
                <a:latin typeface="Helvetica" pitchFamily="2" charset="0"/>
              </a:rPr>
              <a:t>nécessaires</a:t>
            </a:r>
            <a:r>
              <a:rPr lang="en-CA" dirty="0">
                <a:effectLst/>
                <a:latin typeface="Helvetica" pitchFamily="2" charset="0"/>
              </a:rPr>
              <a:t> </a:t>
            </a:r>
            <a:r>
              <a:rPr lang="en-CA" dirty="0" err="1">
                <a:effectLst/>
                <a:latin typeface="Helvetica" pitchFamily="2" charset="0"/>
              </a:rPr>
              <a:t>à</a:t>
            </a:r>
            <a:r>
              <a:rPr lang="en-CA" dirty="0">
                <a:effectLst/>
                <a:latin typeface="Helvetica" pitchFamily="2" charset="0"/>
              </a:rPr>
              <a:t> </a:t>
            </a:r>
            <a:r>
              <a:rPr lang="en-CA" dirty="0" err="1">
                <a:effectLst/>
                <a:latin typeface="Helvetica" pitchFamily="2" charset="0"/>
              </a:rPr>
              <a:t>traiter</a:t>
            </a:r>
            <a:endParaRPr lang="en-CA" dirty="0">
              <a:effectLst/>
              <a:latin typeface="Helvetica" pitchFamily="2" charset="0"/>
            </a:endParaRPr>
          </a:p>
          <a:p>
            <a:endParaRPr lang="en-CA" dirty="0">
              <a:effectLst/>
              <a:latin typeface="Helvetica" pitchFamily="2" charset="0"/>
            </a:endParaRP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CA" dirty="0">
                <a:effectLst/>
                <a:latin typeface="Helvetica" pitchFamily="2" charset="0"/>
              </a:rPr>
              <a:t>low methodological quality </a:t>
            </a:r>
          </a:p>
          <a:p>
            <a:endParaRPr lang="en-CA" dirty="0">
              <a:effectLst/>
              <a:latin typeface="Helvetica" pitchFamily="2"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9"/>
        <p:cNvGrpSpPr/>
        <p:nvPr/>
      </p:nvGrpSpPr>
      <p:grpSpPr>
        <a:xfrm>
          <a:off x="0" y="0"/>
          <a:ext cx="0" cy="0"/>
          <a:chOff x="0" y="0"/>
          <a:chExt cx="0" cy="0"/>
        </a:xfrm>
      </p:grpSpPr>
      <p:sp>
        <p:nvSpPr>
          <p:cNvPr id="1080" name="Google Shape;1080;g1369ab8c276_1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1" name="Google Shape;1081;g1369ab8c276_1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endParaRPr lang="en-CA" dirty="0">
              <a:effectLst/>
              <a:latin typeface="Helvetica" pitchFamily="2" charset="0"/>
            </a:endParaRPr>
          </a:p>
          <a:p>
            <a:r>
              <a:rPr lang="en-CA" dirty="0">
                <a:effectLst/>
                <a:latin typeface="Helvetica" pitchFamily="2" charset="0"/>
              </a:rPr>
              <a:t>RR 1.14 </a:t>
            </a:r>
            <a:r>
              <a:rPr lang="en-CA" dirty="0" err="1">
                <a:effectLst/>
                <a:latin typeface="Helvetica" pitchFamily="2" charset="0"/>
              </a:rPr>
              <a:t>quand</a:t>
            </a:r>
            <a:r>
              <a:rPr lang="en-CA" dirty="0">
                <a:effectLst/>
                <a:latin typeface="Helvetica" pitchFamily="2" charset="0"/>
              </a:rPr>
              <a:t> acupuncture vs acupuncture placebo et RR 1.28 </a:t>
            </a:r>
            <a:r>
              <a:rPr lang="en-CA" dirty="0" err="1">
                <a:effectLst/>
                <a:latin typeface="Helvetica" pitchFamily="2" charset="0"/>
              </a:rPr>
              <a:t>quand</a:t>
            </a:r>
            <a:r>
              <a:rPr lang="en-CA" dirty="0">
                <a:effectLst/>
                <a:latin typeface="Helvetica" pitchFamily="2" charset="0"/>
              </a:rPr>
              <a:t> acupuncture vs NIL</a:t>
            </a:r>
          </a:p>
          <a:p>
            <a:endParaRPr lang="en-CA" dirty="0">
              <a:effectLst/>
              <a:latin typeface="Helvetica" pitchFamily="2" charset="0"/>
            </a:endParaRPr>
          </a:p>
          <a:p>
            <a:r>
              <a:rPr lang="en-CA" dirty="0">
                <a:solidFill>
                  <a:srgbClr val="131413"/>
                </a:solidFill>
                <a:effectLst/>
                <a:latin typeface="Times"/>
              </a:rPr>
              <a:t>Overall, the levels of evidence as determined by GRADE</a:t>
            </a:r>
          </a:p>
          <a:p>
            <a:r>
              <a:rPr lang="en-CA" dirty="0">
                <a:solidFill>
                  <a:srgbClr val="131413"/>
                </a:solidFill>
                <a:effectLst/>
                <a:latin typeface="Times"/>
              </a:rPr>
              <a:t>were very low for the pooled CPR (27 studies) and LBR</a:t>
            </a:r>
          </a:p>
          <a:p>
            <a:r>
              <a:rPr lang="en-CA" dirty="0">
                <a:solidFill>
                  <a:srgbClr val="131413"/>
                </a:solidFill>
                <a:effectLst/>
                <a:latin typeface="Times"/>
              </a:rPr>
              <a:t>(15 studies) from all the acupuncture groups compare</a:t>
            </a:r>
          </a:p>
          <a:p>
            <a:r>
              <a:rPr lang="en-CA" dirty="0">
                <a:solidFill>
                  <a:srgbClr val="131413"/>
                </a:solidFill>
                <a:effectLst/>
                <a:latin typeface="Times"/>
              </a:rPr>
              <a:t>with control groups.</a:t>
            </a:r>
          </a:p>
          <a:p>
            <a:r>
              <a:rPr lang="en-CA" u="sng" dirty="0">
                <a:solidFill>
                  <a:srgbClr val="131413"/>
                </a:solidFill>
                <a:effectLst/>
                <a:latin typeface="Times"/>
              </a:rPr>
              <a:t>Possible </a:t>
            </a:r>
            <a:r>
              <a:rPr lang="en-CA" u="sng" dirty="0" err="1">
                <a:solidFill>
                  <a:srgbClr val="131413"/>
                </a:solidFill>
                <a:effectLst/>
                <a:latin typeface="Times"/>
              </a:rPr>
              <a:t>biais</a:t>
            </a:r>
            <a:r>
              <a:rPr lang="en-CA" u="sng" dirty="0">
                <a:solidFill>
                  <a:srgbClr val="131413"/>
                </a:solidFill>
                <a:effectLst/>
                <a:latin typeface="Times"/>
              </a:rPr>
              <a:t> de publication </a:t>
            </a:r>
            <a:r>
              <a:rPr lang="en-CA" u="sng" dirty="0" err="1">
                <a:solidFill>
                  <a:srgbClr val="131413"/>
                </a:solidFill>
                <a:effectLst/>
                <a:latin typeface="Times"/>
              </a:rPr>
              <a:t>ici</a:t>
            </a:r>
            <a:r>
              <a:rPr lang="en-CA" u="sng" dirty="0">
                <a:solidFill>
                  <a:srgbClr val="131413"/>
                </a:solidFill>
                <a:effectLst/>
                <a:latin typeface="Times"/>
              </a:rPr>
              <a:t>!!</a:t>
            </a:r>
          </a:p>
          <a:p>
            <a:endParaRPr lang="en-CA" dirty="0">
              <a:effectLst/>
              <a:latin typeface="Helvetica" pitchFamily="2" charset="0"/>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8502119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9"/>
        <p:cNvGrpSpPr/>
        <p:nvPr/>
      </p:nvGrpSpPr>
      <p:grpSpPr>
        <a:xfrm>
          <a:off x="0" y="0"/>
          <a:ext cx="0" cy="0"/>
          <a:chOff x="0" y="0"/>
          <a:chExt cx="0" cy="0"/>
        </a:xfrm>
      </p:grpSpPr>
      <p:sp>
        <p:nvSpPr>
          <p:cNvPr id="1080" name="Google Shape;1080;g1369ab8c276_1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1" name="Google Shape;1081;g1369ab8c276_1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CA" dirty="0">
                <a:effectLst/>
                <a:latin typeface="Helvetica" pitchFamily="2" charset="0"/>
              </a:rPr>
              <a:t>14 car pas les 18 </a:t>
            </a:r>
            <a:r>
              <a:rPr lang="en-CA" dirty="0" err="1">
                <a:effectLst/>
                <a:latin typeface="Helvetica" pitchFamily="2" charset="0"/>
              </a:rPr>
              <a:t>ont</a:t>
            </a:r>
            <a:r>
              <a:rPr lang="en-CA" dirty="0">
                <a:effectLst/>
                <a:latin typeface="Helvetica" pitchFamily="2" charset="0"/>
              </a:rPr>
              <a:t> rapport le </a:t>
            </a:r>
            <a:r>
              <a:rPr lang="en-CA" dirty="0" err="1">
                <a:effectLst/>
                <a:latin typeface="Helvetica" pitchFamily="2" charset="0"/>
              </a:rPr>
              <a:t>taux</a:t>
            </a:r>
            <a:r>
              <a:rPr lang="en-CA" dirty="0">
                <a:effectLst/>
                <a:latin typeface="Helvetica" pitchFamily="2" charset="0"/>
              </a:rPr>
              <a:t> de naissances </a:t>
            </a:r>
            <a:r>
              <a:rPr lang="en-CA" dirty="0" err="1">
                <a:effectLst/>
                <a:latin typeface="Helvetica" pitchFamily="2" charset="0"/>
              </a:rPr>
              <a:t>vivantes</a:t>
            </a:r>
            <a:endParaRPr lang="en-CA" dirty="0">
              <a:effectLst/>
              <a:latin typeface="Helvetica" pitchFamily="2" charset="0"/>
            </a:endParaRPr>
          </a:p>
        </p:txBody>
      </p:sp>
    </p:spTree>
    <p:extLst>
      <p:ext uri="{BB962C8B-B14F-4D97-AF65-F5344CB8AC3E}">
        <p14:creationId xmlns:p14="http://schemas.microsoft.com/office/powerpoint/2010/main" val="22713750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9"/>
        <p:cNvGrpSpPr/>
        <p:nvPr/>
      </p:nvGrpSpPr>
      <p:grpSpPr>
        <a:xfrm>
          <a:off x="0" y="0"/>
          <a:ext cx="0" cy="0"/>
          <a:chOff x="0" y="0"/>
          <a:chExt cx="0" cy="0"/>
        </a:xfrm>
      </p:grpSpPr>
      <p:sp>
        <p:nvSpPr>
          <p:cNvPr id="1080" name="Google Shape;1080;g1369ab8c276_1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1" name="Google Shape;1081;g1369ab8c276_1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endParaRPr lang="en-CA" dirty="0">
              <a:effectLst/>
              <a:latin typeface="Helvetica" pitchFamily="2" charset="0"/>
            </a:endParaRPr>
          </a:p>
        </p:txBody>
      </p:sp>
    </p:spTree>
    <p:extLst>
      <p:ext uri="{BB962C8B-B14F-4D97-AF65-F5344CB8AC3E}">
        <p14:creationId xmlns:p14="http://schemas.microsoft.com/office/powerpoint/2010/main" val="6156738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9"/>
        <p:cNvGrpSpPr/>
        <p:nvPr/>
      </p:nvGrpSpPr>
      <p:grpSpPr>
        <a:xfrm>
          <a:off x="0" y="0"/>
          <a:ext cx="0" cy="0"/>
          <a:chOff x="0" y="0"/>
          <a:chExt cx="0" cy="0"/>
        </a:xfrm>
      </p:grpSpPr>
      <p:sp>
        <p:nvSpPr>
          <p:cNvPr id="1080" name="Google Shape;1080;g1369ab8c276_1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1" name="Google Shape;1081;g1369ab8c276_1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CA" dirty="0">
                <a:effectLst/>
                <a:latin typeface="Helvetica" pitchFamily="2" charset="0"/>
              </a:rPr>
              <a:t>Wu : In the control acupuncture protocol, 2 needles were inserted</a:t>
            </a:r>
          </a:p>
          <a:p>
            <a:r>
              <a:rPr lang="en-CA" dirty="0">
                <a:effectLst/>
                <a:latin typeface="Helvetica" pitchFamily="2" charset="0"/>
              </a:rPr>
              <a:t>superficially to a depth of less than 5 mm, 1 in each</a:t>
            </a:r>
          </a:p>
          <a:p>
            <a:r>
              <a:rPr lang="en-CA" dirty="0">
                <a:effectLst/>
                <a:latin typeface="Helvetica" pitchFamily="2" charset="0"/>
              </a:rPr>
              <a:t>shoulder and 1 in each upper arm at </a:t>
            </a:r>
            <a:r>
              <a:rPr lang="en-CA" dirty="0" err="1">
                <a:effectLst/>
                <a:latin typeface="Helvetica" pitchFamily="2" charset="0"/>
              </a:rPr>
              <a:t>nonacupuncture</a:t>
            </a:r>
            <a:r>
              <a:rPr lang="en-CA" dirty="0">
                <a:effectLst/>
                <a:latin typeface="Helvetica" pitchFamily="2" charset="0"/>
              </a:rPr>
              <a:t> points,</a:t>
            </a:r>
          </a:p>
          <a:p>
            <a:r>
              <a:rPr lang="en-CA" dirty="0">
                <a:effectLst/>
                <a:latin typeface="Helvetica" pitchFamily="2" charset="0"/>
              </a:rPr>
              <a:t>and needles were not stimulated manually when</a:t>
            </a:r>
          </a:p>
          <a:p>
            <a:endParaRPr dirty="0"/>
          </a:p>
        </p:txBody>
      </p:sp>
    </p:spTree>
    <p:extLst>
      <p:ext uri="{BB962C8B-B14F-4D97-AF65-F5344CB8AC3E}">
        <p14:creationId xmlns:p14="http://schemas.microsoft.com/office/powerpoint/2010/main" val="27218452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2"/>
        <p:cNvGrpSpPr/>
        <p:nvPr/>
      </p:nvGrpSpPr>
      <p:grpSpPr>
        <a:xfrm>
          <a:off x="0" y="0"/>
          <a:ext cx="0" cy="0"/>
          <a:chOff x="0" y="0"/>
          <a:chExt cx="0" cy="0"/>
        </a:xfrm>
      </p:grpSpPr>
      <p:sp>
        <p:nvSpPr>
          <p:cNvPr id="2413" name="Google Shape;2413;g1369ab8c276_1_1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4" name="Google Shape;2414;g1369ab8c276_1_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CA" dirty="0">
                <a:effectLst/>
                <a:latin typeface="Helvetica" pitchFamily="2" charset="0"/>
              </a:rPr>
              <a:t>Dans </a:t>
            </a:r>
            <a:r>
              <a:rPr lang="en-CA" dirty="0" err="1">
                <a:effectLst/>
                <a:latin typeface="Helvetica" pitchFamily="2" charset="0"/>
              </a:rPr>
              <a:t>l’article</a:t>
            </a:r>
            <a:r>
              <a:rPr lang="en-CA" dirty="0">
                <a:effectLst/>
                <a:latin typeface="Helvetica" pitchFamily="2" charset="0"/>
              </a:rPr>
              <a:t> de Wu, il est </a:t>
            </a:r>
            <a:r>
              <a:rPr lang="en-CA" dirty="0" err="1">
                <a:effectLst/>
                <a:latin typeface="Helvetica" pitchFamily="2" charset="0"/>
              </a:rPr>
              <a:t>mentionné</a:t>
            </a:r>
            <a:r>
              <a:rPr lang="en-CA" dirty="0">
                <a:effectLst/>
                <a:latin typeface="Helvetica" pitchFamily="2" charset="0"/>
              </a:rPr>
              <a:t> que «The appropriate control group in acupuncture trials is debated because the nonpenetrating and superficial acupuncture needle </a:t>
            </a:r>
            <a:r>
              <a:rPr lang="en-CA" b="1" dirty="0">
                <a:effectLst/>
                <a:latin typeface="Helvetica" pitchFamily="2" charset="0"/>
              </a:rPr>
              <a:t>techniques are not completely inert</a:t>
            </a:r>
            <a:r>
              <a:rPr lang="en-CA" dirty="0">
                <a:effectLst/>
                <a:latin typeface="Helvetica" pitchFamily="2" charset="0"/>
              </a:rPr>
              <a:t>»</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fr-CA" sz="1100" b="0" i="0" dirty="0">
              <a:solidFill>
                <a:schemeClr val="tx1"/>
              </a:solidFill>
              <a:effectLst/>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14433570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2"/>
        <p:cNvGrpSpPr/>
        <p:nvPr/>
      </p:nvGrpSpPr>
      <p:grpSpPr>
        <a:xfrm>
          <a:off x="0" y="0"/>
          <a:ext cx="0" cy="0"/>
          <a:chOff x="0" y="0"/>
          <a:chExt cx="0" cy="0"/>
        </a:xfrm>
      </p:grpSpPr>
      <p:sp>
        <p:nvSpPr>
          <p:cNvPr id="2413" name="Google Shape;2413;g1369ab8c276_1_1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4" name="Google Shape;2414;g1369ab8c276_1_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dirty="0">
                <a:effectLst/>
                <a:latin typeface="Helvetica" pitchFamily="2" charset="0"/>
              </a:rPr>
              <a:t>RR 1.14 </a:t>
            </a:r>
            <a:r>
              <a:rPr lang="en-CA" dirty="0" err="1">
                <a:effectLst/>
                <a:latin typeface="Helvetica" pitchFamily="2" charset="0"/>
              </a:rPr>
              <a:t>quand</a:t>
            </a:r>
            <a:r>
              <a:rPr lang="en-CA" dirty="0">
                <a:effectLst/>
                <a:latin typeface="Helvetica" pitchFamily="2" charset="0"/>
              </a:rPr>
              <a:t> acupuncture vs acupuncture placebo et RR 1.28 </a:t>
            </a:r>
            <a:r>
              <a:rPr lang="en-CA" dirty="0" err="1">
                <a:effectLst/>
                <a:latin typeface="Helvetica" pitchFamily="2" charset="0"/>
              </a:rPr>
              <a:t>quand</a:t>
            </a:r>
            <a:r>
              <a:rPr lang="en-CA" dirty="0">
                <a:effectLst/>
                <a:latin typeface="Helvetica" pitchFamily="2" charset="0"/>
              </a:rPr>
              <a:t> acupuncture vs NIL</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33328622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CA" u="sng" dirty="0"/>
              <a:t>Les aiguilles </a:t>
            </a:r>
            <a:r>
              <a:rPr lang="en-CA" u="sng" dirty="0" err="1"/>
              <a:t>augmentent</a:t>
            </a:r>
            <a:r>
              <a:rPr lang="en-CA" u="sng" dirty="0"/>
              <a:t> la </a:t>
            </a:r>
            <a:r>
              <a:rPr lang="en-CA" u="sng" dirty="0" err="1"/>
              <a:t>sécrétion</a:t>
            </a:r>
            <a:r>
              <a:rPr lang="en-CA" u="sng" dirty="0"/>
              <a:t> des </a:t>
            </a:r>
            <a:r>
              <a:rPr lang="en-CA" u="sng" dirty="0" err="1"/>
              <a:t>endorphines</a:t>
            </a:r>
            <a:r>
              <a:rPr lang="en-CA" u="sng" dirty="0"/>
              <a:t> </a:t>
            </a:r>
            <a:r>
              <a:rPr lang="en-CA" u="sng" dirty="0" err="1"/>
              <a:t>ce</a:t>
            </a:r>
            <a:r>
              <a:rPr lang="en-CA" u="sng" dirty="0"/>
              <a:t> qui </a:t>
            </a:r>
            <a:r>
              <a:rPr lang="en-CA" u="sng" dirty="0" err="1"/>
              <a:t>apaise</a:t>
            </a:r>
            <a:r>
              <a:rPr lang="en-CA" u="sng" dirty="0"/>
              <a:t> le stress, le </a:t>
            </a:r>
            <a:r>
              <a:rPr lang="en-CA" u="sng" dirty="0" err="1"/>
              <a:t>système</a:t>
            </a:r>
            <a:r>
              <a:rPr lang="en-CA" u="sng" dirty="0"/>
              <a:t> </a:t>
            </a:r>
            <a:r>
              <a:rPr lang="en-CA" u="sng" dirty="0" err="1"/>
              <a:t>nerveux</a:t>
            </a:r>
            <a:r>
              <a:rPr lang="en-CA" u="sng" dirty="0"/>
              <a:t>, </a:t>
            </a:r>
            <a:r>
              <a:rPr lang="en-CA" u="sng" dirty="0" err="1"/>
              <a:t>diminue</a:t>
            </a:r>
            <a:r>
              <a:rPr lang="en-CA" u="sng" dirty="0"/>
              <a:t> la </a:t>
            </a:r>
            <a:r>
              <a:rPr lang="en-CA" u="sng" dirty="0" err="1"/>
              <a:t>douleur</a:t>
            </a:r>
            <a:r>
              <a:rPr lang="en-CA" dirty="0"/>
              <a:t>, etc. Par </a:t>
            </a:r>
            <a:r>
              <a:rPr lang="en-CA" dirty="0" err="1"/>
              <a:t>exemple</a:t>
            </a:r>
            <a:r>
              <a:rPr lang="en-CA" dirty="0"/>
              <a:t>, les aiguilles </a:t>
            </a:r>
            <a:r>
              <a:rPr lang="en-CA" dirty="0" err="1"/>
              <a:t>peuvent</a:t>
            </a:r>
            <a:r>
              <a:rPr lang="en-CA" dirty="0"/>
              <a:t> aider </a:t>
            </a:r>
            <a:r>
              <a:rPr lang="en-CA" dirty="0" err="1"/>
              <a:t>à</a:t>
            </a:r>
            <a:r>
              <a:rPr lang="en-CA" dirty="0"/>
              <a:t> </a:t>
            </a:r>
            <a:r>
              <a:rPr lang="en-CA" u="sng" dirty="0" err="1"/>
              <a:t>détendre</a:t>
            </a:r>
            <a:r>
              <a:rPr lang="en-CA" u="sng" dirty="0"/>
              <a:t> </a:t>
            </a:r>
            <a:r>
              <a:rPr lang="en-CA" u="sng" dirty="0" err="1"/>
              <a:t>l'abdomen</a:t>
            </a:r>
            <a:r>
              <a:rPr lang="en-CA" dirty="0"/>
              <a:t> et </a:t>
            </a:r>
            <a:r>
              <a:rPr lang="en-CA" dirty="0" err="1"/>
              <a:t>l'utérus</a:t>
            </a:r>
            <a:r>
              <a:rPr lang="en-CA" dirty="0"/>
              <a:t>, </a:t>
            </a:r>
            <a:r>
              <a:rPr lang="en-CA" dirty="0" err="1"/>
              <a:t>ce</a:t>
            </a:r>
            <a:r>
              <a:rPr lang="en-CA" dirty="0"/>
              <a:t> qui </a:t>
            </a:r>
            <a:r>
              <a:rPr lang="en-CA" dirty="0" err="1"/>
              <a:t>explique</a:t>
            </a:r>
            <a:r>
              <a:rPr lang="en-CA" dirty="0"/>
              <a:t> entre </a:t>
            </a:r>
            <a:r>
              <a:rPr lang="en-CA" dirty="0" err="1"/>
              <a:t>autre</a:t>
            </a:r>
            <a:r>
              <a:rPr lang="en-CA" dirty="0"/>
              <a:t> </a:t>
            </a:r>
            <a:r>
              <a:rPr lang="en-CA" dirty="0" err="1"/>
              <a:t>pourquoi</a:t>
            </a:r>
            <a:r>
              <a:rPr lang="en-CA" dirty="0"/>
              <a:t> </a:t>
            </a:r>
            <a:r>
              <a:rPr lang="en-CA" dirty="0" err="1"/>
              <a:t>l'acupuncture</a:t>
            </a:r>
            <a:r>
              <a:rPr lang="en-CA" dirty="0"/>
              <a:t> est </a:t>
            </a:r>
            <a:r>
              <a:rPr lang="en-CA" dirty="0" err="1"/>
              <a:t>bénéfique</a:t>
            </a:r>
            <a:r>
              <a:rPr lang="en-CA" dirty="0"/>
              <a:t> </a:t>
            </a:r>
            <a:r>
              <a:rPr lang="en-CA" dirty="0" err="1"/>
              <a:t>avant</a:t>
            </a:r>
            <a:r>
              <a:rPr lang="en-CA" dirty="0"/>
              <a:t> un </a:t>
            </a:r>
            <a:r>
              <a:rPr lang="en-CA" dirty="0" err="1"/>
              <a:t>transfert</a:t>
            </a:r>
            <a:r>
              <a:rPr lang="en-CA" dirty="0"/>
              <a:t> </a:t>
            </a:r>
            <a:r>
              <a:rPr lang="en-CA" dirty="0" err="1"/>
              <a:t>d'embryon</a:t>
            </a:r>
            <a:r>
              <a:rPr lang="en-CA" dirty="0"/>
              <a:t> </a:t>
            </a:r>
            <a:r>
              <a:rPr lang="en-CA" dirty="0" err="1"/>
              <a:t>ou</a:t>
            </a:r>
            <a:r>
              <a:rPr lang="en-CA" dirty="0"/>
              <a:t> pour </a:t>
            </a:r>
            <a:r>
              <a:rPr lang="en-CA" dirty="0" err="1"/>
              <a:t>détendre</a:t>
            </a:r>
            <a:r>
              <a:rPr lang="en-CA" dirty="0"/>
              <a:t> le </a:t>
            </a:r>
            <a:r>
              <a:rPr lang="en-CA" dirty="0" err="1"/>
              <a:t>périné</a:t>
            </a:r>
            <a:r>
              <a:rPr lang="en-CA" dirty="0"/>
              <a:t> </a:t>
            </a:r>
            <a:r>
              <a:rPr lang="en-CA" dirty="0" err="1"/>
              <a:t>lors</a:t>
            </a:r>
            <a:r>
              <a:rPr lang="en-CA" dirty="0"/>
              <a:t> d'un accouchement.</a:t>
            </a:r>
            <a:br>
              <a:rPr lang="en-CA" dirty="0"/>
            </a:br>
            <a:br>
              <a:rPr lang="en-CA" dirty="0"/>
            </a:br>
            <a:r>
              <a:rPr lang="en-CA" dirty="0"/>
              <a:t>Des études </a:t>
            </a:r>
            <a:r>
              <a:rPr lang="en-CA" dirty="0" err="1"/>
              <a:t>en</a:t>
            </a:r>
            <a:r>
              <a:rPr lang="en-CA" dirty="0"/>
              <a:t> </a:t>
            </a:r>
            <a:r>
              <a:rPr lang="en-CA" dirty="0" err="1"/>
              <a:t>cours</a:t>
            </a:r>
            <a:r>
              <a:rPr lang="en-CA" dirty="0"/>
              <a:t> </a:t>
            </a:r>
            <a:r>
              <a:rPr lang="en-CA" dirty="0" err="1"/>
              <a:t>tentent</a:t>
            </a:r>
            <a:r>
              <a:rPr lang="en-CA" dirty="0"/>
              <a:t> de </a:t>
            </a:r>
            <a:r>
              <a:rPr lang="en-CA" dirty="0" err="1"/>
              <a:t>démontrer</a:t>
            </a:r>
            <a:r>
              <a:rPr lang="en-CA" dirty="0"/>
              <a:t> que </a:t>
            </a:r>
            <a:r>
              <a:rPr lang="en-CA" dirty="0" err="1"/>
              <a:t>selon</a:t>
            </a:r>
            <a:r>
              <a:rPr lang="en-CA" dirty="0"/>
              <a:t> les points </a:t>
            </a:r>
            <a:r>
              <a:rPr lang="en-CA" dirty="0" err="1"/>
              <a:t>d'acupuncture</a:t>
            </a:r>
            <a:r>
              <a:rPr lang="en-CA" dirty="0"/>
              <a:t> </a:t>
            </a:r>
            <a:r>
              <a:rPr lang="en-CA" dirty="0" err="1"/>
              <a:t>puncturés</a:t>
            </a:r>
            <a:r>
              <a:rPr lang="en-CA" dirty="0"/>
              <a:t>, des zones </a:t>
            </a:r>
            <a:r>
              <a:rPr lang="en-CA" dirty="0" err="1"/>
              <a:t>différentes</a:t>
            </a:r>
            <a:r>
              <a:rPr lang="en-CA" dirty="0"/>
              <a:t> du </a:t>
            </a:r>
            <a:r>
              <a:rPr lang="en-CA" dirty="0" err="1"/>
              <a:t>cerveau</a:t>
            </a:r>
            <a:r>
              <a:rPr lang="en-CA" dirty="0"/>
              <a:t> </a:t>
            </a:r>
            <a:r>
              <a:rPr lang="en-CA" dirty="0" err="1"/>
              <a:t>s'allument</a:t>
            </a:r>
            <a:r>
              <a:rPr lang="en-CA" dirty="0"/>
              <a:t> </a:t>
            </a:r>
            <a:r>
              <a:rPr lang="en-CA" dirty="0" err="1"/>
              <a:t>en</a:t>
            </a:r>
            <a:r>
              <a:rPr lang="en-CA" dirty="0"/>
              <a:t> </a:t>
            </a:r>
            <a:r>
              <a:rPr lang="en-CA" dirty="0" err="1"/>
              <a:t>imagerie</a:t>
            </a:r>
            <a:r>
              <a:rPr lang="en-CA" dirty="0"/>
              <a:t> </a:t>
            </a:r>
            <a:r>
              <a:rPr lang="en-CA" dirty="0" err="1"/>
              <a:t>médicale</a:t>
            </a:r>
            <a:r>
              <a:rPr lang="en-CA" dirty="0"/>
              <a:t>. Par </a:t>
            </a:r>
            <a:r>
              <a:rPr lang="en-CA" dirty="0" err="1"/>
              <a:t>exemple</a:t>
            </a:r>
            <a:r>
              <a:rPr lang="en-CA" dirty="0"/>
              <a:t>, un point des </a:t>
            </a:r>
            <a:r>
              <a:rPr lang="en-CA" dirty="0" err="1"/>
              <a:t>yeux</a:t>
            </a:r>
            <a:r>
              <a:rPr lang="en-CA" dirty="0"/>
              <a:t> </a:t>
            </a:r>
            <a:r>
              <a:rPr lang="en-CA" dirty="0" err="1"/>
              <a:t>près</a:t>
            </a:r>
            <a:r>
              <a:rPr lang="en-CA" dirty="0"/>
              <a:t> du </a:t>
            </a:r>
            <a:r>
              <a:rPr lang="en-CA" dirty="0" err="1"/>
              <a:t>genoux</a:t>
            </a:r>
            <a:r>
              <a:rPr lang="en-CA" dirty="0"/>
              <a:t> </a:t>
            </a:r>
            <a:r>
              <a:rPr lang="en-CA" dirty="0" err="1"/>
              <a:t>allume</a:t>
            </a:r>
            <a:r>
              <a:rPr lang="en-CA" dirty="0"/>
              <a:t> </a:t>
            </a:r>
            <a:r>
              <a:rPr lang="en-CA" dirty="0" err="1"/>
              <a:t>l'aire</a:t>
            </a:r>
            <a:r>
              <a:rPr lang="en-CA" dirty="0"/>
              <a:t> </a:t>
            </a:r>
            <a:r>
              <a:rPr lang="en-CA" dirty="0" err="1"/>
              <a:t>visuelle</a:t>
            </a:r>
            <a:r>
              <a:rPr lang="en-CA" dirty="0"/>
              <a:t> au scan, </a:t>
            </a:r>
            <a:r>
              <a:rPr lang="en-CA" dirty="0" err="1"/>
              <a:t>alors</a:t>
            </a:r>
            <a:r>
              <a:rPr lang="en-CA" dirty="0"/>
              <a:t> </a:t>
            </a:r>
            <a:r>
              <a:rPr lang="en-CA" dirty="0" err="1"/>
              <a:t>qu'un</a:t>
            </a:r>
            <a:r>
              <a:rPr lang="en-CA" dirty="0"/>
              <a:t> </a:t>
            </a:r>
            <a:r>
              <a:rPr lang="en-CA" dirty="0" err="1"/>
              <a:t>autre</a:t>
            </a:r>
            <a:r>
              <a:rPr lang="en-CA" dirty="0"/>
              <a:t> point </a:t>
            </a:r>
            <a:r>
              <a:rPr lang="en-CA" dirty="0" err="1"/>
              <a:t>à</a:t>
            </a:r>
            <a:r>
              <a:rPr lang="en-CA" dirty="0"/>
              <a:t> 1cm du </a:t>
            </a:r>
            <a:r>
              <a:rPr lang="en-CA" dirty="0" err="1"/>
              <a:t>même</a:t>
            </a:r>
            <a:r>
              <a:rPr lang="en-CA" dirty="0"/>
              <a:t> point </a:t>
            </a:r>
            <a:r>
              <a:rPr lang="en-CA" dirty="0" err="1"/>
              <a:t>d'acupuncture</a:t>
            </a:r>
            <a:r>
              <a:rPr lang="en-CA" dirty="0"/>
              <a:t> </a:t>
            </a:r>
            <a:r>
              <a:rPr lang="en-CA" dirty="0" err="1"/>
              <a:t>n'a</a:t>
            </a:r>
            <a:r>
              <a:rPr lang="en-CA" dirty="0"/>
              <a:t> </a:t>
            </a:r>
            <a:r>
              <a:rPr lang="en-CA" dirty="0" err="1"/>
              <a:t>aucun</a:t>
            </a:r>
            <a:r>
              <a:rPr lang="en-CA" dirty="0"/>
              <a:t> </a:t>
            </a:r>
            <a:r>
              <a:rPr lang="en-CA" dirty="0" err="1"/>
              <a:t>effet</a:t>
            </a:r>
            <a:r>
              <a:rPr lang="en-CA" dirty="0"/>
              <a:t>. La science </a:t>
            </a:r>
            <a:r>
              <a:rPr lang="en-CA" dirty="0" err="1"/>
              <a:t>tente</a:t>
            </a:r>
            <a:r>
              <a:rPr lang="en-CA" dirty="0"/>
              <a:t> de </a:t>
            </a:r>
            <a:r>
              <a:rPr lang="en-CA" dirty="0" err="1"/>
              <a:t>déterminer</a:t>
            </a:r>
            <a:r>
              <a:rPr lang="en-CA" dirty="0"/>
              <a:t> la raison, sans </a:t>
            </a:r>
            <a:r>
              <a:rPr lang="en-CA" dirty="0" err="1"/>
              <a:t>réponse</a:t>
            </a:r>
            <a:r>
              <a:rPr lang="en-CA" dirty="0"/>
              <a:t> </a:t>
            </a:r>
            <a:r>
              <a:rPr lang="en-CA" dirty="0" err="1"/>
              <a:t>jusqu'à</a:t>
            </a:r>
            <a:r>
              <a:rPr lang="en-CA" dirty="0"/>
              <a:t> </a:t>
            </a:r>
            <a:r>
              <a:rPr lang="en-CA" dirty="0" err="1"/>
              <a:t>présent</a:t>
            </a:r>
            <a:r>
              <a:rPr lang="en-CA" dirty="0"/>
              <a:t>. La </a:t>
            </a:r>
            <a:r>
              <a:rPr lang="en-CA" dirty="0" err="1"/>
              <a:t>piste</a:t>
            </a:r>
            <a:r>
              <a:rPr lang="en-CA" dirty="0"/>
              <a:t> des nerfs et du </a:t>
            </a:r>
            <a:r>
              <a:rPr lang="en-CA" dirty="0" err="1"/>
              <a:t>système</a:t>
            </a:r>
            <a:r>
              <a:rPr lang="en-CA" dirty="0"/>
              <a:t> </a:t>
            </a:r>
            <a:r>
              <a:rPr lang="en-CA" dirty="0" err="1"/>
              <a:t>nerveux</a:t>
            </a:r>
            <a:r>
              <a:rPr lang="en-CA" dirty="0"/>
              <a:t> est </a:t>
            </a:r>
            <a:r>
              <a:rPr lang="en-CA" dirty="0" err="1"/>
              <a:t>explorée</a:t>
            </a:r>
            <a:r>
              <a:rPr lang="en-CA" dirty="0"/>
              <a:t>.</a:t>
            </a:r>
            <a:br>
              <a:rPr lang="en-CA" dirty="0"/>
            </a:br>
            <a:r>
              <a:rPr lang="en-CA" dirty="0" err="1"/>
              <a:t>En</a:t>
            </a:r>
            <a:r>
              <a:rPr lang="en-CA" dirty="0"/>
              <a:t> </a:t>
            </a:r>
            <a:r>
              <a:rPr lang="en-CA" dirty="0" err="1"/>
              <a:t>fertilité</a:t>
            </a:r>
            <a:r>
              <a:rPr lang="en-CA" dirty="0"/>
              <a:t> par </a:t>
            </a:r>
            <a:r>
              <a:rPr lang="en-CA" dirty="0" err="1"/>
              <a:t>exemple</a:t>
            </a:r>
            <a:r>
              <a:rPr lang="en-CA" dirty="0"/>
              <a:t>, il y a </a:t>
            </a:r>
            <a:r>
              <a:rPr lang="en-CA" dirty="0" err="1"/>
              <a:t>plusieurs</a:t>
            </a:r>
            <a:r>
              <a:rPr lang="en-CA" dirty="0"/>
              <a:t> </a:t>
            </a:r>
            <a:r>
              <a:rPr lang="en-CA" dirty="0" err="1"/>
              <a:t>dizaines</a:t>
            </a:r>
            <a:r>
              <a:rPr lang="en-CA" dirty="0"/>
              <a:t> de tableaux </a:t>
            </a:r>
            <a:r>
              <a:rPr lang="en-CA" dirty="0" err="1"/>
              <a:t>différents</a:t>
            </a:r>
            <a:r>
              <a:rPr lang="en-CA" dirty="0"/>
              <a:t>, et </a:t>
            </a:r>
            <a:r>
              <a:rPr lang="en-CA" dirty="0" err="1"/>
              <a:t>ces</a:t>
            </a:r>
            <a:r>
              <a:rPr lang="en-CA" dirty="0"/>
              <a:t> tableaux </a:t>
            </a:r>
            <a:r>
              <a:rPr lang="en-CA" dirty="0" err="1"/>
              <a:t>diffèrent</a:t>
            </a:r>
            <a:r>
              <a:rPr lang="en-CA" dirty="0"/>
              <a:t> </a:t>
            </a:r>
            <a:r>
              <a:rPr lang="en-CA" dirty="0" err="1"/>
              <a:t>grandement</a:t>
            </a:r>
            <a:r>
              <a:rPr lang="en-CA" dirty="0"/>
              <a:t> </a:t>
            </a:r>
            <a:r>
              <a:rPr lang="en-CA" dirty="0" err="1"/>
              <a:t>d'une</a:t>
            </a:r>
            <a:r>
              <a:rPr lang="en-CA" dirty="0"/>
              <a:t> personne </a:t>
            </a:r>
            <a:r>
              <a:rPr lang="en-CA" dirty="0" err="1"/>
              <a:t>à</a:t>
            </a:r>
            <a:r>
              <a:rPr lang="en-CA" dirty="0"/>
              <a:t> une </a:t>
            </a:r>
            <a:r>
              <a:rPr lang="en-CA" dirty="0" err="1"/>
              <a:t>autre</a:t>
            </a:r>
            <a:r>
              <a:rPr lang="en-CA" dirty="0"/>
              <a:t>.</a:t>
            </a:r>
          </a:p>
          <a:p>
            <a:endParaRPr lang="en-CA" dirty="0"/>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fr-CA" sz="1100" b="1" dirty="0"/>
              <a:t>**Mention dans l’article Wu, X. que les techniques d’acupuncture placebo ne sont pas complètements «inertes» </a:t>
            </a:r>
            <a:endParaRPr lang="fr-CA" sz="1100" dirty="0"/>
          </a:p>
          <a:p>
            <a:endParaRPr lang="fr-CA" dirty="0"/>
          </a:p>
        </p:txBody>
      </p:sp>
    </p:spTree>
    <p:extLst>
      <p:ext uri="{BB962C8B-B14F-4D97-AF65-F5344CB8AC3E}">
        <p14:creationId xmlns:p14="http://schemas.microsoft.com/office/powerpoint/2010/main" val="12969315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2"/>
        <p:cNvGrpSpPr/>
        <p:nvPr/>
      </p:nvGrpSpPr>
      <p:grpSpPr>
        <a:xfrm>
          <a:off x="0" y="0"/>
          <a:ext cx="0" cy="0"/>
          <a:chOff x="0" y="0"/>
          <a:chExt cx="0" cy="0"/>
        </a:xfrm>
      </p:grpSpPr>
      <p:sp>
        <p:nvSpPr>
          <p:cNvPr id="2413" name="Google Shape;2413;g1369ab8c276_1_1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4" name="Google Shape;2414;g1369ab8c276_1_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1727782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2"/>
        <p:cNvGrpSpPr/>
        <p:nvPr/>
      </p:nvGrpSpPr>
      <p:grpSpPr>
        <a:xfrm>
          <a:off x="0" y="0"/>
          <a:ext cx="0" cy="0"/>
          <a:chOff x="0" y="0"/>
          <a:chExt cx="0" cy="0"/>
        </a:xfrm>
      </p:grpSpPr>
      <p:sp>
        <p:nvSpPr>
          <p:cNvPr id="2413" name="Google Shape;2413;g1369ab8c276_1_1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4" name="Google Shape;2414;g1369ab8c276_1_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fr-CA" sz="1100" b="0" i="0" dirty="0">
                <a:solidFill>
                  <a:schemeClr val="tx1"/>
                </a:solidFill>
                <a:effectLst/>
              </a:rPr>
              <a:t>Wu double </a:t>
            </a:r>
            <a:r>
              <a:rPr lang="fr-CA" sz="1100" b="0" i="0" dirty="0" err="1">
                <a:solidFill>
                  <a:schemeClr val="tx1"/>
                </a:solidFill>
                <a:effectLst/>
              </a:rPr>
              <a:t>blinded</a:t>
            </a:r>
            <a:r>
              <a:rPr lang="fr-CA" sz="1100" b="0" i="0" dirty="0">
                <a:solidFill>
                  <a:schemeClr val="tx1"/>
                </a:solidFill>
                <a:effectLst/>
              </a:rPr>
              <a:t>, les perdus de vue ont été retiré = per protocole</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fr-CA" sz="1100" b="0" i="0" dirty="0">
              <a:solidFill>
                <a:schemeClr val="tx1"/>
              </a:solidFill>
              <a:effectLst/>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fr-CA" sz="1100" b="0" i="0" dirty="0">
                <a:solidFill>
                  <a:schemeClr val="tx1"/>
                </a:solidFill>
                <a:effectLst/>
              </a:rPr>
              <a:t>Guven per protocole (ceux qu’on n’avait pas toutes les données ont été retiré ou ceux avec </a:t>
            </a:r>
            <a:r>
              <a:rPr lang="fr-CA" sz="1100" b="0" i="0" dirty="0" err="1">
                <a:solidFill>
                  <a:schemeClr val="tx1"/>
                </a:solidFill>
                <a:effectLst/>
              </a:rPr>
              <a:t>allergic</a:t>
            </a:r>
            <a:r>
              <a:rPr lang="fr-CA" sz="1100" b="0" i="0" dirty="0">
                <a:solidFill>
                  <a:schemeClr val="tx1"/>
                </a:solidFill>
                <a:effectLst/>
              </a:rPr>
              <a:t> rash)</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dirty="0">
                <a:effectLst/>
                <a:latin typeface="Times"/>
              </a:rPr>
              <a:t>acupuncture treatment could decrease anxiety levels that</a:t>
            </a:r>
          </a:p>
          <a:p>
            <a:r>
              <a:rPr lang="en-CA" dirty="0">
                <a:effectLst/>
                <a:latin typeface="Times"/>
              </a:rPr>
              <a:t>occur before ET.</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fr-CA" sz="1100" b="0" i="0" dirty="0">
              <a:solidFill>
                <a:schemeClr val="tx1"/>
              </a:solidFill>
              <a:effectLst/>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fr-CA" sz="1100" b="0" i="0" dirty="0">
                <a:solidFill>
                  <a:schemeClr val="tx1"/>
                </a:solidFill>
                <a:effectLst/>
              </a:rPr>
              <a:t>Guven ce n’était pas à double insu</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fr-CA" sz="1100" b="0" i="0" dirty="0">
              <a:solidFill>
                <a:schemeClr val="tx1"/>
              </a:solidFill>
              <a:effectLst/>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fr-CA" sz="1100" b="0" i="0" dirty="0">
                <a:solidFill>
                  <a:schemeClr val="tx1"/>
                </a:solidFill>
                <a:effectLst/>
              </a:rPr>
              <a:t>Caractéristiques des participants sont comparables pour les 2 ECR (Wu et Zhou)</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fr-CA" sz="1100" b="0" i="0" dirty="0">
              <a:solidFill>
                <a:schemeClr val="tx1"/>
              </a:solidFill>
              <a:effectLst/>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fr-CA" sz="1100" b="0" i="0" dirty="0">
                <a:solidFill>
                  <a:schemeClr val="tx1"/>
                </a:solidFill>
                <a:effectLst/>
              </a:rPr>
              <a:t>Zhou </a:t>
            </a:r>
            <a:r>
              <a:rPr lang="en-CA" dirty="0">
                <a:effectLst/>
                <a:latin typeface="Helvetica" pitchFamily="2" charset="0"/>
              </a:rPr>
              <a:t>The meta-analysis was based on a small number of studies (29 studies); 9 studies were small, ≤ 100, and 11 were≤ 200 </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CA" dirty="0">
              <a:effectLst/>
              <a:latin typeface="Helvetica" pitchFamily="2"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fr-CA" dirty="0"/>
              <a:t>Les 2 ECR, APP donc bien que mesure de l’efficacité potentielle et l’effet «biologique» du traitement, peut introduire des biais</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fr-CA" dirty="0"/>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fr-CA" dirty="0"/>
              <a:t>Xie risque de biais semble faible</a:t>
            </a: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CA" dirty="0">
              <a:effectLst/>
              <a:latin typeface="Helvetica" pitchFamily="2"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fr-CA" sz="1100" b="0" i="0" dirty="0">
              <a:solidFill>
                <a:schemeClr val="tx1"/>
              </a:solidFill>
              <a:effectLst/>
            </a:endParaRPr>
          </a:p>
          <a:p>
            <a:pPr marL="0" lvl="0" indent="0" algn="l" rtl="0">
              <a:spcBef>
                <a:spcPts val="0"/>
              </a:spcBef>
              <a:spcAft>
                <a:spcPts val="0"/>
              </a:spcAft>
              <a:buNone/>
            </a:pPr>
            <a:endParaRPr dirty="0"/>
          </a:p>
        </p:txBody>
      </p:sp>
    </p:spTree>
    <p:extLst>
      <p:ext uri="{BB962C8B-B14F-4D97-AF65-F5344CB8AC3E}">
        <p14:creationId xmlns:p14="http://schemas.microsoft.com/office/powerpoint/2010/main" val="1019836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8"/>
        <p:cNvGrpSpPr/>
        <p:nvPr/>
      </p:nvGrpSpPr>
      <p:grpSpPr>
        <a:xfrm>
          <a:off x="0" y="0"/>
          <a:ext cx="0" cy="0"/>
          <a:chOff x="0" y="0"/>
          <a:chExt cx="0" cy="0"/>
        </a:xfrm>
      </p:grpSpPr>
      <p:sp>
        <p:nvSpPr>
          <p:cNvPr id="659" name="Google Shape;659;g13bf728cd94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0" name="Google Shape;660;g13bf728cd94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fr-CA" dirty="0"/>
          </a:p>
          <a:p>
            <a:pPr marL="0" lvl="0" indent="0" algn="l" rtl="0">
              <a:spcBef>
                <a:spcPts val="0"/>
              </a:spcBef>
              <a:spcAft>
                <a:spcPts val="0"/>
              </a:spcAft>
              <a:buNone/>
            </a:pP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2"/>
        <p:cNvGrpSpPr/>
        <p:nvPr/>
      </p:nvGrpSpPr>
      <p:grpSpPr>
        <a:xfrm>
          <a:off x="0" y="0"/>
          <a:ext cx="0" cy="0"/>
          <a:chOff x="0" y="0"/>
          <a:chExt cx="0" cy="0"/>
        </a:xfrm>
      </p:grpSpPr>
      <p:sp>
        <p:nvSpPr>
          <p:cNvPr id="2413" name="Google Shape;2413;g1369ab8c276_1_1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4" name="Google Shape;2414;g1369ab8c276_1_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fr-CA" sz="1800" dirty="0">
              <a:effectLst/>
              <a:latin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fr-CA" sz="1100" dirty="0"/>
              <a:t>L</a:t>
            </a:r>
            <a:r>
              <a:rPr lang="fr-CA" sz="1100" dirty="0">
                <a:solidFill>
                  <a:schemeClr val="dk1"/>
                </a:solidFill>
              </a:rPr>
              <a:t>e fait d’avoir recours aux </a:t>
            </a:r>
            <a:r>
              <a:rPr lang="fr-CA" sz="1200" b="1" dirty="0">
                <a:solidFill>
                  <a:schemeClr val="dk1"/>
                </a:solidFill>
              </a:rPr>
              <a:t>traitements d’acupuncture</a:t>
            </a:r>
            <a:r>
              <a:rPr lang="fr-CA" sz="1200" dirty="0">
                <a:solidFill>
                  <a:schemeClr val="dk1"/>
                </a:solidFill>
              </a:rPr>
              <a:t> </a:t>
            </a:r>
            <a:r>
              <a:rPr lang="fr-CA" sz="1100" dirty="0">
                <a:solidFill>
                  <a:schemeClr val="dk1"/>
                </a:solidFill>
              </a:rPr>
              <a:t>chez les femmes en âge de procréer infertiles ayant recours à la fécondation in vitro semble avoir un</a:t>
            </a:r>
            <a:r>
              <a:rPr lang="fr-CA" sz="1200" dirty="0">
                <a:solidFill>
                  <a:schemeClr val="dk1"/>
                </a:solidFill>
              </a:rPr>
              <a:t> </a:t>
            </a:r>
            <a:r>
              <a:rPr lang="fr-CA" sz="1200" b="1" dirty="0">
                <a:solidFill>
                  <a:schemeClr val="dk1"/>
                </a:solidFill>
              </a:rPr>
              <a:t>effet positif</a:t>
            </a:r>
            <a:r>
              <a:rPr lang="fr-CA" sz="1200" dirty="0">
                <a:solidFill>
                  <a:schemeClr val="dk1"/>
                </a:solidFill>
              </a:rPr>
              <a:t> </a:t>
            </a:r>
            <a:r>
              <a:rPr lang="fr-CA" sz="1100" b="1" dirty="0">
                <a:solidFill>
                  <a:schemeClr val="dk1"/>
                </a:solidFill>
              </a:rPr>
              <a:t>sur</a:t>
            </a:r>
            <a:r>
              <a:rPr lang="fr-CA" sz="1100" dirty="0">
                <a:solidFill>
                  <a:schemeClr val="dk1"/>
                </a:solidFill>
              </a:rPr>
              <a:t> les grossesses chimiques, les grossesses cliniques, les grossesses en cours et </a:t>
            </a:r>
            <a:r>
              <a:rPr lang="fr-CA" sz="1100" b="1" dirty="0">
                <a:solidFill>
                  <a:schemeClr val="dk1"/>
                </a:solidFill>
              </a:rPr>
              <a:t>les naissances vivantes</a:t>
            </a:r>
            <a:r>
              <a:rPr lang="fr-CA" sz="1200" b="1" dirty="0">
                <a:solidFill>
                  <a:schemeClr val="dk1"/>
                </a:solidFill>
              </a:rPr>
              <a:t> comparativement</a:t>
            </a:r>
            <a:r>
              <a:rPr lang="fr-CA" sz="1200" dirty="0">
                <a:solidFill>
                  <a:schemeClr val="dk1"/>
                </a:solidFill>
              </a:rPr>
              <a:t> </a:t>
            </a:r>
            <a:r>
              <a:rPr lang="fr-CA" sz="1100" dirty="0">
                <a:solidFill>
                  <a:schemeClr val="dk1"/>
                </a:solidFill>
              </a:rPr>
              <a:t>aux femmes en âge de procréer infertiles ayant recours à la fécondation in vitro, mais</a:t>
            </a:r>
            <a:r>
              <a:rPr lang="fr-CA" sz="1200" dirty="0">
                <a:solidFill>
                  <a:schemeClr val="dk1"/>
                </a:solidFill>
              </a:rPr>
              <a:t> </a:t>
            </a:r>
            <a:r>
              <a:rPr lang="fr-CA" sz="1200" b="1" dirty="0">
                <a:solidFill>
                  <a:schemeClr val="dk1"/>
                </a:solidFill>
              </a:rPr>
              <a:t>n’ayant pas recours à des traitements d’acupuncture. L</a:t>
            </a:r>
            <a:r>
              <a:rPr lang="fr-CA" sz="1100" dirty="0">
                <a:solidFill>
                  <a:schemeClr val="dk1"/>
                </a:solidFill>
              </a:rPr>
              <a:t>’effet semble être comparable entre l’acupuncture et l’acupuncture placebo. </a:t>
            </a:r>
          </a:p>
          <a:p>
            <a:pPr marL="0" lvl="0" indent="0" algn="l" rtl="0">
              <a:spcBef>
                <a:spcPts val="0"/>
              </a:spcBef>
              <a:spcAft>
                <a:spcPts val="0"/>
              </a:spcAft>
              <a:buNone/>
            </a:pPr>
            <a:r>
              <a:rPr lang="fr-CA" u="sng" dirty="0"/>
              <a:t>NNT variable de 3 à 21</a:t>
            </a:r>
          </a:p>
          <a:p>
            <a:pPr marL="0" lvl="0" indent="0" algn="l" rtl="0">
              <a:spcBef>
                <a:spcPts val="0"/>
              </a:spcBef>
              <a:spcAft>
                <a:spcPts val="0"/>
              </a:spcAft>
              <a:buNone/>
            </a:pPr>
            <a:endParaRPr lang="fr-CA" u="sng" dirty="0"/>
          </a:p>
          <a:p>
            <a:pPr marL="0" lvl="0" indent="0" algn="l" rtl="0">
              <a:spcBef>
                <a:spcPts val="0"/>
              </a:spcBef>
              <a:spcAft>
                <a:spcPts val="0"/>
              </a:spcAft>
              <a:buNone/>
            </a:pPr>
            <a:r>
              <a:rPr lang="fr-CA" u="sng" dirty="0"/>
              <a:t>NNT 13 et 4 pour naissance vivante</a:t>
            </a:r>
            <a:endParaRPr u="sng"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2"/>
        <p:cNvGrpSpPr/>
        <p:nvPr/>
      </p:nvGrpSpPr>
      <p:grpSpPr>
        <a:xfrm>
          <a:off x="0" y="0"/>
          <a:ext cx="0" cy="0"/>
          <a:chOff x="0" y="0"/>
          <a:chExt cx="0" cy="0"/>
        </a:xfrm>
      </p:grpSpPr>
      <p:sp>
        <p:nvSpPr>
          <p:cNvPr id="2413" name="Google Shape;2413;g1369ab8c276_1_1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4" name="Google Shape;2414;g1369ab8c276_1_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2568587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2"/>
        <p:cNvGrpSpPr/>
        <p:nvPr/>
      </p:nvGrpSpPr>
      <p:grpSpPr>
        <a:xfrm>
          <a:off x="0" y="0"/>
          <a:ext cx="0" cy="0"/>
          <a:chOff x="0" y="0"/>
          <a:chExt cx="0" cy="0"/>
        </a:xfrm>
      </p:grpSpPr>
      <p:sp>
        <p:nvSpPr>
          <p:cNvPr id="2413" name="Google Shape;2413;g1369ab8c276_1_1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4" name="Google Shape;2414;g1369ab8c276_1_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0575896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0"/>
        <p:cNvGrpSpPr/>
        <p:nvPr/>
      </p:nvGrpSpPr>
      <p:grpSpPr>
        <a:xfrm>
          <a:off x="0" y="0"/>
          <a:ext cx="0" cy="0"/>
          <a:chOff x="0" y="0"/>
          <a:chExt cx="0" cy="0"/>
        </a:xfrm>
      </p:grpSpPr>
      <p:sp>
        <p:nvSpPr>
          <p:cNvPr id="2531" name="Google Shape;2531;g1369ab8c276_1_1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2" name="Google Shape;2532;g1369ab8c276_1_1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CA" dirty="0"/>
              <a:t>APA</a:t>
            </a:r>
            <a:endParaRPr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7"/>
        <p:cNvGrpSpPr/>
        <p:nvPr/>
      </p:nvGrpSpPr>
      <p:grpSpPr>
        <a:xfrm>
          <a:off x="0" y="0"/>
          <a:ext cx="0" cy="0"/>
          <a:chOff x="0" y="0"/>
          <a:chExt cx="0" cy="0"/>
        </a:xfrm>
      </p:grpSpPr>
      <p:sp>
        <p:nvSpPr>
          <p:cNvPr id="968" name="Google Shape;968;g1369ab8c276_1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9" name="Google Shape;969;g1369ab8c276_1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CA" dirty="0"/>
              <a:t>CHL</a:t>
            </a:r>
            <a:endParaRPr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6"/>
        <p:cNvGrpSpPr/>
        <p:nvPr/>
      </p:nvGrpSpPr>
      <p:grpSpPr>
        <a:xfrm>
          <a:off x="0" y="0"/>
          <a:ext cx="0" cy="0"/>
          <a:chOff x="0" y="0"/>
          <a:chExt cx="0" cy="0"/>
        </a:xfrm>
      </p:grpSpPr>
      <p:sp>
        <p:nvSpPr>
          <p:cNvPr id="717" name="Google Shape;717;g1369ab8c276_1_1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8" name="Google Shape;718;g1369ab8c276_1_1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endParaRPr lang="en-CA" dirty="0">
              <a:effectLst/>
              <a:latin typeface="Helvetica" pitchFamily="2" charset="0"/>
            </a:endParaRP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CA" dirty="0">
              <a:effectLst/>
              <a:latin typeface="Times"/>
            </a:endParaRPr>
          </a:p>
          <a:p>
            <a:endParaRPr lang="en-CA" dirty="0">
              <a:solidFill>
                <a:srgbClr val="131413"/>
              </a:solidFill>
              <a:effectLst/>
              <a:latin typeface="Times"/>
            </a:endParaRPr>
          </a:p>
          <a:p>
            <a:endParaRPr lang="en-CA" dirty="0">
              <a:effectLst/>
              <a:latin typeface="Helvetica" pitchFamily="2" charset="0"/>
            </a:endParaRPr>
          </a:p>
          <a:p>
            <a:endParaRPr lang="en-CA" dirty="0">
              <a:effectLst/>
              <a:latin typeface="Helvetica" pitchFamily="2" charset="0"/>
            </a:endParaRP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CA" dirty="0">
              <a:effectLst/>
              <a:latin typeface="Helvetica" pitchFamily="2" charset="0"/>
            </a:endParaRPr>
          </a:p>
          <a:p>
            <a:endParaRPr lang="en-CA" dirty="0">
              <a:effectLst/>
              <a:latin typeface="Helvetica" pitchFamily="2" charset="0"/>
            </a:endParaRPr>
          </a:p>
        </p:txBody>
      </p:sp>
    </p:spTree>
    <p:extLst>
      <p:ext uri="{BB962C8B-B14F-4D97-AF65-F5344CB8AC3E}">
        <p14:creationId xmlns:p14="http://schemas.microsoft.com/office/powerpoint/2010/main" val="15594087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6"/>
        <p:cNvGrpSpPr/>
        <p:nvPr/>
      </p:nvGrpSpPr>
      <p:grpSpPr>
        <a:xfrm>
          <a:off x="0" y="0"/>
          <a:ext cx="0" cy="0"/>
          <a:chOff x="0" y="0"/>
          <a:chExt cx="0" cy="0"/>
        </a:xfrm>
      </p:grpSpPr>
      <p:sp>
        <p:nvSpPr>
          <p:cNvPr id="717" name="Google Shape;717;g1369ab8c276_1_1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8" name="Google Shape;718;g1369ab8c276_1_1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fr-CA" sz="1100" dirty="0">
                <a:latin typeface="Montserrat" pitchFamily="2" charset="77"/>
              </a:rPr>
              <a:t>Zhou : Les embryons étaient frais dans 21 études/29.</a:t>
            </a:r>
          </a:p>
          <a:p>
            <a:endParaRPr lang="en-CA" dirty="0">
              <a:effectLst/>
              <a:latin typeface="Helvetica" pitchFamily="2" charset="0"/>
            </a:endParaRPr>
          </a:p>
          <a:p>
            <a:r>
              <a:rPr lang="en-CA" dirty="0">
                <a:effectLst/>
                <a:latin typeface="Helvetica" pitchFamily="2" charset="0"/>
              </a:rPr>
              <a:t>Xiu : </a:t>
            </a:r>
            <a:r>
              <a:rPr lang="fr-CA" sz="1100" dirty="0">
                <a:latin typeface="Montserrat" pitchFamily="2" charset="77"/>
              </a:rPr>
              <a:t>Les embryons étaient frais dans 54.7% des études</a:t>
            </a:r>
            <a:endParaRPr lang="en-CA" dirty="0">
              <a:effectLst/>
              <a:latin typeface="Helvetica" pitchFamily="2" charset="0"/>
            </a:endParaRP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endParaRPr lang="en-CA" dirty="0">
              <a:effectLst/>
              <a:latin typeface="Helvetica" pitchFamily="2" charset="0"/>
            </a:endParaRPr>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CA" dirty="0">
                <a:effectLst/>
                <a:latin typeface="Helvetica" pitchFamily="2" charset="0"/>
              </a:rPr>
              <a:t>Guven : </a:t>
            </a:r>
            <a:r>
              <a:rPr lang="fr-CA" sz="1100" dirty="0">
                <a:latin typeface="Montserrat" pitchFamily="2" charset="77"/>
              </a:rPr>
              <a:t>FIV avec embryon frais.</a:t>
            </a:r>
          </a:p>
        </p:txBody>
      </p:sp>
    </p:spTree>
    <p:extLst>
      <p:ext uri="{BB962C8B-B14F-4D97-AF65-F5344CB8AC3E}">
        <p14:creationId xmlns:p14="http://schemas.microsoft.com/office/powerpoint/2010/main" val="25103104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4"/>
        <p:cNvGrpSpPr/>
        <p:nvPr/>
      </p:nvGrpSpPr>
      <p:grpSpPr>
        <a:xfrm>
          <a:off x="0" y="0"/>
          <a:ext cx="0" cy="0"/>
          <a:chOff x="0" y="0"/>
          <a:chExt cx="0" cy="0"/>
        </a:xfrm>
      </p:grpSpPr>
      <p:sp>
        <p:nvSpPr>
          <p:cNvPr id="1005" name="Google Shape;1005;g1369ab8c276_1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6" name="Google Shape;1006;g1369ab8c276_1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b="0" i="0" dirty="0">
                <a:solidFill>
                  <a:srgbClr val="000000"/>
                </a:solidFill>
                <a:effectLst/>
                <a:latin typeface="Verdana" panose="020B0604030504040204" pitchFamily="34" charset="0"/>
              </a:rPr>
              <a:t>Canadian Community Health Survey (CCHS) conducted by Statistics Canada The target population of the </a:t>
            </a:r>
            <a:r>
              <a:rPr lang="en-CA" dirty="0"/>
              <a:t>IFT</a:t>
            </a:r>
            <a:r>
              <a:rPr lang="en-CA" b="0" i="0" dirty="0">
                <a:solidFill>
                  <a:srgbClr val="000000"/>
                </a:solidFill>
                <a:effectLst/>
                <a:latin typeface="Verdana" panose="020B0604030504040204" pitchFamily="34" charset="0"/>
              </a:rPr>
              <a:t> Component consisted of opposite-sex couples in the 10 provinces, with a female spouse or partner aged 18 to 49, who were living together in the same household </a:t>
            </a:r>
            <a:r>
              <a:rPr lang="en" b="1" dirty="0"/>
              <a:t>5%</a:t>
            </a:r>
            <a:r>
              <a:rPr lang="en" dirty="0"/>
              <a:t> </a:t>
            </a:r>
            <a:r>
              <a:rPr lang="en" dirty="0" err="1"/>
              <a:t>en</a:t>
            </a:r>
            <a:r>
              <a:rPr lang="en" dirty="0"/>
              <a:t> </a:t>
            </a:r>
            <a:r>
              <a:rPr lang="en" b="1" dirty="0"/>
              <a:t>1984</a:t>
            </a:r>
            <a:r>
              <a:rPr lang="en" dirty="0"/>
              <a:t> </a:t>
            </a:r>
            <a:endParaRPr lang="en-CA" b="0" i="0" dirty="0">
              <a:solidFill>
                <a:srgbClr val="000000"/>
              </a:solidFill>
              <a:effectLst/>
              <a:latin typeface="Verdana" panose="020B0604030504040204" pitchFamily="34" charset="0"/>
            </a:endParaRPr>
          </a:p>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6"/>
        <p:cNvGrpSpPr/>
        <p:nvPr/>
      </p:nvGrpSpPr>
      <p:grpSpPr>
        <a:xfrm>
          <a:off x="0" y="0"/>
          <a:ext cx="0" cy="0"/>
          <a:chOff x="0" y="0"/>
          <a:chExt cx="0" cy="0"/>
        </a:xfrm>
      </p:grpSpPr>
      <p:sp>
        <p:nvSpPr>
          <p:cNvPr id="1507" name="Google Shape;1507;g1369ab8c276_1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8" name="Google Shape;1508;g1369ab8c276_1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CA" b="0" i="0" dirty="0">
                <a:solidFill>
                  <a:srgbClr val="000000"/>
                </a:solidFill>
                <a:effectLst/>
                <a:latin typeface="Open Sans" panose="020F0502020204030204" pitchFamily="34" charset="0"/>
              </a:rPr>
              <a:t>es. In the United States, among married women aged 15 to 49 years with no prior births, about 1 in 5 (19%) are unable to get pregnant after one year of trying (infertility). Center for disease control and prevention mars 2023</a:t>
            </a:r>
            <a:endParaRPr lang="en-CA" b="0" i="0" dirty="0">
              <a:solidFill>
                <a:srgbClr val="232323"/>
              </a:solidFill>
              <a:effectLst/>
              <a:latin typeface="Noto Sans" panose="020B0502040504020204" pitchFamily="34" charset="0"/>
            </a:endParaRPr>
          </a:p>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6"/>
        <p:cNvGrpSpPr/>
        <p:nvPr/>
      </p:nvGrpSpPr>
      <p:grpSpPr>
        <a:xfrm>
          <a:off x="0" y="0"/>
          <a:ext cx="0" cy="0"/>
          <a:chOff x="0" y="0"/>
          <a:chExt cx="0" cy="0"/>
        </a:xfrm>
      </p:grpSpPr>
      <p:sp>
        <p:nvSpPr>
          <p:cNvPr id="717" name="Google Shape;717;g1369ab8c276_1_1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8" name="Google Shape;718;g1369ab8c276_1_1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algn="l"/>
            <a:endParaRPr lang="en-CA" b="0" i="0" dirty="0">
              <a:solidFill>
                <a:srgbClr val="232323"/>
              </a:solidFill>
              <a:effectLst/>
              <a:latin typeface="Noto Sans" panose="020B0502040504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3"/>
        <p:cNvGrpSpPr/>
        <p:nvPr/>
      </p:nvGrpSpPr>
      <p:grpSpPr>
        <a:xfrm>
          <a:off x="0" y="0"/>
          <a:ext cx="0" cy="0"/>
          <a:chOff x="0" y="0"/>
          <a:chExt cx="0" cy="0"/>
        </a:xfrm>
      </p:grpSpPr>
      <p:sp>
        <p:nvSpPr>
          <p:cNvPr id="874" name="Google Shape;874;g1369ab8c276_1_1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5" name="Google Shape;875;g1369ab8c276_1_1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6"/>
        <p:cNvGrpSpPr/>
        <p:nvPr/>
      </p:nvGrpSpPr>
      <p:grpSpPr>
        <a:xfrm>
          <a:off x="0" y="0"/>
          <a:ext cx="0" cy="0"/>
          <a:chOff x="0" y="0"/>
          <a:chExt cx="0" cy="0"/>
        </a:xfrm>
      </p:grpSpPr>
      <p:sp>
        <p:nvSpPr>
          <p:cNvPr id="717" name="Google Shape;717;g1369ab8c276_1_1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8" name="Google Shape;718;g1369ab8c276_1_1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CA" dirty="0"/>
              <a:t>OU</a:t>
            </a:r>
            <a:endParaRPr dirty="0"/>
          </a:p>
        </p:txBody>
      </p:sp>
    </p:spTree>
    <p:extLst>
      <p:ext uri="{BB962C8B-B14F-4D97-AF65-F5344CB8AC3E}">
        <p14:creationId xmlns:p14="http://schemas.microsoft.com/office/powerpoint/2010/main" val="1820852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4"/>
        <p:cNvGrpSpPr/>
        <p:nvPr/>
      </p:nvGrpSpPr>
      <p:grpSpPr>
        <a:xfrm>
          <a:off x="0" y="0"/>
          <a:ext cx="0" cy="0"/>
          <a:chOff x="0" y="0"/>
          <a:chExt cx="0" cy="0"/>
        </a:xfrm>
      </p:grpSpPr>
      <p:sp>
        <p:nvSpPr>
          <p:cNvPr id="915" name="Google Shape;915;g13bf728cd94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6" name="Google Shape;916;g13bf728cd94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6"/>
        <p:cNvGrpSpPr/>
        <p:nvPr/>
      </p:nvGrpSpPr>
      <p:grpSpPr>
        <a:xfrm>
          <a:off x="0" y="0"/>
          <a:ext cx="0" cy="0"/>
          <a:chOff x="0" y="0"/>
          <a:chExt cx="0" cy="0"/>
        </a:xfrm>
      </p:grpSpPr>
      <p:sp>
        <p:nvSpPr>
          <p:cNvPr id="717" name="Google Shape;717;g1369ab8c276_1_1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8" name="Google Shape;718;g1369ab8c276_1_1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7583814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715100" y="1627125"/>
            <a:ext cx="3883500" cy="2586600"/>
          </a:xfrm>
          <a:prstGeom prst="rect">
            <a:avLst/>
          </a:prstGeom>
        </p:spPr>
        <p:txBody>
          <a:bodyPr spcFirstLastPara="1" wrap="square" lIns="91425" tIns="91425" rIns="91425" bIns="91425" anchor="ctr" anchorCtr="0">
            <a:noAutofit/>
          </a:bodyPr>
          <a:lstStyle>
            <a:lvl1pPr lvl="0">
              <a:lnSpc>
                <a:spcPct val="90000"/>
              </a:lnSpc>
              <a:spcBef>
                <a:spcPts val="0"/>
              </a:spcBef>
              <a:spcAft>
                <a:spcPts val="0"/>
              </a:spcAft>
              <a:buSzPts val="5200"/>
              <a:buNone/>
              <a:defRPr sz="35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715100" y="4213700"/>
            <a:ext cx="3883500" cy="3948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400"/>
              <a:buNone/>
              <a:defRPr sz="16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hree columns">
  <p:cSld name="BLANK_1_1_1_2">
    <p:spTree>
      <p:nvGrpSpPr>
        <p:cNvPr id="1" name="Shape 139"/>
        <p:cNvGrpSpPr/>
        <p:nvPr/>
      </p:nvGrpSpPr>
      <p:grpSpPr>
        <a:xfrm>
          <a:off x="0" y="0"/>
          <a:ext cx="0" cy="0"/>
          <a:chOff x="0" y="0"/>
          <a:chExt cx="0" cy="0"/>
        </a:xfrm>
      </p:grpSpPr>
      <p:sp>
        <p:nvSpPr>
          <p:cNvPr id="140" name="Google Shape;140;p21"/>
          <p:cNvSpPr txBox="1">
            <a:spLocks noGrp="1"/>
          </p:cNvSpPr>
          <p:nvPr>
            <p:ph type="subTitle" idx="1"/>
          </p:nvPr>
        </p:nvSpPr>
        <p:spPr>
          <a:xfrm>
            <a:off x="720000" y="2339550"/>
            <a:ext cx="2452200" cy="4938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Bebas Neue"/>
              <a:buNone/>
              <a:defRPr sz="2000" b="1">
                <a:solidFill>
                  <a:schemeClr val="dk1"/>
                </a:solidFill>
                <a:latin typeface="Montserrat"/>
                <a:ea typeface="Montserrat"/>
                <a:cs typeface="Montserrat"/>
                <a:sym typeface="Montserrat"/>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141" name="Google Shape;141;p21"/>
          <p:cNvSpPr txBox="1">
            <a:spLocks noGrp="1"/>
          </p:cNvSpPr>
          <p:nvPr>
            <p:ph type="subTitle" idx="2"/>
          </p:nvPr>
        </p:nvSpPr>
        <p:spPr>
          <a:xfrm>
            <a:off x="720000" y="2833475"/>
            <a:ext cx="2452200" cy="1020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2" name="Google Shape;142;p21"/>
          <p:cNvSpPr txBox="1">
            <a:spLocks noGrp="1"/>
          </p:cNvSpPr>
          <p:nvPr>
            <p:ph type="subTitle" idx="3"/>
          </p:nvPr>
        </p:nvSpPr>
        <p:spPr>
          <a:xfrm>
            <a:off x="3345850" y="2833475"/>
            <a:ext cx="2452200" cy="1020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3" name="Google Shape;143;p21"/>
          <p:cNvSpPr txBox="1">
            <a:spLocks noGrp="1"/>
          </p:cNvSpPr>
          <p:nvPr>
            <p:ph type="subTitle" idx="4"/>
          </p:nvPr>
        </p:nvSpPr>
        <p:spPr>
          <a:xfrm>
            <a:off x="5971700" y="2833475"/>
            <a:ext cx="2452200" cy="1020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4" name="Google Shape;144;p21"/>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45" name="Google Shape;145;p21"/>
          <p:cNvSpPr txBox="1">
            <a:spLocks noGrp="1"/>
          </p:cNvSpPr>
          <p:nvPr>
            <p:ph type="subTitle" idx="5"/>
          </p:nvPr>
        </p:nvSpPr>
        <p:spPr>
          <a:xfrm>
            <a:off x="3345850" y="2339550"/>
            <a:ext cx="2452200" cy="4938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Bebas Neue"/>
              <a:buNone/>
              <a:defRPr sz="2000" b="1">
                <a:solidFill>
                  <a:schemeClr val="dk1"/>
                </a:solidFill>
                <a:latin typeface="Montserrat"/>
                <a:ea typeface="Montserrat"/>
                <a:cs typeface="Montserrat"/>
                <a:sym typeface="Montserrat"/>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146" name="Google Shape;146;p21"/>
          <p:cNvSpPr txBox="1">
            <a:spLocks noGrp="1"/>
          </p:cNvSpPr>
          <p:nvPr>
            <p:ph type="subTitle" idx="6"/>
          </p:nvPr>
        </p:nvSpPr>
        <p:spPr>
          <a:xfrm>
            <a:off x="5971700" y="2339550"/>
            <a:ext cx="2452200" cy="4938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Bebas Neue"/>
              <a:buNone/>
              <a:defRPr sz="2000" b="1">
                <a:solidFill>
                  <a:schemeClr val="dk1"/>
                </a:solidFill>
                <a:latin typeface="Montserrat"/>
                <a:ea typeface="Montserrat"/>
                <a:cs typeface="Montserrat"/>
                <a:sym typeface="Montserrat"/>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grpSp>
        <p:nvGrpSpPr>
          <p:cNvPr id="147" name="Google Shape;147;p21"/>
          <p:cNvGrpSpPr/>
          <p:nvPr/>
        </p:nvGrpSpPr>
        <p:grpSpPr>
          <a:xfrm rot="-8060867">
            <a:off x="709543" y="3648926"/>
            <a:ext cx="2695389" cy="2375362"/>
            <a:chOff x="-349825" y="2598911"/>
            <a:chExt cx="2695050" cy="2375063"/>
          </a:xfrm>
        </p:grpSpPr>
        <p:sp>
          <p:nvSpPr>
            <p:cNvPr id="148" name="Google Shape;148;p21"/>
            <p:cNvSpPr/>
            <p:nvPr/>
          </p:nvSpPr>
          <p:spPr>
            <a:xfrm rot="3404494" flipH="1">
              <a:off x="360237" y="2593040"/>
              <a:ext cx="1274926" cy="2386805"/>
            </a:xfrm>
            <a:custGeom>
              <a:avLst/>
              <a:gdLst/>
              <a:ahLst/>
              <a:cxnLst/>
              <a:rect l="l" t="t" r="r" b="b"/>
              <a:pathLst>
                <a:path w="56081" h="104990" extrusionOk="0">
                  <a:moveTo>
                    <a:pt x="16970" y="0"/>
                  </a:moveTo>
                  <a:lnTo>
                    <a:pt x="16970" y="0"/>
                  </a:lnTo>
                  <a:cubicBezTo>
                    <a:pt x="14696" y="8175"/>
                    <a:pt x="16515" y="17380"/>
                    <a:pt x="21731" y="24077"/>
                  </a:cubicBezTo>
                  <a:cubicBezTo>
                    <a:pt x="23496" y="26341"/>
                    <a:pt x="25649" y="28376"/>
                    <a:pt x="26782" y="31019"/>
                  </a:cubicBezTo>
                  <a:cubicBezTo>
                    <a:pt x="27187" y="31972"/>
                    <a:pt x="27445" y="32963"/>
                    <a:pt x="27620" y="33978"/>
                  </a:cubicBezTo>
                  <a:cubicBezTo>
                    <a:pt x="28072" y="36568"/>
                    <a:pt x="27986" y="39303"/>
                    <a:pt x="28495" y="41905"/>
                  </a:cubicBezTo>
                  <a:cubicBezTo>
                    <a:pt x="29124" y="45105"/>
                    <a:pt x="30658" y="48098"/>
                    <a:pt x="31009" y="51338"/>
                  </a:cubicBezTo>
                  <a:cubicBezTo>
                    <a:pt x="31270" y="53764"/>
                    <a:pt x="30862" y="56238"/>
                    <a:pt x="30834" y="58669"/>
                  </a:cubicBezTo>
                  <a:lnTo>
                    <a:pt x="30834" y="58673"/>
                  </a:lnTo>
                  <a:cubicBezTo>
                    <a:pt x="30703" y="59771"/>
                    <a:pt x="30597" y="60872"/>
                    <a:pt x="30531" y="61972"/>
                  </a:cubicBezTo>
                  <a:cubicBezTo>
                    <a:pt x="30480" y="62885"/>
                    <a:pt x="30455" y="63796"/>
                    <a:pt x="30473" y="64711"/>
                  </a:cubicBezTo>
                  <a:cubicBezTo>
                    <a:pt x="30518" y="67192"/>
                    <a:pt x="30845" y="69697"/>
                    <a:pt x="31667" y="72047"/>
                  </a:cubicBezTo>
                  <a:cubicBezTo>
                    <a:pt x="32148" y="73426"/>
                    <a:pt x="32812" y="74700"/>
                    <a:pt x="33610" y="75889"/>
                  </a:cubicBezTo>
                  <a:cubicBezTo>
                    <a:pt x="32633" y="74882"/>
                    <a:pt x="31742" y="73805"/>
                    <a:pt x="31085" y="72573"/>
                  </a:cubicBezTo>
                  <a:cubicBezTo>
                    <a:pt x="30197" y="70908"/>
                    <a:pt x="29780" y="69032"/>
                    <a:pt x="29013" y="67306"/>
                  </a:cubicBezTo>
                  <a:cubicBezTo>
                    <a:pt x="27933" y="64896"/>
                    <a:pt x="26195" y="62840"/>
                    <a:pt x="23997" y="61373"/>
                  </a:cubicBezTo>
                  <a:cubicBezTo>
                    <a:pt x="21819" y="59930"/>
                    <a:pt x="19260" y="59114"/>
                    <a:pt x="17140" y="57583"/>
                  </a:cubicBezTo>
                  <a:cubicBezTo>
                    <a:pt x="14564" y="55729"/>
                    <a:pt x="12789" y="52931"/>
                    <a:pt x="10239" y="51039"/>
                  </a:cubicBezTo>
                  <a:cubicBezTo>
                    <a:pt x="8053" y="49417"/>
                    <a:pt x="5329" y="48548"/>
                    <a:pt x="2609" y="48548"/>
                  </a:cubicBezTo>
                  <a:cubicBezTo>
                    <a:pt x="1733" y="48548"/>
                    <a:pt x="857" y="48639"/>
                    <a:pt x="0" y="48823"/>
                  </a:cubicBezTo>
                  <a:cubicBezTo>
                    <a:pt x="4662" y="50447"/>
                    <a:pt x="8271" y="54262"/>
                    <a:pt x="10818" y="58491"/>
                  </a:cubicBezTo>
                  <a:cubicBezTo>
                    <a:pt x="11798" y="60121"/>
                    <a:pt x="12652" y="61835"/>
                    <a:pt x="13753" y="63394"/>
                  </a:cubicBezTo>
                  <a:cubicBezTo>
                    <a:pt x="15352" y="65658"/>
                    <a:pt x="17436" y="67539"/>
                    <a:pt x="19852" y="68898"/>
                  </a:cubicBezTo>
                  <a:cubicBezTo>
                    <a:pt x="22566" y="70425"/>
                    <a:pt x="25661" y="71271"/>
                    <a:pt x="28186" y="73096"/>
                  </a:cubicBezTo>
                  <a:cubicBezTo>
                    <a:pt x="29464" y="74018"/>
                    <a:pt x="30566" y="75166"/>
                    <a:pt x="31833" y="76114"/>
                  </a:cubicBezTo>
                  <a:cubicBezTo>
                    <a:pt x="32741" y="76790"/>
                    <a:pt x="33782" y="77372"/>
                    <a:pt x="34884" y="77614"/>
                  </a:cubicBezTo>
                  <a:cubicBezTo>
                    <a:pt x="34915" y="77650"/>
                    <a:pt x="34948" y="77692"/>
                    <a:pt x="34980" y="77730"/>
                  </a:cubicBezTo>
                  <a:cubicBezTo>
                    <a:pt x="35097" y="77875"/>
                    <a:pt x="35218" y="78016"/>
                    <a:pt x="35339" y="78156"/>
                  </a:cubicBezTo>
                  <a:cubicBezTo>
                    <a:pt x="36900" y="79977"/>
                    <a:pt x="38651" y="81641"/>
                    <a:pt x="40093" y="83561"/>
                  </a:cubicBezTo>
                  <a:cubicBezTo>
                    <a:pt x="41635" y="85612"/>
                    <a:pt x="42627" y="87924"/>
                    <a:pt x="43206" y="90418"/>
                  </a:cubicBezTo>
                  <a:cubicBezTo>
                    <a:pt x="43808" y="93013"/>
                    <a:pt x="43856" y="95659"/>
                    <a:pt x="44263" y="98280"/>
                  </a:cubicBezTo>
                  <a:cubicBezTo>
                    <a:pt x="44264" y="98290"/>
                    <a:pt x="44263" y="98294"/>
                    <a:pt x="44260" y="98294"/>
                  </a:cubicBezTo>
                  <a:cubicBezTo>
                    <a:pt x="44145" y="98294"/>
                    <a:pt x="41086" y="92325"/>
                    <a:pt x="39326" y="89038"/>
                  </a:cubicBezTo>
                  <a:cubicBezTo>
                    <a:pt x="38741" y="87949"/>
                    <a:pt x="38129" y="86844"/>
                    <a:pt x="37241" y="85984"/>
                  </a:cubicBezTo>
                  <a:cubicBezTo>
                    <a:pt x="35033" y="83850"/>
                    <a:pt x="31677" y="83639"/>
                    <a:pt x="28715" y="82832"/>
                  </a:cubicBezTo>
                  <a:cubicBezTo>
                    <a:pt x="26081" y="82117"/>
                    <a:pt x="23623" y="80857"/>
                    <a:pt x="21037" y="79977"/>
                  </a:cubicBezTo>
                  <a:cubicBezTo>
                    <a:pt x="17920" y="78916"/>
                    <a:pt x="14632" y="78420"/>
                    <a:pt x="11337" y="78420"/>
                  </a:cubicBezTo>
                  <a:cubicBezTo>
                    <a:pt x="9256" y="78420"/>
                    <a:pt x="7172" y="78618"/>
                    <a:pt x="5127" y="78996"/>
                  </a:cubicBezTo>
                  <a:cubicBezTo>
                    <a:pt x="9751" y="79503"/>
                    <a:pt x="13588" y="82719"/>
                    <a:pt x="16877" y="86009"/>
                  </a:cubicBezTo>
                  <a:cubicBezTo>
                    <a:pt x="20170" y="89296"/>
                    <a:pt x="23390" y="92917"/>
                    <a:pt x="27711" y="94643"/>
                  </a:cubicBezTo>
                  <a:cubicBezTo>
                    <a:pt x="31728" y="96247"/>
                    <a:pt x="36278" y="96026"/>
                    <a:pt x="40345" y="97506"/>
                  </a:cubicBezTo>
                  <a:cubicBezTo>
                    <a:pt x="41873" y="98062"/>
                    <a:pt x="43308" y="98851"/>
                    <a:pt x="44597" y="99846"/>
                  </a:cubicBezTo>
                  <a:cubicBezTo>
                    <a:pt x="44638" y="100003"/>
                    <a:pt x="44686" y="100159"/>
                    <a:pt x="44734" y="100312"/>
                  </a:cubicBezTo>
                  <a:cubicBezTo>
                    <a:pt x="45222" y="101847"/>
                    <a:pt x="46037" y="103268"/>
                    <a:pt x="47365" y="104242"/>
                  </a:cubicBezTo>
                  <a:cubicBezTo>
                    <a:pt x="47789" y="104553"/>
                    <a:pt x="48240" y="104783"/>
                    <a:pt x="48728" y="104966"/>
                  </a:cubicBezTo>
                  <a:cubicBezTo>
                    <a:pt x="48770" y="104982"/>
                    <a:pt x="48810" y="104989"/>
                    <a:pt x="48847" y="104989"/>
                  </a:cubicBezTo>
                  <a:cubicBezTo>
                    <a:pt x="49172" y="104989"/>
                    <a:pt x="49268" y="104435"/>
                    <a:pt x="48897" y="104298"/>
                  </a:cubicBezTo>
                  <a:cubicBezTo>
                    <a:pt x="47498" y="103779"/>
                    <a:pt x="46530" y="102661"/>
                    <a:pt x="45890" y="101359"/>
                  </a:cubicBezTo>
                  <a:cubicBezTo>
                    <a:pt x="45505" y="100572"/>
                    <a:pt x="45237" y="99719"/>
                    <a:pt x="45068" y="98887"/>
                  </a:cubicBezTo>
                  <a:cubicBezTo>
                    <a:pt x="44795" y="97549"/>
                    <a:pt x="44714" y="96186"/>
                    <a:pt x="44582" y="94830"/>
                  </a:cubicBezTo>
                  <a:cubicBezTo>
                    <a:pt x="44463" y="93588"/>
                    <a:pt x="44301" y="92349"/>
                    <a:pt x="44059" y="91129"/>
                  </a:cubicBezTo>
                  <a:cubicBezTo>
                    <a:pt x="43578" y="88675"/>
                    <a:pt x="42754" y="86280"/>
                    <a:pt x="41372" y="84186"/>
                  </a:cubicBezTo>
                  <a:cubicBezTo>
                    <a:pt x="40694" y="83161"/>
                    <a:pt x="39920" y="82215"/>
                    <a:pt x="39108" y="81295"/>
                  </a:cubicBezTo>
                  <a:cubicBezTo>
                    <a:pt x="40970" y="79216"/>
                    <a:pt x="41703" y="76334"/>
                    <a:pt x="43161" y="73936"/>
                  </a:cubicBezTo>
                  <a:cubicBezTo>
                    <a:pt x="44947" y="70997"/>
                    <a:pt x="47802" y="68824"/>
                    <a:pt x="49547" y="65862"/>
                  </a:cubicBezTo>
                  <a:cubicBezTo>
                    <a:pt x="51020" y="63363"/>
                    <a:pt x="51611" y="60432"/>
                    <a:pt x="51804" y="57538"/>
                  </a:cubicBezTo>
                  <a:cubicBezTo>
                    <a:pt x="51993" y="54646"/>
                    <a:pt x="51801" y="51738"/>
                    <a:pt x="51824" y="48837"/>
                  </a:cubicBezTo>
                  <a:cubicBezTo>
                    <a:pt x="51845" y="46095"/>
                    <a:pt x="52057" y="43360"/>
                    <a:pt x="52457" y="40646"/>
                  </a:cubicBezTo>
                  <a:cubicBezTo>
                    <a:pt x="52980" y="37107"/>
                    <a:pt x="53883" y="33490"/>
                    <a:pt x="56081" y="30665"/>
                  </a:cubicBezTo>
                  <a:lnTo>
                    <a:pt x="56081" y="30665"/>
                  </a:lnTo>
                  <a:cubicBezTo>
                    <a:pt x="53307" y="32170"/>
                    <a:pt x="50483" y="33715"/>
                    <a:pt x="48328" y="36015"/>
                  </a:cubicBezTo>
                  <a:cubicBezTo>
                    <a:pt x="44970" y="39604"/>
                    <a:pt x="43639" y="44566"/>
                    <a:pt x="42066" y="49221"/>
                  </a:cubicBezTo>
                  <a:cubicBezTo>
                    <a:pt x="41029" y="52291"/>
                    <a:pt x="39847" y="55299"/>
                    <a:pt x="38519" y="58248"/>
                  </a:cubicBezTo>
                  <a:cubicBezTo>
                    <a:pt x="37882" y="59658"/>
                    <a:pt x="37209" y="61066"/>
                    <a:pt x="36830" y="62566"/>
                  </a:cubicBezTo>
                  <a:cubicBezTo>
                    <a:pt x="35299" y="68601"/>
                    <a:pt x="38688" y="74766"/>
                    <a:pt x="38830" y="80986"/>
                  </a:cubicBezTo>
                  <a:cubicBezTo>
                    <a:pt x="38177" y="80257"/>
                    <a:pt x="37507" y="79546"/>
                    <a:pt x="36845" y="78821"/>
                  </a:cubicBezTo>
                  <a:cubicBezTo>
                    <a:pt x="36442" y="78381"/>
                    <a:pt x="36047" y="77933"/>
                    <a:pt x="35664" y="77477"/>
                  </a:cubicBezTo>
                  <a:cubicBezTo>
                    <a:pt x="34518" y="76111"/>
                    <a:pt x="33498" y="74659"/>
                    <a:pt x="32775" y="73006"/>
                  </a:cubicBezTo>
                  <a:cubicBezTo>
                    <a:pt x="31766" y="70698"/>
                    <a:pt x="31317" y="68176"/>
                    <a:pt x="31193" y="65668"/>
                  </a:cubicBezTo>
                  <a:cubicBezTo>
                    <a:pt x="31110" y="63978"/>
                    <a:pt x="31174" y="62300"/>
                    <a:pt x="31323" y="60628"/>
                  </a:cubicBezTo>
                  <a:cubicBezTo>
                    <a:pt x="33954" y="56146"/>
                    <a:pt x="36586" y="51662"/>
                    <a:pt x="39219" y="47179"/>
                  </a:cubicBezTo>
                  <a:cubicBezTo>
                    <a:pt x="39900" y="46019"/>
                    <a:pt x="40591" y="44829"/>
                    <a:pt x="40826" y="43509"/>
                  </a:cubicBezTo>
                  <a:cubicBezTo>
                    <a:pt x="41129" y="41781"/>
                    <a:pt x="40623" y="40029"/>
                    <a:pt x="40209" y="38327"/>
                  </a:cubicBezTo>
                  <a:cubicBezTo>
                    <a:pt x="38957" y="33128"/>
                    <a:pt x="38569" y="27695"/>
                    <a:pt x="36642" y="22707"/>
                  </a:cubicBezTo>
                  <a:cubicBezTo>
                    <a:pt x="36167" y="21482"/>
                    <a:pt x="35575" y="20255"/>
                    <a:pt x="34585" y="19391"/>
                  </a:cubicBezTo>
                  <a:cubicBezTo>
                    <a:pt x="33374" y="18335"/>
                    <a:pt x="31728" y="17962"/>
                    <a:pt x="30266" y="17293"/>
                  </a:cubicBezTo>
                  <a:cubicBezTo>
                    <a:pt x="27799" y="16163"/>
                    <a:pt x="25843" y="14185"/>
                    <a:pt x="23946" y="12248"/>
                  </a:cubicBezTo>
                  <a:cubicBezTo>
                    <a:pt x="22257" y="10524"/>
                    <a:pt x="20554" y="8787"/>
                    <a:pt x="19229" y="6771"/>
                  </a:cubicBezTo>
                  <a:cubicBezTo>
                    <a:pt x="17904" y="4752"/>
                    <a:pt x="16967" y="2412"/>
                    <a:pt x="169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21"/>
            <p:cNvSpPr/>
            <p:nvPr/>
          </p:nvSpPr>
          <p:spPr>
            <a:xfrm rot="3404494" flipH="1">
              <a:off x="561849" y="3026950"/>
              <a:ext cx="261960" cy="963975"/>
            </a:xfrm>
            <a:custGeom>
              <a:avLst/>
              <a:gdLst/>
              <a:ahLst/>
              <a:cxnLst/>
              <a:rect l="l" t="t" r="r" b="b"/>
              <a:pathLst>
                <a:path w="11523" h="42403" extrusionOk="0">
                  <a:moveTo>
                    <a:pt x="11523" y="1"/>
                  </a:moveTo>
                  <a:cubicBezTo>
                    <a:pt x="8871" y="2682"/>
                    <a:pt x="7259" y="6356"/>
                    <a:pt x="7027" y="10124"/>
                  </a:cubicBezTo>
                  <a:cubicBezTo>
                    <a:pt x="6902" y="12019"/>
                    <a:pt x="7155" y="13896"/>
                    <a:pt x="7216" y="15758"/>
                  </a:cubicBezTo>
                  <a:cubicBezTo>
                    <a:pt x="7292" y="17604"/>
                    <a:pt x="7158" y="19494"/>
                    <a:pt x="6364" y="21183"/>
                  </a:cubicBezTo>
                  <a:cubicBezTo>
                    <a:pt x="4752" y="24621"/>
                    <a:pt x="1679" y="27218"/>
                    <a:pt x="1887" y="31370"/>
                  </a:cubicBezTo>
                  <a:cubicBezTo>
                    <a:pt x="1930" y="33257"/>
                    <a:pt x="1778" y="35095"/>
                    <a:pt x="1171" y="36891"/>
                  </a:cubicBezTo>
                  <a:cubicBezTo>
                    <a:pt x="649" y="38677"/>
                    <a:pt x="0" y="40513"/>
                    <a:pt x="169" y="42403"/>
                  </a:cubicBezTo>
                  <a:cubicBezTo>
                    <a:pt x="85" y="40509"/>
                    <a:pt x="766" y="38721"/>
                    <a:pt x="1345" y="36945"/>
                  </a:cubicBezTo>
                  <a:cubicBezTo>
                    <a:pt x="1634" y="36052"/>
                    <a:pt x="1889" y="35139"/>
                    <a:pt x="2023" y="34200"/>
                  </a:cubicBezTo>
                  <a:cubicBezTo>
                    <a:pt x="2271" y="32348"/>
                    <a:pt x="2000" y="30433"/>
                    <a:pt x="2561" y="28641"/>
                  </a:cubicBezTo>
                  <a:cubicBezTo>
                    <a:pt x="3417" y="25931"/>
                    <a:pt x="5531" y="23931"/>
                    <a:pt x="6705" y="21337"/>
                  </a:cubicBezTo>
                  <a:cubicBezTo>
                    <a:pt x="7512" y="19597"/>
                    <a:pt x="7646" y="17632"/>
                    <a:pt x="7555" y="15747"/>
                  </a:cubicBezTo>
                  <a:cubicBezTo>
                    <a:pt x="7476" y="13863"/>
                    <a:pt x="7233" y="11999"/>
                    <a:pt x="7314" y="10140"/>
                  </a:cubicBezTo>
                  <a:cubicBezTo>
                    <a:pt x="7479" y="6411"/>
                    <a:pt x="9007" y="2766"/>
                    <a:pt x="115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21"/>
            <p:cNvSpPr/>
            <p:nvPr/>
          </p:nvSpPr>
          <p:spPr>
            <a:xfrm rot="3404494" flipH="1">
              <a:off x="611666" y="3836664"/>
              <a:ext cx="510689" cy="485181"/>
            </a:xfrm>
            <a:custGeom>
              <a:avLst/>
              <a:gdLst/>
              <a:ahLst/>
              <a:cxnLst/>
              <a:rect l="l" t="t" r="r" b="b"/>
              <a:pathLst>
                <a:path w="22464" h="21342" extrusionOk="0">
                  <a:moveTo>
                    <a:pt x="1" y="0"/>
                  </a:moveTo>
                  <a:lnTo>
                    <a:pt x="1" y="0"/>
                  </a:lnTo>
                  <a:cubicBezTo>
                    <a:pt x="4028" y="1047"/>
                    <a:pt x="5607" y="5263"/>
                    <a:pt x="7911" y="8286"/>
                  </a:cubicBezTo>
                  <a:cubicBezTo>
                    <a:pt x="8713" y="9341"/>
                    <a:pt x="9663" y="10276"/>
                    <a:pt x="10668" y="11122"/>
                  </a:cubicBezTo>
                  <a:cubicBezTo>
                    <a:pt x="14723" y="14382"/>
                    <a:pt x="19491" y="16934"/>
                    <a:pt x="22463" y="21341"/>
                  </a:cubicBezTo>
                  <a:cubicBezTo>
                    <a:pt x="21788" y="20217"/>
                    <a:pt x="20966" y="19185"/>
                    <a:pt x="20068" y="18227"/>
                  </a:cubicBezTo>
                  <a:cubicBezTo>
                    <a:pt x="17374" y="15343"/>
                    <a:pt x="13914" y="13315"/>
                    <a:pt x="10908" y="10838"/>
                  </a:cubicBezTo>
                  <a:cubicBezTo>
                    <a:pt x="8822" y="9217"/>
                    <a:pt x="7384" y="7051"/>
                    <a:pt x="5965" y="4856"/>
                  </a:cubicBezTo>
                  <a:cubicBezTo>
                    <a:pt x="4537" y="2719"/>
                    <a:pt x="2654" y="497"/>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21"/>
            <p:cNvSpPr/>
            <p:nvPr/>
          </p:nvSpPr>
          <p:spPr>
            <a:xfrm rot="3404494" flipH="1">
              <a:off x="-42449" y="4044717"/>
              <a:ext cx="701447" cy="414889"/>
            </a:xfrm>
            <a:custGeom>
              <a:avLst/>
              <a:gdLst/>
              <a:ahLst/>
              <a:cxnLst/>
              <a:rect l="l" t="t" r="r" b="b"/>
              <a:pathLst>
                <a:path w="30855" h="18250" extrusionOk="0">
                  <a:moveTo>
                    <a:pt x="432" y="1"/>
                  </a:moveTo>
                  <a:cubicBezTo>
                    <a:pt x="289" y="1"/>
                    <a:pt x="145" y="5"/>
                    <a:pt x="1" y="14"/>
                  </a:cubicBezTo>
                  <a:cubicBezTo>
                    <a:pt x="2" y="14"/>
                    <a:pt x="4" y="14"/>
                    <a:pt x="6" y="14"/>
                  </a:cubicBezTo>
                  <a:cubicBezTo>
                    <a:pt x="4901" y="14"/>
                    <a:pt x="7935" y="4419"/>
                    <a:pt x="11718" y="6859"/>
                  </a:cubicBezTo>
                  <a:cubicBezTo>
                    <a:pt x="14336" y="8616"/>
                    <a:pt x="17546" y="8956"/>
                    <a:pt x="20510" y="9735"/>
                  </a:cubicBezTo>
                  <a:cubicBezTo>
                    <a:pt x="25066" y="10804"/>
                    <a:pt x="28598" y="14268"/>
                    <a:pt x="30854" y="18249"/>
                  </a:cubicBezTo>
                  <a:cubicBezTo>
                    <a:pt x="29108" y="14842"/>
                    <a:pt x="26399" y="11713"/>
                    <a:pt x="22807" y="10162"/>
                  </a:cubicBezTo>
                  <a:cubicBezTo>
                    <a:pt x="20665" y="9251"/>
                    <a:pt x="18325" y="8917"/>
                    <a:pt x="16104" y="8320"/>
                  </a:cubicBezTo>
                  <a:cubicBezTo>
                    <a:pt x="14620" y="7938"/>
                    <a:pt x="13183" y="7403"/>
                    <a:pt x="11900" y="6573"/>
                  </a:cubicBezTo>
                  <a:cubicBezTo>
                    <a:pt x="10610" y="5758"/>
                    <a:pt x="9450" y="4742"/>
                    <a:pt x="8258" y="3765"/>
                  </a:cubicBezTo>
                  <a:cubicBezTo>
                    <a:pt x="6044" y="1918"/>
                    <a:pt x="3425" y="1"/>
                    <a:pt x="43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21"/>
            <p:cNvSpPr/>
            <p:nvPr/>
          </p:nvSpPr>
          <p:spPr>
            <a:xfrm rot="3404494" flipH="1">
              <a:off x="1172848" y="3025628"/>
              <a:ext cx="382948" cy="1097217"/>
            </a:xfrm>
            <a:custGeom>
              <a:avLst/>
              <a:gdLst/>
              <a:ahLst/>
              <a:cxnLst/>
              <a:rect l="l" t="t" r="r" b="b"/>
              <a:pathLst>
                <a:path w="16845" h="48264" extrusionOk="0">
                  <a:moveTo>
                    <a:pt x="0" y="0"/>
                  </a:moveTo>
                  <a:cubicBezTo>
                    <a:pt x="2056" y="3943"/>
                    <a:pt x="4603" y="7628"/>
                    <a:pt x="7542" y="10967"/>
                  </a:cubicBezTo>
                  <a:cubicBezTo>
                    <a:pt x="8974" y="12664"/>
                    <a:pt x="10722" y="14121"/>
                    <a:pt x="11709" y="16077"/>
                  </a:cubicBezTo>
                  <a:cubicBezTo>
                    <a:pt x="12753" y="18075"/>
                    <a:pt x="12401" y="20367"/>
                    <a:pt x="12457" y="22550"/>
                  </a:cubicBezTo>
                  <a:cubicBezTo>
                    <a:pt x="12528" y="24793"/>
                    <a:pt x="12955" y="27009"/>
                    <a:pt x="13722" y="29118"/>
                  </a:cubicBezTo>
                  <a:cubicBezTo>
                    <a:pt x="14479" y="31210"/>
                    <a:pt x="15495" y="33217"/>
                    <a:pt x="15728" y="35409"/>
                  </a:cubicBezTo>
                  <a:cubicBezTo>
                    <a:pt x="15984" y="37597"/>
                    <a:pt x="15518" y="39806"/>
                    <a:pt x="14875" y="41915"/>
                  </a:cubicBezTo>
                  <a:cubicBezTo>
                    <a:pt x="14245" y="44038"/>
                    <a:pt x="13419" y="46111"/>
                    <a:pt x="12869" y="48264"/>
                  </a:cubicBezTo>
                  <a:cubicBezTo>
                    <a:pt x="13499" y="46134"/>
                    <a:pt x="14357" y="44085"/>
                    <a:pt x="15050" y="41969"/>
                  </a:cubicBezTo>
                  <a:cubicBezTo>
                    <a:pt x="16844" y="36470"/>
                    <a:pt x="16118" y="34147"/>
                    <a:pt x="14041" y="29003"/>
                  </a:cubicBezTo>
                  <a:cubicBezTo>
                    <a:pt x="13297" y="26926"/>
                    <a:pt x="12888" y="24745"/>
                    <a:pt x="12829" y="22539"/>
                  </a:cubicBezTo>
                  <a:cubicBezTo>
                    <a:pt x="12769" y="20346"/>
                    <a:pt x="13092" y="17954"/>
                    <a:pt x="12012" y="15927"/>
                  </a:cubicBezTo>
                  <a:cubicBezTo>
                    <a:pt x="10975" y="13911"/>
                    <a:pt x="9222" y="12445"/>
                    <a:pt x="7753" y="10777"/>
                  </a:cubicBezTo>
                  <a:cubicBezTo>
                    <a:pt x="4781" y="7492"/>
                    <a:pt x="2190" y="3864"/>
                    <a:pt x="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3" name="Google Shape;153;p21"/>
          <p:cNvGrpSpPr/>
          <p:nvPr/>
        </p:nvGrpSpPr>
        <p:grpSpPr>
          <a:xfrm rot="1611196">
            <a:off x="7881309" y="1106275"/>
            <a:ext cx="1857761" cy="1020914"/>
            <a:chOff x="1531525" y="4034800"/>
            <a:chExt cx="1111475" cy="610800"/>
          </a:xfrm>
        </p:grpSpPr>
        <p:sp>
          <p:nvSpPr>
            <p:cNvPr id="154" name="Google Shape;154;p21"/>
            <p:cNvSpPr/>
            <p:nvPr/>
          </p:nvSpPr>
          <p:spPr>
            <a:xfrm>
              <a:off x="1717125" y="4239250"/>
              <a:ext cx="925875" cy="209800"/>
            </a:xfrm>
            <a:custGeom>
              <a:avLst/>
              <a:gdLst/>
              <a:ahLst/>
              <a:cxnLst/>
              <a:rect l="l" t="t" r="r" b="b"/>
              <a:pathLst>
                <a:path w="37035" h="8392" extrusionOk="0">
                  <a:moveTo>
                    <a:pt x="232" y="1"/>
                  </a:moveTo>
                  <a:cubicBezTo>
                    <a:pt x="105" y="1"/>
                    <a:pt x="0" y="167"/>
                    <a:pt x="128" y="254"/>
                  </a:cubicBezTo>
                  <a:cubicBezTo>
                    <a:pt x="378" y="422"/>
                    <a:pt x="630" y="589"/>
                    <a:pt x="884" y="754"/>
                  </a:cubicBezTo>
                  <a:cubicBezTo>
                    <a:pt x="2943" y="2100"/>
                    <a:pt x="5101" y="3292"/>
                    <a:pt x="7335" y="4321"/>
                  </a:cubicBezTo>
                  <a:cubicBezTo>
                    <a:pt x="9558" y="5345"/>
                    <a:pt x="11859" y="6190"/>
                    <a:pt x="14217" y="6849"/>
                  </a:cubicBezTo>
                  <a:cubicBezTo>
                    <a:pt x="16643" y="7529"/>
                    <a:pt x="19126" y="7988"/>
                    <a:pt x="21636" y="8221"/>
                  </a:cubicBezTo>
                  <a:cubicBezTo>
                    <a:pt x="22857" y="8335"/>
                    <a:pt x="24083" y="8391"/>
                    <a:pt x="25309" y="8391"/>
                  </a:cubicBezTo>
                  <a:cubicBezTo>
                    <a:pt x="26655" y="8391"/>
                    <a:pt x="28001" y="8323"/>
                    <a:pt x="29341" y="8186"/>
                  </a:cubicBezTo>
                  <a:cubicBezTo>
                    <a:pt x="31899" y="7924"/>
                    <a:pt x="34424" y="7394"/>
                    <a:pt x="36870" y="6604"/>
                  </a:cubicBezTo>
                  <a:cubicBezTo>
                    <a:pt x="37034" y="6551"/>
                    <a:pt x="36967" y="6318"/>
                    <a:pt x="36820" y="6318"/>
                  </a:cubicBezTo>
                  <a:cubicBezTo>
                    <a:pt x="36804" y="6318"/>
                    <a:pt x="36787" y="6321"/>
                    <a:pt x="36770" y="6327"/>
                  </a:cubicBezTo>
                  <a:cubicBezTo>
                    <a:pt x="36468" y="6423"/>
                    <a:pt x="36165" y="6518"/>
                    <a:pt x="35861" y="6607"/>
                  </a:cubicBezTo>
                  <a:cubicBezTo>
                    <a:pt x="33410" y="7331"/>
                    <a:pt x="30882" y="7782"/>
                    <a:pt x="28334" y="7981"/>
                  </a:cubicBezTo>
                  <a:cubicBezTo>
                    <a:pt x="27329" y="8058"/>
                    <a:pt x="26322" y="8096"/>
                    <a:pt x="25315" y="8096"/>
                  </a:cubicBezTo>
                  <a:cubicBezTo>
                    <a:pt x="23764" y="8096"/>
                    <a:pt x="22214" y="8005"/>
                    <a:pt x="20672" y="7824"/>
                  </a:cubicBezTo>
                  <a:cubicBezTo>
                    <a:pt x="18217" y="7532"/>
                    <a:pt x="15793" y="7027"/>
                    <a:pt x="13427" y="6315"/>
                  </a:cubicBezTo>
                  <a:cubicBezTo>
                    <a:pt x="11099" y="5616"/>
                    <a:pt x="8828" y="4723"/>
                    <a:pt x="6640" y="3667"/>
                  </a:cubicBezTo>
                  <a:cubicBezTo>
                    <a:pt x="4447" y="2608"/>
                    <a:pt x="2336" y="1393"/>
                    <a:pt x="320" y="29"/>
                  </a:cubicBezTo>
                  <a:cubicBezTo>
                    <a:pt x="291" y="9"/>
                    <a:pt x="261" y="1"/>
                    <a:pt x="2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1"/>
            <p:cNvSpPr/>
            <p:nvPr/>
          </p:nvSpPr>
          <p:spPr>
            <a:xfrm>
              <a:off x="1531525" y="4089125"/>
              <a:ext cx="238175" cy="181900"/>
            </a:xfrm>
            <a:custGeom>
              <a:avLst/>
              <a:gdLst/>
              <a:ahLst/>
              <a:cxnLst/>
              <a:rect l="l" t="t" r="r" b="b"/>
              <a:pathLst>
                <a:path w="9527" h="7276" extrusionOk="0">
                  <a:moveTo>
                    <a:pt x="0" y="1"/>
                  </a:moveTo>
                  <a:lnTo>
                    <a:pt x="0" y="1"/>
                  </a:lnTo>
                  <a:cubicBezTo>
                    <a:pt x="849" y="3984"/>
                    <a:pt x="5049" y="7275"/>
                    <a:pt x="9122" y="7275"/>
                  </a:cubicBezTo>
                  <a:cubicBezTo>
                    <a:pt x="9257" y="7275"/>
                    <a:pt x="9392" y="7271"/>
                    <a:pt x="9527" y="7264"/>
                  </a:cubicBezTo>
                  <a:cubicBezTo>
                    <a:pt x="8011" y="3561"/>
                    <a:pt x="3982" y="469"/>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21"/>
            <p:cNvSpPr/>
            <p:nvPr/>
          </p:nvSpPr>
          <p:spPr>
            <a:xfrm>
              <a:off x="1610225" y="4311925"/>
              <a:ext cx="263525" cy="126050"/>
            </a:xfrm>
            <a:custGeom>
              <a:avLst/>
              <a:gdLst/>
              <a:ahLst/>
              <a:cxnLst/>
              <a:rect l="l" t="t" r="r" b="b"/>
              <a:pathLst>
                <a:path w="10541" h="5042" extrusionOk="0">
                  <a:moveTo>
                    <a:pt x="7515" y="0"/>
                  </a:moveTo>
                  <a:cubicBezTo>
                    <a:pt x="4322" y="0"/>
                    <a:pt x="1016" y="2003"/>
                    <a:pt x="0" y="5036"/>
                  </a:cubicBezTo>
                  <a:cubicBezTo>
                    <a:pt x="132" y="5040"/>
                    <a:pt x="264" y="5042"/>
                    <a:pt x="396" y="5042"/>
                  </a:cubicBezTo>
                  <a:cubicBezTo>
                    <a:pt x="4100" y="5042"/>
                    <a:pt x="8001" y="3359"/>
                    <a:pt x="10541" y="683"/>
                  </a:cubicBezTo>
                  <a:cubicBezTo>
                    <a:pt x="9601" y="217"/>
                    <a:pt x="8565" y="0"/>
                    <a:pt x="75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21"/>
            <p:cNvSpPr/>
            <p:nvPr/>
          </p:nvSpPr>
          <p:spPr>
            <a:xfrm>
              <a:off x="1711725" y="4034800"/>
              <a:ext cx="164025" cy="294225"/>
            </a:xfrm>
            <a:custGeom>
              <a:avLst/>
              <a:gdLst/>
              <a:ahLst/>
              <a:cxnLst/>
              <a:rect l="l" t="t" r="r" b="b"/>
              <a:pathLst>
                <a:path w="6561" h="11769" extrusionOk="0">
                  <a:moveTo>
                    <a:pt x="1735" y="1"/>
                  </a:moveTo>
                  <a:lnTo>
                    <a:pt x="1735" y="1"/>
                  </a:lnTo>
                  <a:cubicBezTo>
                    <a:pt x="1" y="4173"/>
                    <a:pt x="2324" y="9974"/>
                    <a:pt x="6481" y="11768"/>
                  </a:cubicBezTo>
                  <a:cubicBezTo>
                    <a:pt x="6561" y="7696"/>
                    <a:pt x="4605" y="2889"/>
                    <a:pt x="17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1"/>
            <p:cNvSpPr/>
            <p:nvPr/>
          </p:nvSpPr>
          <p:spPr>
            <a:xfrm>
              <a:off x="1753050" y="4376425"/>
              <a:ext cx="263575" cy="126050"/>
            </a:xfrm>
            <a:custGeom>
              <a:avLst/>
              <a:gdLst/>
              <a:ahLst/>
              <a:cxnLst/>
              <a:rect l="l" t="t" r="r" b="b"/>
              <a:pathLst>
                <a:path w="10543" h="5042" extrusionOk="0">
                  <a:moveTo>
                    <a:pt x="7517" y="0"/>
                  </a:moveTo>
                  <a:cubicBezTo>
                    <a:pt x="4324" y="0"/>
                    <a:pt x="1017" y="2003"/>
                    <a:pt x="0" y="5035"/>
                  </a:cubicBezTo>
                  <a:cubicBezTo>
                    <a:pt x="132" y="5039"/>
                    <a:pt x="264" y="5042"/>
                    <a:pt x="396" y="5042"/>
                  </a:cubicBezTo>
                  <a:cubicBezTo>
                    <a:pt x="4102" y="5042"/>
                    <a:pt x="8003" y="3359"/>
                    <a:pt x="10542" y="683"/>
                  </a:cubicBezTo>
                  <a:cubicBezTo>
                    <a:pt x="9603" y="216"/>
                    <a:pt x="8566" y="0"/>
                    <a:pt x="75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1"/>
            <p:cNvSpPr/>
            <p:nvPr/>
          </p:nvSpPr>
          <p:spPr>
            <a:xfrm>
              <a:off x="1854600" y="4099300"/>
              <a:ext cx="164025" cy="294200"/>
            </a:xfrm>
            <a:custGeom>
              <a:avLst/>
              <a:gdLst/>
              <a:ahLst/>
              <a:cxnLst/>
              <a:rect l="l" t="t" r="r" b="b"/>
              <a:pathLst>
                <a:path w="6561" h="11768" extrusionOk="0">
                  <a:moveTo>
                    <a:pt x="1734" y="0"/>
                  </a:moveTo>
                  <a:cubicBezTo>
                    <a:pt x="0" y="4172"/>
                    <a:pt x="2323" y="9974"/>
                    <a:pt x="6480" y="11768"/>
                  </a:cubicBezTo>
                  <a:cubicBezTo>
                    <a:pt x="6560" y="7696"/>
                    <a:pt x="4604" y="2889"/>
                    <a:pt x="17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1"/>
            <p:cNvSpPr/>
            <p:nvPr/>
          </p:nvSpPr>
          <p:spPr>
            <a:xfrm>
              <a:off x="1944225" y="4425550"/>
              <a:ext cx="237650" cy="163225"/>
            </a:xfrm>
            <a:custGeom>
              <a:avLst/>
              <a:gdLst/>
              <a:ahLst/>
              <a:cxnLst/>
              <a:rect l="l" t="t" r="r" b="b"/>
              <a:pathLst>
                <a:path w="9506" h="6529" extrusionOk="0">
                  <a:moveTo>
                    <a:pt x="7799" y="0"/>
                  </a:moveTo>
                  <a:cubicBezTo>
                    <a:pt x="4166" y="0"/>
                    <a:pt x="474" y="2889"/>
                    <a:pt x="0" y="6529"/>
                  </a:cubicBezTo>
                  <a:cubicBezTo>
                    <a:pt x="3774" y="5913"/>
                    <a:pt x="7459" y="3452"/>
                    <a:pt x="9505" y="225"/>
                  </a:cubicBezTo>
                  <a:cubicBezTo>
                    <a:pt x="8946" y="72"/>
                    <a:pt x="8373" y="0"/>
                    <a:pt x="77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21"/>
            <p:cNvSpPr/>
            <p:nvPr/>
          </p:nvSpPr>
          <p:spPr>
            <a:xfrm>
              <a:off x="1986275" y="4165375"/>
              <a:ext cx="195600" cy="265825"/>
            </a:xfrm>
            <a:custGeom>
              <a:avLst/>
              <a:gdLst/>
              <a:ahLst/>
              <a:cxnLst/>
              <a:rect l="l" t="t" r="r" b="b"/>
              <a:pathLst>
                <a:path w="7824" h="10633" extrusionOk="0">
                  <a:moveTo>
                    <a:pt x="900" y="0"/>
                  </a:moveTo>
                  <a:cubicBezTo>
                    <a:pt x="1" y="4428"/>
                    <a:pt x="3399" y="9674"/>
                    <a:pt x="7823" y="10632"/>
                  </a:cubicBezTo>
                  <a:cubicBezTo>
                    <a:pt x="7118" y="6622"/>
                    <a:pt x="4273" y="2280"/>
                    <a:pt x="90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1"/>
            <p:cNvSpPr/>
            <p:nvPr/>
          </p:nvSpPr>
          <p:spPr>
            <a:xfrm>
              <a:off x="2136650" y="4444125"/>
              <a:ext cx="214975" cy="189175"/>
            </a:xfrm>
            <a:custGeom>
              <a:avLst/>
              <a:gdLst/>
              <a:ahLst/>
              <a:cxnLst/>
              <a:rect l="l" t="t" r="r" b="b"/>
              <a:pathLst>
                <a:path w="8599" h="7567" extrusionOk="0">
                  <a:moveTo>
                    <a:pt x="7760" y="0"/>
                  </a:moveTo>
                  <a:cubicBezTo>
                    <a:pt x="3831" y="0"/>
                    <a:pt x="0" y="3600"/>
                    <a:pt x="16" y="7566"/>
                  </a:cubicBezTo>
                  <a:cubicBezTo>
                    <a:pt x="3674" y="6456"/>
                    <a:pt x="6997" y="3526"/>
                    <a:pt x="8598" y="56"/>
                  </a:cubicBezTo>
                  <a:cubicBezTo>
                    <a:pt x="8319" y="19"/>
                    <a:pt x="8040" y="0"/>
                    <a:pt x="77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1"/>
            <p:cNvSpPr/>
            <p:nvPr/>
          </p:nvSpPr>
          <p:spPr>
            <a:xfrm>
              <a:off x="2137150" y="4205050"/>
              <a:ext cx="214425" cy="240475"/>
            </a:xfrm>
            <a:custGeom>
              <a:avLst/>
              <a:gdLst/>
              <a:ahLst/>
              <a:cxnLst/>
              <a:rect l="l" t="t" r="r" b="b"/>
              <a:pathLst>
                <a:path w="8577" h="9619" extrusionOk="0">
                  <a:moveTo>
                    <a:pt x="302" y="1"/>
                  </a:moveTo>
                  <a:cubicBezTo>
                    <a:pt x="1" y="4510"/>
                    <a:pt x="4064" y="9257"/>
                    <a:pt x="8577" y="9619"/>
                  </a:cubicBezTo>
                  <a:cubicBezTo>
                    <a:pt x="7346" y="5739"/>
                    <a:pt x="3948" y="1813"/>
                    <a:pt x="3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1"/>
            <p:cNvSpPr/>
            <p:nvPr/>
          </p:nvSpPr>
          <p:spPr>
            <a:xfrm>
              <a:off x="2340800" y="4422800"/>
              <a:ext cx="197200" cy="222800"/>
            </a:xfrm>
            <a:custGeom>
              <a:avLst/>
              <a:gdLst/>
              <a:ahLst/>
              <a:cxnLst/>
              <a:rect l="l" t="t" r="r" b="b"/>
              <a:pathLst>
                <a:path w="7888" h="8912" extrusionOk="0">
                  <a:moveTo>
                    <a:pt x="7888" y="0"/>
                  </a:moveTo>
                  <a:cubicBezTo>
                    <a:pt x="3650" y="187"/>
                    <a:pt x="0" y="4731"/>
                    <a:pt x="769" y="8911"/>
                  </a:cubicBezTo>
                  <a:cubicBezTo>
                    <a:pt x="4174" y="7170"/>
                    <a:pt x="6927" y="3699"/>
                    <a:pt x="788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1"/>
            <p:cNvSpPr/>
            <p:nvPr/>
          </p:nvSpPr>
          <p:spPr>
            <a:xfrm>
              <a:off x="2291775" y="4222775"/>
              <a:ext cx="246175" cy="200900"/>
            </a:xfrm>
            <a:custGeom>
              <a:avLst/>
              <a:gdLst/>
              <a:ahLst/>
              <a:cxnLst/>
              <a:rect l="l" t="t" r="r" b="b"/>
              <a:pathLst>
                <a:path w="9847" h="8036" extrusionOk="0">
                  <a:moveTo>
                    <a:pt x="0" y="1"/>
                  </a:moveTo>
                  <a:lnTo>
                    <a:pt x="0" y="1"/>
                  </a:lnTo>
                  <a:cubicBezTo>
                    <a:pt x="476" y="4259"/>
                    <a:pt x="4853" y="8035"/>
                    <a:pt x="9147" y="8035"/>
                  </a:cubicBezTo>
                  <a:cubicBezTo>
                    <a:pt x="9381" y="8035"/>
                    <a:pt x="9614" y="8024"/>
                    <a:pt x="9847" y="8001"/>
                  </a:cubicBezTo>
                  <a:cubicBezTo>
                    <a:pt x="7948" y="4399"/>
                    <a:pt x="3909" y="1138"/>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6" name="Google Shape;166;p21"/>
          <p:cNvGrpSpPr/>
          <p:nvPr/>
        </p:nvGrpSpPr>
        <p:grpSpPr>
          <a:xfrm rot="1392348">
            <a:off x="125998" y="4497195"/>
            <a:ext cx="1857748" cy="1020907"/>
            <a:chOff x="1531525" y="4034800"/>
            <a:chExt cx="1111475" cy="610800"/>
          </a:xfrm>
        </p:grpSpPr>
        <p:sp>
          <p:nvSpPr>
            <p:cNvPr id="167" name="Google Shape;167;p21"/>
            <p:cNvSpPr/>
            <p:nvPr/>
          </p:nvSpPr>
          <p:spPr>
            <a:xfrm>
              <a:off x="1717125" y="4239250"/>
              <a:ext cx="925875" cy="209800"/>
            </a:xfrm>
            <a:custGeom>
              <a:avLst/>
              <a:gdLst/>
              <a:ahLst/>
              <a:cxnLst/>
              <a:rect l="l" t="t" r="r" b="b"/>
              <a:pathLst>
                <a:path w="37035" h="8392" extrusionOk="0">
                  <a:moveTo>
                    <a:pt x="232" y="1"/>
                  </a:moveTo>
                  <a:cubicBezTo>
                    <a:pt x="105" y="1"/>
                    <a:pt x="0" y="167"/>
                    <a:pt x="128" y="254"/>
                  </a:cubicBezTo>
                  <a:cubicBezTo>
                    <a:pt x="378" y="422"/>
                    <a:pt x="630" y="589"/>
                    <a:pt x="884" y="754"/>
                  </a:cubicBezTo>
                  <a:cubicBezTo>
                    <a:pt x="2943" y="2100"/>
                    <a:pt x="5101" y="3292"/>
                    <a:pt x="7335" y="4321"/>
                  </a:cubicBezTo>
                  <a:cubicBezTo>
                    <a:pt x="9558" y="5345"/>
                    <a:pt x="11859" y="6190"/>
                    <a:pt x="14217" y="6849"/>
                  </a:cubicBezTo>
                  <a:cubicBezTo>
                    <a:pt x="16643" y="7529"/>
                    <a:pt x="19126" y="7988"/>
                    <a:pt x="21636" y="8221"/>
                  </a:cubicBezTo>
                  <a:cubicBezTo>
                    <a:pt x="22857" y="8335"/>
                    <a:pt x="24083" y="8391"/>
                    <a:pt x="25309" y="8391"/>
                  </a:cubicBezTo>
                  <a:cubicBezTo>
                    <a:pt x="26655" y="8391"/>
                    <a:pt x="28001" y="8323"/>
                    <a:pt x="29341" y="8186"/>
                  </a:cubicBezTo>
                  <a:cubicBezTo>
                    <a:pt x="31899" y="7924"/>
                    <a:pt x="34424" y="7394"/>
                    <a:pt x="36870" y="6604"/>
                  </a:cubicBezTo>
                  <a:cubicBezTo>
                    <a:pt x="37034" y="6551"/>
                    <a:pt x="36967" y="6318"/>
                    <a:pt x="36820" y="6318"/>
                  </a:cubicBezTo>
                  <a:cubicBezTo>
                    <a:pt x="36804" y="6318"/>
                    <a:pt x="36787" y="6321"/>
                    <a:pt x="36770" y="6327"/>
                  </a:cubicBezTo>
                  <a:cubicBezTo>
                    <a:pt x="36468" y="6423"/>
                    <a:pt x="36165" y="6518"/>
                    <a:pt x="35861" y="6607"/>
                  </a:cubicBezTo>
                  <a:cubicBezTo>
                    <a:pt x="33410" y="7331"/>
                    <a:pt x="30882" y="7782"/>
                    <a:pt x="28334" y="7981"/>
                  </a:cubicBezTo>
                  <a:cubicBezTo>
                    <a:pt x="27329" y="8058"/>
                    <a:pt x="26322" y="8096"/>
                    <a:pt x="25315" y="8096"/>
                  </a:cubicBezTo>
                  <a:cubicBezTo>
                    <a:pt x="23764" y="8096"/>
                    <a:pt x="22214" y="8005"/>
                    <a:pt x="20672" y="7824"/>
                  </a:cubicBezTo>
                  <a:cubicBezTo>
                    <a:pt x="18217" y="7532"/>
                    <a:pt x="15793" y="7027"/>
                    <a:pt x="13427" y="6315"/>
                  </a:cubicBezTo>
                  <a:cubicBezTo>
                    <a:pt x="11099" y="5616"/>
                    <a:pt x="8828" y="4723"/>
                    <a:pt x="6640" y="3667"/>
                  </a:cubicBezTo>
                  <a:cubicBezTo>
                    <a:pt x="4447" y="2608"/>
                    <a:pt x="2336" y="1393"/>
                    <a:pt x="320" y="29"/>
                  </a:cubicBezTo>
                  <a:cubicBezTo>
                    <a:pt x="291" y="9"/>
                    <a:pt x="261" y="1"/>
                    <a:pt x="2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1"/>
            <p:cNvSpPr/>
            <p:nvPr/>
          </p:nvSpPr>
          <p:spPr>
            <a:xfrm>
              <a:off x="1531525" y="4089125"/>
              <a:ext cx="238175" cy="181900"/>
            </a:xfrm>
            <a:custGeom>
              <a:avLst/>
              <a:gdLst/>
              <a:ahLst/>
              <a:cxnLst/>
              <a:rect l="l" t="t" r="r" b="b"/>
              <a:pathLst>
                <a:path w="9527" h="7276" extrusionOk="0">
                  <a:moveTo>
                    <a:pt x="0" y="1"/>
                  </a:moveTo>
                  <a:lnTo>
                    <a:pt x="0" y="1"/>
                  </a:lnTo>
                  <a:cubicBezTo>
                    <a:pt x="849" y="3984"/>
                    <a:pt x="5049" y="7275"/>
                    <a:pt x="9122" y="7275"/>
                  </a:cubicBezTo>
                  <a:cubicBezTo>
                    <a:pt x="9257" y="7275"/>
                    <a:pt x="9392" y="7271"/>
                    <a:pt x="9527" y="7264"/>
                  </a:cubicBezTo>
                  <a:cubicBezTo>
                    <a:pt x="8011" y="3561"/>
                    <a:pt x="3982" y="469"/>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1"/>
            <p:cNvSpPr/>
            <p:nvPr/>
          </p:nvSpPr>
          <p:spPr>
            <a:xfrm>
              <a:off x="1610225" y="4311925"/>
              <a:ext cx="263525" cy="126050"/>
            </a:xfrm>
            <a:custGeom>
              <a:avLst/>
              <a:gdLst/>
              <a:ahLst/>
              <a:cxnLst/>
              <a:rect l="l" t="t" r="r" b="b"/>
              <a:pathLst>
                <a:path w="10541" h="5042" extrusionOk="0">
                  <a:moveTo>
                    <a:pt x="7515" y="0"/>
                  </a:moveTo>
                  <a:cubicBezTo>
                    <a:pt x="4322" y="0"/>
                    <a:pt x="1016" y="2003"/>
                    <a:pt x="0" y="5036"/>
                  </a:cubicBezTo>
                  <a:cubicBezTo>
                    <a:pt x="132" y="5040"/>
                    <a:pt x="264" y="5042"/>
                    <a:pt x="396" y="5042"/>
                  </a:cubicBezTo>
                  <a:cubicBezTo>
                    <a:pt x="4100" y="5042"/>
                    <a:pt x="8001" y="3359"/>
                    <a:pt x="10541" y="683"/>
                  </a:cubicBezTo>
                  <a:cubicBezTo>
                    <a:pt x="9601" y="217"/>
                    <a:pt x="8565" y="0"/>
                    <a:pt x="75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21"/>
            <p:cNvSpPr/>
            <p:nvPr/>
          </p:nvSpPr>
          <p:spPr>
            <a:xfrm>
              <a:off x="1711725" y="4034800"/>
              <a:ext cx="164025" cy="294225"/>
            </a:xfrm>
            <a:custGeom>
              <a:avLst/>
              <a:gdLst/>
              <a:ahLst/>
              <a:cxnLst/>
              <a:rect l="l" t="t" r="r" b="b"/>
              <a:pathLst>
                <a:path w="6561" h="11769" extrusionOk="0">
                  <a:moveTo>
                    <a:pt x="1735" y="1"/>
                  </a:moveTo>
                  <a:lnTo>
                    <a:pt x="1735" y="1"/>
                  </a:lnTo>
                  <a:cubicBezTo>
                    <a:pt x="1" y="4173"/>
                    <a:pt x="2324" y="9974"/>
                    <a:pt x="6481" y="11768"/>
                  </a:cubicBezTo>
                  <a:cubicBezTo>
                    <a:pt x="6561" y="7696"/>
                    <a:pt x="4605" y="2889"/>
                    <a:pt x="17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1"/>
            <p:cNvSpPr/>
            <p:nvPr/>
          </p:nvSpPr>
          <p:spPr>
            <a:xfrm>
              <a:off x="1753050" y="4376425"/>
              <a:ext cx="263575" cy="126050"/>
            </a:xfrm>
            <a:custGeom>
              <a:avLst/>
              <a:gdLst/>
              <a:ahLst/>
              <a:cxnLst/>
              <a:rect l="l" t="t" r="r" b="b"/>
              <a:pathLst>
                <a:path w="10543" h="5042" extrusionOk="0">
                  <a:moveTo>
                    <a:pt x="7517" y="0"/>
                  </a:moveTo>
                  <a:cubicBezTo>
                    <a:pt x="4324" y="0"/>
                    <a:pt x="1017" y="2003"/>
                    <a:pt x="0" y="5035"/>
                  </a:cubicBezTo>
                  <a:cubicBezTo>
                    <a:pt x="132" y="5039"/>
                    <a:pt x="264" y="5042"/>
                    <a:pt x="396" y="5042"/>
                  </a:cubicBezTo>
                  <a:cubicBezTo>
                    <a:pt x="4102" y="5042"/>
                    <a:pt x="8003" y="3359"/>
                    <a:pt x="10542" y="683"/>
                  </a:cubicBezTo>
                  <a:cubicBezTo>
                    <a:pt x="9603" y="216"/>
                    <a:pt x="8566" y="0"/>
                    <a:pt x="75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1"/>
            <p:cNvSpPr/>
            <p:nvPr/>
          </p:nvSpPr>
          <p:spPr>
            <a:xfrm>
              <a:off x="1854600" y="4099300"/>
              <a:ext cx="164025" cy="294200"/>
            </a:xfrm>
            <a:custGeom>
              <a:avLst/>
              <a:gdLst/>
              <a:ahLst/>
              <a:cxnLst/>
              <a:rect l="l" t="t" r="r" b="b"/>
              <a:pathLst>
                <a:path w="6561" h="11768" extrusionOk="0">
                  <a:moveTo>
                    <a:pt x="1734" y="0"/>
                  </a:moveTo>
                  <a:cubicBezTo>
                    <a:pt x="0" y="4172"/>
                    <a:pt x="2323" y="9974"/>
                    <a:pt x="6480" y="11768"/>
                  </a:cubicBezTo>
                  <a:cubicBezTo>
                    <a:pt x="6560" y="7696"/>
                    <a:pt x="4604" y="2889"/>
                    <a:pt x="17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21"/>
            <p:cNvSpPr/>
            <p:nvPr/>
          </p:nvSpPr>
          <p:spPr>
            <a:xfrm>
              <a:off x="1944225" y="4425550"/>
              <a:ext cx="237650" cy="163225"/>
            </a:xfrm>
            <a:custGeom>
              <a:avLst/>
              <a:gdLst/>
              <a:ahLst/>
              <a:cxnLst/>
              <a:rect l="l" t="t" r="r" b="b"/>
              <a:pathLst>
                <a:path w="9506" h="6529" extrusionOk="0">
                  <a:moveTo>
                    <a:pt x="7799" y="0"/>
                  </a:moveTo>
                  <a:cubicBezTo>
                    <a:pt x="4166" y="0"/>
                    <a:pt x="474" y="2889"/>
                    <a:pt x="0" y="6529"/>
                  </a:cubicBezTo>
                  <a:cubicBezTo>
                    <a:pt x="3774" y="5913"/>
                    <a:pt x="7459" y="3452"/>
                    <a:pt x="9505" y="225"/>
                  </a:cubicBezTo>
                  <a:cubicBezTo>
                    <a:pt x="8946" y="72"/>
                    <a:pt x="8373" y="0"/>
                    <a:pt x="77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21"/>
            <p:cNvSpPr/>
            <p:nvPr/>
          </p:nvSpPr>
          <p:spPr>
            <a:xfrm>
              <a:off x="1986275" y="4165375"/>
              <a:ext cx="195600" cy="265825"/>
            </a:xfrm>
            <a:custGeom>
              <a:avLst/>
              <a:gdLst/>
              <a:ahLst/>
              <a:cxnLst/>
              <a:rect l="l" t="t" r="r" b="b"/>
              <a:pathLst>
                <a:path w="7824" h="10633" extrusionOk="0">
                  <a:moveTo>
                    <a:pt x="900" y="0"/>
                  </a:moveTo>
                  <a:cubicBezTo>
                    <a:pt x="1" y="4428"/>
                    <a:pt x="3399" y="9674"/>
                    <a:pt x="7823" y="10632"/>
                  </a:cubicBezTo>
                  <a:cubicBezTo>
                    <a:pt x="7118" y="6622"/>
                    <a:pt x="4273" y="2280"/>
                    <a:pt x="9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1"/>
            <p:cNvSpPr/>
            <p:nvPr/>
          </p:nvSpPr>
          <p:spPr>
            <a:xfrm>
              <a:off x="2136650" y="4444125"/>
              <a:ext cx="214975" cy="189175"/>
            </a:xfrm>
            <a:custGeom>
              <a:avLst/>
              <a:gdLst/>
              <a:ahLst/>
              <a:cxnLst/>
              <a:rect l="l" t="t" r="r" b="b"/>
              <a:pathLst>
                <a:path w="8599" h="7567" extrusionOk="0">
                  <a:moveTo>
                    <a:pt x="7760" y="0"/>
                  </a:moveTo>
                  <a:cubicBezTo>
                    <a:pt x="3831" y="0"/>
                    <a:pt x="0" y="3600"/>
                    <a:pt x="16" y="7566"/>
                  </a:cubicBezTo>
                  <a:cubicBezTo>
                    <a:pt x="3674" y="6456"/>
                    <a:pt x="6997" y="3526"/>
                    <a:pt x="8598" y="56"/>
                  </a:cubicBezTo>
                  <a:cubicBezTo>
                    <a:pt x="8319" y="19"/>
                    <a:pt x="8040" y="0"/>
                    <a:pt x="77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1"/>
            <p:cNvSpPr/>
            <p:nvPr/>
          </p:nvSpPr>
          <p:spPr>
            <a:xfrm>
              <a:off x="2137150" y="4205050"/>
              <a:ext cx="214425" cy="240475"/>
            </a:xfrm>
            <a:custGeom>
              <a:avLst/>
              <a:gdLst/>
              <a:ahLst/>
              <a:cxnLst/>
              <a:rect l="l" t="t" r="r" b="b"/>
              <a:pathLst>
                <a:path w="8577" h="9619" extrusionOk="0">
                  <a:moveTo>
                    <a:pt x="302" y="1"/>
                  </a:moveTo>
                  <a:cubicBezTo>
                    <a:pt x="1" y="4510"/>
                    <a:pt x="4064" y="9257"/>
                    <a:pt x="8577" y="9619"/>
                  </a:cubicBezTo>
                  <a:cubicBezTo>
                    <a:pt x="7346" y="5739"/>
                    <a:pt x="3948" y="1813"/>
                    <a:pt x="3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1"/>
            <p:cNvSpPr/>
            <p:nvPr/>
          </p:nvSpPr>
          <p:spPr>
            <a:xfrm>
              <a:off x="2340800" y="4422800"/>
              <a:ext cx="197200" cy="222800"/>
            </a:xfrm>
            <a:custGeom>
              <a:avLst/>
              <a:gdLst/>
              <a:ahLst/>
              <a:cxnLst/>
              <a:rect l="l" t="t" r="r" b="b"/>
              <a:pathLst>
                <a:path w="7888" h="8912" extrusionOk="0">
                  <a:moveTo>
                    <a:pt x="7888" y="0"/>
                  </a:moveTo>
                  <a:cubicBezTo>
                    <a:pt x="3650" y="187"/>
                    <a:pt x="0" y="4731"/>
                    <a:pt x="769" y="8911"/>
                  </a:cubicBezTo>
                  <a:cubicBezTo>
                    <a:pt x="4174" y="7170"/>
                    <a:pt x="6927" y="3699"/>
                    <a:pt x="78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21"/>
            <p:cNvSpPr/>
            <p:nvPr/>
          </p:nvSpPr>
          <p:spPr>
            <a:xfrm>
              <a:off x="2291775" y="4222775"/>
              <a:ext cx="246175" cy="200900"/>
            </a:xfrm>
            <a:custGeom>
              <a:avLst/>
              <a:gdLst/>
              <a:ahLst/>
              <a:cxnLst/>
              <a:rect l="l" t="t" r="r" b="b"/>
              <a:pathLst>
                <a:path w="9847" h="8036" extrusionOk="0">
                  <a:moveTo>
                    <a:pt x="0" y="1"/>
                  </a:moveTo>
                  <a:lnTo>
                    <a:pt x="0" y="1"/>
                  </a:lnTo>
                  <a:cubicBezTo>
                    <a:pt x="476" y="4259"/>
                    <a:pt x="4853" y="8035"/>
                    <a:pt x="9147" y="8035"/>
                  </a:cubicBezTo>
                  <a:cubicBezTo>
                    <a:pt x="9381" y="8035"/>
                    <a:pt x="9614" y="8024"/>
                    <a:pt x="9847" y="8001"/>
                  </a:cubicBezTo>
                  <a:cubicBezTo>
                    <a:pt x="7948" y="4399"/>
                    <a:pt x="3909" y="1138"/>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hree columns 1">
  <p:cSld name="BLANK_1_1_1_2_1">
    <p:spTree>
      <p:nvGrpSpPr>
        <p:cNvPr id="1" name="Shape 179"/>
        <p:cNvGrpSpPr/>
        <p:nvPr/>
      </p:nvGrpSpPr>
      <p:grpSpPr>
        <a:xfrm>
          <a:off x="0" y="0"/>
          <a:ext cx="0" cy="0"/>
          <a:chOff x="0" y="0"/>
          <a:chExt cx="0" cy="0"/>
        </a:xfrm>
      </p:grpSpPr>
      <p:sp>
        <p:nvSpPr>
          <p:cNvPr id="180" name="Google Shape;180;p22"/>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81" name="Google Shape;181;p22"/>
          <p:cNvSpPr txBox="1">
            <a:spLocks noGrp="1"/>
          </p:cNvSpPr>
          <p:nvPr>
            <p:ph type="subTitle" idx="1"/>
          </p:nvPr>
        </p:nvSpPr>
        <p:spPr>
          <a:xfrm>
            <a:off x="1339225" y="1338500"/>
            <a:ext cx="4200000" cy="4848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Bebas Neue"/>
              <a:buNone/>
              <a:defRPr sz="2000" b="1">
                <a:solidFill>
                  <a:schemeClr val="dk1"/>
                </a:solidFill>
                <a:latin typeface="Montserrat"/>
                <a:ea typeface="Montserrat"/>
                <a:cs typeface="Montserrat"/>
                <a:sym typeface="Montserrat"/>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182" name="Google Shape;182;p22"/>
          <p:cNvSpPr txBox="1">
            <a:spLocks noGrp="1"/>
          </p:cNvSpPr>
          <p:nvPr>
            <p:ph type="subTitle" idx="2"/>
          </p:nvPr>
        </p:nvSpPr>
        <p:spPr>
          <a:xfrm>
            <a:off x="1339225" y="1789300"/>
            <a:ext cx="4200000" cy="5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3" name="Google Shape;183;p22"/>
          <p:cNvSpPr txBox="1">
            <a:spLocks noGrp="1"/>
          </p:cNvSpPr>
          <p:nvPr>
            <p:ph type="subTitle" idx="3"/>
          </p:nvPr>
        </p:nvSpPr>
        <p:spPr>
          <a:xfrm>
            <a:off x="1339225" y="2874448"/>
            <a:ext cx="4200000" cy="5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4" name="Google Shape;184;p22"/>
          <p:cNvSpPr txBox="1">
            <a:spLocks noGrp="1"/>
          </p:cNvSpPr>
          <p:nvPr>
            <p:ph type="subTitle" idx="4"/>
          </p:nvPr>
        </p:nvSpPr>
        <p:spPr>
          <a:xfrm>
            <a:off x="1339225" y="3959600"/>
            <a:ext cx="4200000" cy="5727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5" name="Google Shape;185;p22"/>
          <p:cNvSpPr txBox="1">
            <a:spLocks noGrp="1"/>
          </p:cNvSpPr>
          <p:nvPr>
            <p:ph type="subTitle" idx="5"/>
          </p:nvPr>
        </p:nvSpPr>
        <p:spPr>
          <a:xfrm>
            <a:off x="1339225" y="2423654"/>
            <a:ext cx="4200000" cy="4848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Bebas Neue"/>
              <a:buNone/>
              <a:defRPr sz="2000" b="1">
                <a:solidFill>
                  <a:schemeClr val="dk1"/>
                </a:solidFill>
                <a:latin typeface="Montserrat"/>
                <a:ea typeface="Montserrat"/>
                <a:cs typeface="Montserrat"/>
                <a:sym typeface="Montserrat"/>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186" name="Google Shape;186;p22"/>
          <p:cNvSpPr txBox="1">
            <a:spLocks noGrp="1"/>
          </p:cNvSpPr>
          <p:nvPr>
            <p:ph type="subTitle" idx="6"/>
          </p:nvPr>
        </p:nvSpPr>
        <p:spPr>
          <a:xfrm>
            <a:off x="1339225" y="3508808"/>
            <a:ext cx="4200000" cy="4848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Bebas Neue"/>
              <a:buNone/>
              <a:defRPr sz="2000" b="1">
                <a:solidFill>
                  <a:schemeClr val="dk1"/>
                </a:solidFill>
                <a:latin typeface="Montserrat"/>
                <a:ea typeface="Montserrat"/>
                <a:cs typeface="Montserrat"/>
                <a:sym typeface="Montserrat"/>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four columns">
  <p:cSld name="BLANK_1_1_1_1">
    <p:spTree>
      <p:nvGrpSpPr>
        <p:cNvPr id="1" name="Shape 187"/>
        <p:cNvGrpSpPr/>
        <p:nvPr/>
      </p:nvGrpSpPr>
      <p:grpSpPr>
        <a:xfrm>
          <a:off x="0" y="0"/>
          <a:ext cx="0" cy="0"/>
          <a:chOff x="0" y="0"/>
          <a:chExt cx="0" cy="0"/>
        </a:xfrm>
      </p:grpSpPr>
      <p:sp>
        <p:nvSpPr>
          <p:cNvPr id="188" name="Google Shape;188;p23"/>
          <p:cNvSpPr txBox="1">
            <a:spLocks noGrp="1"/>
          </p:cNvSpPr>
          <p:nvPr>
            <p:ph type="subTitle" idx="1"/>
          </p:nvPr>
        </p:nvSpPr>
        <p:spPr>
          <a:xfrm>
            <a:off x="1362907" y="1555750"/>
            <a:ext cx="2274600" cy="4848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Bebas Neue"/>
              <a:buNone/>
              <a:defRPr sz="2000" b="1">
                <a:solidFill>
                  <a:schemeClr val="dk1"/>
                </a:solidFill>
                <a:latin typeface="Montserrat"/>
                <a:ea typeface="Montserrat"/>
                <a:cs typeface="Montserrat"/>
                <a:sym typeface="Montserrat"/>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189" name="Google Shape;189;p23"/>
          <p:cNvSpPr txBox="1">
            <a:spLocks noGrp="1"/>
          </p:cNvSpPr>
          <p:nvPr>
            <p:ph type="subTitle" idx="2"/>
          </p:nvPr>
        </p:nvSpPr>
        <p:spPr>
          <a:xfrm>
            <a:off x="1362897" y="2040550"/>
            <a:ext cx="2274600" cy="4848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90" name="Google Shape;190;p23"/>
          <p:cNvSpPr txBox="1">
            <a:spLocks noGrp="1"/>
          </p:cNvSpPr>
          <p:nvPr>
            <p:ph type="subTitle" idx="3"/>
          </p:nvPr>
        </p:nvSpPr>
        <p:spPr>
          <a:xfrm>
            <a:off x="4250287" y="2040550"/>
            <a:ext cx="2274600" cy="4848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91" name="Google Shape;191;p23"/>
          <p:cNvSpPr txBox="1">
            <a:spLocks noGrp="1"/>
          </p:cNvSpPr>
          <p:nvPr>
            <p:ph type="subTitle" idx="4"/>
          </p:nvPr>
        </p:nvSpPr>
        <p:spPr>
          <a:xfrm>
            <a:off x="1362897" y="3506775"/>
            <a:ext cx="2274600" cy="4848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92" name="Google Shape;192;p23"/>
          <p:cNvSpPr txBox="1">
            <a:spLocks noGrp="1"/>
          </p:cNvSpPr>
          <p:nvPr>
            <p:ph type="subTitle" idx="5"/>
          </p:nvPr>
        </p:nvSpPr>
        <p:spPr>
          <a:xfrm>
            <a:off x="4250287" y="3506775"/>
            <a:ext cx="2274600" cy="4848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93" name="Google Shape;193;p2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94" name="Google Shape;194;p23"/>
          <p:cNvSpPr txBox="1">
            <a:spLocks noGrp="1"/>
          </p:cNvSpPr>
          <p:nvPr>
            <p:ph type="subTitle" idx="6"/>
          </p:nvPr>
        </p:nvSpPr>
        <p:spPr>
          <a:xfrm>
            <a:off x="1362907" y="3021975"/>
            <a:ext cx="2274600" cy="4848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Bebas Neue"/>
              <a:buNone/>
              <a:defRPr sz="2000" b="1">
                <a:solidFill>
                  <a:schemeClr val="dk1"/>
                </a:solidFill>
                <a:latin typeface="Montserrat"/>
                <a:ea typeface="Montserrat"/>
                <a:cs typeface="Montserrat"/>
                <a:sym typeface="Montserrat"/>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195" name="Google Shape;195;p23"/>
          <p:cNvSpPr txBox="1">
            <a:spLocks noGrp="1"/>
          </p:cNvSpPr>
          <p:nvPr>
            <p:ph type="subTitle" idx="7"/>
          </p:nvPr>
        </p:nvSpPr>
        <p:spPr>
          <a:xfrm>
            <a:off x="4250293" y="1555750"/>
            <a:ext cx="2274600" cy="4848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Bebas Neue"/>
              <a:buNone/>
              <a:defRPr sz="2000" b="1">
                <a:solidFill>
                  <a:schemeClr val="dk1"/>
                </a:solidFill>
                <a:latin typeface="Montserrat"/>
                <a:ea typeface="Montserrat"/>
                <a:cs typeface="Montserrat"/>
                <a:sym typeface="Montserrat"/>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196" name="Google Shape;196;p23"/>
          <p:cNvSpPr txBox="1">
            <a:spLocks noGrp="1"/>
          </p:cNvSpPr>
          <p:nvPr>
            <p:ph type="subTitle" idx="8"/>
          </p:nvPr>
        </p:nvSpPr>
        <p:spPr>
          <a:xfrm>
            <a:off x="4250293" y="3021975"/>
            <a:ext cx="2274600" cy="484800"/>
          </a:xfrm>
          <a:prstGeom prst="rect">
            <a:avLst/>
          </a:prstGeom>
          <a:ln>
            <a:noFill/>
          </a:ln>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Bebas Neue"/>
              <a:buNone/>
              <a:defRPr sz="2000" b="1">
                <a:solidFill>
                  <a:schemeClr val="dk1"/>
                </a:solidFill>
                <a:latin typeface="Montserrat"/>
                <a:ea typeface="Montserrat"/>
                <a:cs typeface="Montserrat"/>
                <a:sym typeface="Montserrat"/>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261"/>
        <p:cNvGrpSpPr/>
        <p:nvPr/>
      </p:nvGrpSpPr>
      <p:grpSpPr>
        <a:xfrm>
          <a:off x="0" y="0"/>
          <a:ext cx="0" cy="0"/>
          <a:chOff x="0" y="0"/>
          <a:chExt cx="0" cy="0"/>
        </a:xfrm>
      </p:grpSpPr>
      <p:grpSp>
        <p:nvGrpSpPr>
          <p:cNvPr id="262" name="Google Shape;262;p27"/>
          <p:cNvGrpSpPr/>
          <p:nvPr/>
        </p:nvGrpSpPr>
        <p:grpSpPr>
          <a:xfrm>
            <a:off x="5222227" y="1550900"/>
            <a:ext cx="3961039" cy="3592599"/>
            <a:chOff x="5183102" y="535000"/>
            <a:chExt cx="3961039" cy="3592599"/>
          </a:xfrm>
        </p:grpSpPr>
        <p:sp>
          <p:nvSpPr>
            <p:cNvPr id="263" name="Google Shape;263;p27"/>
            <p:cNvSpPr/>
            <p:nvPr/>
          </p:nvSpPr>
          <p:spPr>
            <a:xfrm>
              <a:off x="5183102" y="535000"/>
              <a:ext cx="3768719" cy="3393870"/>
            </a:xfrm>
            <a:custGeom>
              <a:avLst/>
              <a:gdLst/>
              <a:ahLst/>
              <a:cxnLst/>
              <a:rect l="l" t="t" r="r" b="b"/>
              <a:pathLst>
                <a:path w="198093" h="178390" extrusionOk="0">
                  <a:moveTo>
                    <a:pt x="98136" y="0"/>
                  </a:moveTo>
                  <a:cubicBezTo>
                    <a:pt x="71213" y="275"/>
                    <a:pt x="41822" y="6605"/>
                    <a:pt x="20886" y="25531"/>
                  </a:cubicBezTo>
                  <a:cubicBezTo>
                    <a:pt x="7733" y="38484"/>
                    <a:pt x="1" y="60926"/>
                    <a:pt x="9354" y="78546"/>
                  </a:cubicBezTo>
                  <a:cubicBezTo>
                    <a:pt x="15745" y="89892"/>
                    <a:pt x="29070" y="92713"/>
                    <a:pt x="37508" y="101801"/>
                  </a:cubicBezTo>
                  <a:cubicBezTo>
                    <a:pt x="53112" y="118396"/>
                    <a:pt x="56105" y="143752"/>
                    <a:pt x="71136" y="160811"/>
                  </a:cubicBezTo>
                  <a:cubicBezTo>
                    <a:pt x="82352" y="173584"/>
                    <a:pt x="99136" y="178389"/>
                    <a:pt x="115265" y="178389"/>
                  </a:cubicBezTo>
                  <a:cubicBezTo>
                    <a:pt x="117307" y="178389"/>
                    <a:pt x="119339" y="178312"/>
                    <a:pt x="121348" y="178164"/>
                  </a:cubicBezTo>
                  <a:cubicBezTo>
                    <a:pt x="159464" y="177396"/>
                    <a:pt x="191686" y="143721"/>
                    <a:pt x="194975" y="103756"/>
                  </a:cubicBezTo>
                  <a:cubicBezTo>
                    <a:pt x="198093" y="69475"/>
                    <a:pt x="183291" y="32710"/>
                    <a:pt x="156432" y="12982"/>
                  </a:cubicBezTo>
                  <a:cubicBezTo>
                    <a:pt x="139150" y="1683"/>
                    <a:pt x="117910" y="669"/>
                    <a:pt x="98136" y="0"/>
                  </a:cubicBezTo>
                  <a:close/>
                </a:path>
              </a:pathLst>
            </a:custGeom>
            <a:solidFill>
              <a:srgbClr val="D76A73">
                <a:alpha val="39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64;p27"/>
            <p:cNvSpPr/>
            <p:nvPr/>
          </p:nvSpPr>
          <p:spPr>
            <a:xfrm>
              <a:off x="8248044" y="3151410"/>
              <a:ext cx="199154" cy="98245"/>
            </a:xfrm>
            <a:custGeom>
              <a:avLst/>
              <a:gdLst/>
              <a:ahLst/>
              <a:cxnLst/>
              <a:rect l="l" t="t" r="r" b="b"/>
              <a:pathLst>
                <a:path w="10468" h="5164" extrusionOk="0">
                  <a:moveTo>
                    <a:pt x="2910" y="1"/>
                  </a:moveTo>
                  <a:cubicBezTo>
                    <a:pt x="1904" y="1"/>
                    <a:pt x="909" y="201"/>
                    <a:pt x="0" y="634"/>
                  </a:cubicBezTo>
                  <a:cubicBezTo>
                    <a:pt x="2541" y="3402"/>
                    <a:pt x="6509" y="5163"/>
                    <a:pt x="10273" y="5163"/>
                  </a:cubicBezTo>
                  <a:cubicBezTo>
                    <a:pt x="10338" y="5163"/>
                    <a:pt x="10403" y="5163"/>
                    <a:pt x="10467" y="5162"/>
                  </a:cubicBezTo>
                  <a:cubicBezTo>
                    <a:pt x="9489" y="2072"/>
                    <a:pt x="6142" y="1"/>
                    <a:pt x="29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27"/>
            <p:cNvSpPr/>
            <p:nvPr/>
          </p:nvSpPr>
          <p:spPr>
            <a:xfrm>
              <a:off x="5524057" y="1303962"/>
              <a:ext cx="1153866" cy="774983"/>
            </a:xfrm>
            <a:custGeom>
              <a:avLst/>
              <a:gdLst/>
              <a:ahLst/>
              <a:cxnLst/>
              <a:rect l="l" t="t" r="r" b="b"/>
              <a:pathLst>
                <a:path w="60650" h="40735" extrusionOk="0">
                  <a:moveTo>
                    <a:pt x="1" y="0"/>
                  </a:moveTo>
                  <a:lnTo>
                    <a:pt x="1" y="40734"/>
                  </a:lnTo>
                  <a:lnTo>
                    <a:pt x="60650" y="40734"/>
                  </a:lnTo>
                  <a:lnTo>
                    <a:pt x="6065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27"/>
            <p:cNvSpPr/>
            <p:nvPr/>
          </p:nvSpPr>
          <p:spPr>
            <a:xfrm>
              <a:off x="5574890" y="1327019"/>
              <a:ext cx="1052216" cy="703088"/>
            </a:xfrm>
            <a:custGeom>
              <a:avLst/>
              <a:gdLst/>
              <a:ahLst/>
              <a:cxnLst/>
              <a:rect l="l" t="t" r="r" b="b"/>
              <a:pathLst>
                <a:path w="55307" h="36956" extrusionOk="0">
                  <a:moveTo>
                    <a:pt x="14404" y="1"/>
                  </a:moveTo>
                  <a:lnTo>
                    <a:pt x="0" y="27738"/>
                  </a:lnTo>
                  <a:cubicBezTo>
                    <a:pt x="0" y="27738"/>
                    <a:pt x="8905" y="36936"/>
                    <a:pt x="27622" y="36956"/>
                  </a:cubicBezTo>
                  <a:lnTo>
                    <a:pt x="27681" y="36956"/>
                  </a:lnTo>
                  <a:cubicBezTo>
                    <a:pt x="46397" y="36936"/>
                    <a:pt x="55306" y="27738"/>
                    <a:pt x="55306" y="27738"/>
                  </a:cubicBezTo>
                  <a:lnTo>
                    <a:pt x="4089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27"/>
            <p:cNvSpPr/>
            <p:nvPr/>
          </p:nvSpPr>
          <p:spPr>
            <a:xfrm>
              <a:off x="5808300" y="1423035"/>
              <a:ext cx="678355" cy="513256"/>
            </a:xfrm>
            <a:custGeom>
              <a:avLst/>
              <a:gdLst/>
              <a:ahLst/>
              <a:cxnLst/>
              <a:rect l="l" t="t" r="r" b="b"/>
              <a:pathLst>
                <a:path w="35656" h="26978" extrusionOk="0">
                  <a:moveTo>
                    <a:pt x="9124" y="1"/>
                  </a:moveTo>
                  <a:cubicBezTo>
                    <a:pt x="8948" y="1"/>
                    <a:pt x="8773" y="20"/>
                    <a:pt x="8600" y="65"/>
                  </a:cubicBezTo>
                  <a:cubicBezTo>
                    <a:pt x="8046" y="208"/>
                    <a:pt x="7511" y="725"/>
                    <a:pt x="7561" y="1324"/>
                  </a:cubicBezTo>
                  <a:cubicBezTo>
                    <a:pt x="7395" y="1309"/>
                    <a:pt x="7228" y="1302"/>
                    <a:pt x="7062" y="1302"/>
                  </a:cubicBezTo>
                  <a:cubicBezTo>
                    <a:pt x="5199" y="1302"/>
                    <a:pt x="3381" y="2179"/>
                    <a:pt x="2117" y="3543"/>
                  </a:cubicBezTo>
                  <a:cubicBezTo>
                    <a:pt x="669" y="5102"/>
                    <a:pt x="1" y="7272"/>
                    <a:pt x="21" y="9374"/>
                  </a:cubicBezTo>
                  <a:cubicBezTo>
                    <a:pt x="46" y="11802"/>
                    <a:pt x="998" y="14133"/>
                    <a:pt x="2387" y="16096"/>
                  </a:cubicBezTo>
                  <a:cubicBezTo>
                    <a:pt x="3803" y="18099"/>
                    <a:pt x="5675" y="19731"/>
                    <a:pt x="7655" y="21157"/>
                  </a:cubicBezTo>
                  <a:cubicBezTo>
                    <a:pt x="9461" y="22460"/>
                    <a:pt x="11501" y="23775"/>
                    <a:pt x="13801" y="23775"/>
                  </a:cubicBezTo>
                  <a:cubicBezTo>
                    <a:pt x="13895" y="23775"/>
                    <a:pt x="13989" y="23773"/>
                    <a:pt x="14083" y="23768"/>
                  </a:cubicBezTo>
                  <a:cubicBezTo>
                    <a:pt x="14241" y="23760"/>
                    <a:pt x="14398" y="23745"/>
                    <a:pt x="14553" y="23723"/>
                  </a:cubicBezTo>
                  <a:cubicBezTo>
                    <a:pt x="15428" y="24222"/>
                    <a:pt x="16392" y="24545"/>
                    <a:pt x="17391" y="24672"/>
                  </a:cubicBezTo>
                  <a:cubicBezTo>
                    <a:pt x="17731" y="24716"/>
                    <a:pt x="18073" y="24738"/>
                    <a:pt x="18414" y="24738"/>
                  </a:cubicBezTo>
                  <a:cubicBezTo>
                    <a:pt x="19135" y="24738"/>
                    <a:pt x="19854" y="24640"/>
                    <a:pt x="20551" y="24445"/>
                  </a:cubicBezTo>
                  <a:cubicBezTo>
                    <a:pt x="20913" y="24342"/>
                    <a:pt x="21265" y="24213"/>
                    <a:pt x="21608" y="24058"/>
                  </a:cubicBezTo>
                  <a:cubicBezTo>
                    <a:pt x="22055" y="24875"/>
                    <a:pt x="22740" y="25549"/>
                    <a:pt x="23536" y="26031"/>
                  </a:cubicBezTo>
                  <a:cubicBezTo>
                    <a:pt x="24495" y="26610"/>
                    <a:pt x="25597" y="26903"/>
                    <a:pt x="26711" y="26965"/>
                  </a:cubicBezTo>
                  <a:cubicBezTo>
                    <a:pt x="26872" y="26973"/>
                    <a:pt x="27033" y="26978"/>
                    <a:pt x="27195" y="26978"/>
                  </a:cubicBezTo>
                  <a:cubicBezTo>
                    <a:pt x="28209" y="26978"/>
                    <a:pt x="29226" y="26809"/>
                    <a:pt x="30192" y="26511"/>
                  </a:cubicBezTo>
                  <a:cubicBezTo>
                    <a:pt x="31346" y="26158"/>
                    <a:pt x="32449" y="25587"/>
                    <a:pt x="33342" y="24770"/>
                  </a:cubicBezTo>
                  <a:cubicBezTo>
                    <a:pt x="34083" y="24088"/>
                    <a:pt x="34666" y="23243"/>
                    <a:pt x="35060" y="22317"/>
                  </a:cubicBezTo>
                  <a:cubicBezTo>
                    <a:pt x="35457" y="21387"/>
                    <a:pt x="35655" y="20385"/>
                    <a:pt x="35642" y="19374"/>
                  </a:cubicBezTo>
                  <a:cubicBezTo>
                    <a:pt x="35627" y="18292"/>
                    <a:pt x="35348" y="17220"/>
                    <a:pt x="34861" y="16253"/>
                  </a:cubicBezTo>
                  <a:cubicBezTo>
                    <a:pt x="34371" y="15279"/>
                    <a:pt x="33676" y="14422"/>
                    <a:pt x="32824" y="13741"/>
                  </a:cubicBezTo>
                  <a:cubicBezTo>
                    <a:pt x="31985" y="13074"/>
                    <a:pt x="31000" y="12608"/>
                    <a:pt x="29961" y="12352"/>
                  </a:cubicBezTo>
                  <a:cubicBezTo>
                    <a:pt x="29348" y="12201"/>
                    <a:pt x="28721" y="12126"/>
                    <a:pt x="28093" y="12126"/>
                  </a:cubicBezTo>
                  <a:cubicBezTo>
                    <a:pt x="27659" y="12126"/>
                    <a:pt x="27225" y="12162"/>
                    <a:pt x="26796" y="12234"/>
                  </a:cubicBezTo>
                  <a:cubicBezTo>
                    <a:pt x="26707" y="12249"/>
                    <a:pt x="26619" y="12267"/>
                    <a:pt x="26529" y="12286"/>
                  </a:cubicBezTo>
                  <a:cubicBezTo>
                    <a:pt x="26561" y="12197"/>
                    <a:pt x="26574" y="12104"/>
                    <a:pt x="26567" y="12011"/>
                  </a:cubicBezTo>
                  <a:cubicBezTo>
                    <a:pt x="26552" y="11792"/>
                    <a:pt x="26419" y="11599"/>
                    <a:pt x="26234" y="11487"/>
                  </a:cubicBezTo>
                  <a:cubicBezTo>
                    <a:pt x="26331" y="11385"/>
                    <a:pt x="26384" y="11249"/>
                    <a:pt x="26381" y="11108"/>
                  </a:cubicBezTo>
                  <a:cubicBezTo>
                    <a:pt x="26376" y="10902"/>
                    <a:pt x="26262" y="10763"/>
                    <a:pt x="26094" y="10658"/>
                  </a:cubicBezTo>
                  <a:cubicBezTo>
                    <a:pt x="25990" y="10595"/>
                    <a:pt x="25895" y="10533"/>
                    <a:pt x="25867" y="10405"/>
                  </a:cubicBezTo>
                  <a:cubicBezTo>
                    <a:pt x="25840" y="10285"/>
                    <a:pt x="25852" y="10156"/>
                    <a:pt x="25814" y="10036"/>
                  </a:cubicBezTo>
                  <a:cubicBezTo>
                    <a:pt x="25750" y="9838"/>
                    <a:pt x="25587" y="9688"/>
                    <a:pt x="25383" y="9639"/>
                  </a:cubicBezTo>
                  <a:cubicBezTo>
                    <a:pt x="25344" y="9631"/>
                    <a:pt x="25305" y="9626"/>
                    <a:pt x="25265" y="9626"/>
                  </a:cubicBezTo>
                  <a:cubicBezTo>
                    <a:pt x="25073" y="9626"/>
                    <a:pt x="24886" y="9727"/>
                    <a:pt x="24776" y="9885"/>
                  </a:cubicBezTo>
                  <a:cubicBezTo>
                    <a:pt x="23796" y="9483"/>
                    <a:pt x="22837" y="9027"/>
                    <a:pt x="21907" y="8522"/>
                  </a:cubicBezTo>
                  <a:cubicBezTo>
                    <a:pt x="21933" y="8017"/>
                    <a:pt x="21802" y="7517"/>
                    <a:pt x="21530" y="7091"/>
                  </a:cubicBezTo>
                  <a:cubicBezTo>
                    <a:pt x="21145" y="6506"/>
                    <a:pt x="20523" y="6119"/>
                    <a:pt x="19827" y="6033"/>
                  </a:cubicBezTo>
                  <a:cubicBezTo>
                    <a:pt x="19526" y="5522"/>
                    <a:pt x="19110" y="5090"/>
                    <a:pt x="18613" y="4769"/>
                  </a:cubicBezTo>
                  <a:cubicBezTo>
                    <a:pt x="18007" y="4381"/>
                    <a:pt x="17307" y="4180"/>
                    <a:pt x="16599" y="4180"/>
                  </a:cubicBezTo>
                  <a:cubicBezTo>
                    <a:pt x="16314" y="4180"/>
                    <a:pt x="16027" y="4212"/>
                    <a:pt x="15745" y="4278"/>
                  </a:cubicBezTo>
                  <a:cubicBezTo>
                    <a:pt x="15535" y="4128"/>
                    <a:pt x="15315" y="3990"/>
                    <a:pt x="15088" y="3865"/>
                  </a:cubicBezTo>
                  <a:cubicBezTo>
                    <a:pt x="15322" y="3335"/>
                    <a:pt x="15168" y="2694"/>
                    <a:pt x="14830" y="2241"/>
                  </a:cubicBezTo>
                  <a:cubicBezTo>
                    <a:pt x="14403" y="1664"/>
                    <a:pt x="13719" y="1339"/>
                    <a:pt x="13069" y="1075"/>
                  </a:cubicBezTo>
                  <a:cubicBezTo>
                    <a:pt x="12327" y="773"/>
                    <a:pt x="11555" y="550"/>
                    <a:pt x="10783" y="336"/>
                  </a:cubicBezTo>
                  <a:cubicBezTo>
                    <a:pt x="10254" y="192"/>
                    <a:pt x="9685" y="1"/>
                    <a:pt x="91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27"/>
            <p:cNvSpPr/>
            <p:nvPr/>
          </p:nvSpPr>
          <p:spPr>
            <a:xfrm>
              <a:off x="5953304" y="1444266"/>
              <a:ext cx="177085" cy="85308"/>
            </a:xfrm>
            <a:custGeom>
              <a:avLst/>
              <a:gdLst/>
              <a:ahLst/>
              <a:cxnLst/>
              <a:rect l="l" t="t" r="r" b="b"/>
              <a:pathLst>
                <a:path w="9308" h="4484" extrusionOk="0">
                  <a:moveTo>
                    <a:pt x="1317" y="0"/>
                  </a:moveTo>
                  <a:cubicBezTo>
                    <a:pt x="876" y="0"/>
                    <a:pt x="436" y="34"/>
                    <a:pt x="1" y="104"/>
                  </a:cubicBezTo>
                  <a:cubicBezTo>
                    <a:pt x="3461" y="738"/>
                    <a:pt x="6611" y="2225"/>
                    <a:pt x="9307" y="4483"/>
                  </a:cubicBezTo>
                  <a:cubicBezTo>
                    <a:pt x="7704" y="1752"/>
                    <a:pt x="4489" y="0"/>
                    <a:pt x="13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27"/>
            <p:cNvSpPr/>
            <p:nvPr/>
          </p:nvSpPr>
          <p:spPr>
            <a:xfrm>
              <a:off x="5958079" y="1537827"/>
              <a:ext cx="234426" cy="119001"/>
            </a:xfrm>
            <a:custGeom>
              <a:avLst/>
              <a:gdLst/>
              <a:ahLst/>
              <a:cxnLst/>
              <a:rect l="l" t="t" r="r" b="b"/>
              <a:pathLst>
                <a:path w="12322" h="6255" extrusionOk="0">
                  <a:moveTo>
                    <a:pt x="12138" y="0"/>
                  </a:moveTo>
                  <a:cubicBezTo>
                    <a:pt x="12138" y="2"/>
                    <a:pt x="12138" y="4"/>
                    <a:pt x="12139" y="6"/>
                  </a:cubicBezTo>
                  <a:lnTo>
                    <a:pt x="12139" y="6"/>
                  </a:lnTo>
                  <a:cubicBezTo>
                    <a:pt x="12139" y="4"/>
                    <a:pt x="12139" y="2"/>
                    <a:pt x="12139" y="0"/>
                  </a:cubicBezTo>
                  <a:close/>
                  <a:moveTo>
                    <a:pt x="12139" y="6"/>
                  </a:moveTo>
                  <a:lnTo>
                    <a:pt x="12139" y="6"/>
                  </a:lnTo>
                  <a:cubicBezTo>
                    <a:pt x="11489" y="4432"/>
                    <a:pt x="7706" y="5460"/>
                    <a:pt x="3814" y="5556"/>
                  </a:cubicBezTo>
                  <a:cubicBezTo>
                    <a:pt x="3465" y="5570"/>
                    <a:pt x="3116" y="5576"/>
                    <a:pt x="2766" y="5576"/>
                  </a:cubicBezTo>
                  <a:cubicBezTo>
                    <a:pt x="1852" y="5576"/>
                    <a:pt x="931" y="5533"/>
                    <a:pt x="0" y="5465"/>
                  </a:cubicBezTo>
                  <a:lnTo>
                    <a:pt x="0" y="5465"/>
                  </a:lnTo>
                  <a:cubicBezTo>
                    <a:pt x="1398" y="5932"/>
                    <a:pt x="3113" y="6255"/>
                    <a:pt x="4818" y="6255"/>
                  </a:cubicBezTo>
                  <a:cubicBezTo>
                    <a:pt x="7257" y="6255"/>
                    <a:pt x="9674" y="5594"/>
                    <a:pt x="11107" y="3749"/>
                  </a:cubicBezTo>
                  <a:cubicBezTo>
                    <a:pt x="11925" y="2670"/>
                    <a:pt x="12322" y="1290"/>
                    <a:pt x="12139" y="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27"/>
            <p:cNvSpPr/>
            <p:nvPr/>
          </p:nvSpPr>
          <p:spPr>
            <a:xfrm>
              <a:off x="6071540" y="1644382"/>
              <a:ext cx="47639" cy="164852"/>
            </a:xfrm>
            <a:custGeom>
              <a:avLst/>
              <a:gdLst/>
              <a:ahLst/>
              <a:cxnLst/>
              <a:rect l="l" t="t" r="r" b="b"/>
              <a:pathLst>
                <a:path w="2504" h="8665" extrusionOk="0">
                  <a:moveTo>
                    <a:pt x="843" y="0"/>
                  </a:moveTo>
                  <a:lnTo>
                    <a:pt x="843" y="0"/>
                  </a:lnTo>
                  <a:cubicBezTo>
                    <a:pt x="1" y="1353"/>
                    <a:pt x="769" y="3082"/>
                    <a:pt x="1183" y="4421"/>
                  </a:cubicBezTo>
                  <a:cubicBezTo>
                    <a:pt x="1398" y="5111"/>
                    <a:pt x="1603" y="5805"/>
                    <a:pt x="1790" y="6510"/>
                  </a:cubicBezTo>
                  <a:cubicBezTo>
                    <a:pt x="1975" y="7217"/>
                    <a:pt x="2145" y="7931"/>
                    <a:pt x="2350" y="8665"/>
                  </a:cubicBezTo>
                  <a:cubicBezTo>
                    <a:pt x="2494" y="7916"/>
                    <a:pt x="2504" y="7152"/>
                    <a:pt x="2434" y="6397"/>
                  </a:cubicBezTo>
                  <a:cubicBezTo>
                    <a:pt x="2364" y="5640"/>
                    <a:pt x="2212" y="4893"/>
                    <a:pt x="1982" y="4169"/>
                  </a:cubicBezTo>
                  <a:cubicBezTo>
                    <a:pt x="1540" y="2725"/>
                    <a:pt x="688" y="1558"/>
                    <a:pt x="8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27"/>
            <p:cNvSpPr/>
            <p:nvPr/>
          </p:nvSpPr>
          <p:spPr>
            <a:xfrm>
              <a:off x="6198814" y="1637305"/>
              <a:ext cx="59054" cy="201665"/>
            </a:xfrm>
            <a:custGeom>
              <a:avLst/>
              <a:gdLst/>
              <a:ahLst/>
              <a:cxnLst/>
              <a:rect l="l" t="t" r="r" b="b"/>
              <a:pathLst>
                <a:path w="3104" h="10600" extrusionOk="0">
                  <a:moveTo>
                    <a:pt x="1" y="1"/>
                  </a:moveTo>
                  <a:lnTo>
                    <a:pt x="1" y="1"/>
                  </a:lnTo>
                  <a:cubicBezTo>
                    <a:pt x="157" y="954"/>
                    <a:pt x="459" y="1872"/>
                    <a:pt x="739" y="2769"/>
                  </a:cubicBezTo>
                  <a:cubicBezTo>
                    <a:pt x="1588" y="5328"/>
                    <a:pt x="2248" y="8335"/>
                    <a:pt x="351" y="10598"/>
                  </a:cubicBezTo>
                  <a:lnTo>
                    <a:pt x="351" y="10599"/>
                  </a:lnTo>
                  <a:cubicBezTo>
                    <a:pt x="3104" y="8933"/>
                    <a:pt x="2612" y="5006"/>
                    <a:pt x="1350" y="2532"/>
                  </a:cubicBezTo>
                  <a:cubicBezTo>
                    <a:pt x="946" y="1660"/>
                    <a:pt x="486" y="834"/>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27"/>
            <p:cNvSpPr/>
            <p:nvPr/>
          </p:nvSpPr>
          <p:spPr>
            <a:xfrm>
              <a:off x="6211769" y="1638675"/>
              <a:ext cx="103173" cy="31315"/>
            </a:xfrm>
            <a:custGeom>
              <a:avLst/>
              <a:gdLst/>
              <a:ahLst/>
              <a:cxnLst/>
              <a:rect l="l" t="t" r="r" b="b"/>
              <a:pathLst>
                <a:path w="5423" h="1646" extrusionOk="0">
                  <a:moveTo>
                    <a:pt x="5421" y="856"/>
                  </a:moveTo>
                  <a:cubicBezTo>
                    <a:pt x="5421" y="856"/>
                    <a:pt x="5421" y="856"/>
                    <a:pt x="5421" y="856"/>
                  </a:cubicBezTo>
                  <a:lnTo>
                    <a:pt x="5421" y="856"/>
                  </a:lnTo>
                  <a:cubicBezTo>
                    <a:pt x="5422" y="856"/>
                    <a:pt x="5422" y="856"/>
                    <a:pt x="5423" y="856"/>
                  </a:cubicBezTo>
                  <a:close/>
                  <a:moveTo>
                    <a:pt x="1890" y="1"/>
                  </a:moveTo>
                  <a:cubicBezTo>
                    <a:pt x="1652" y="1"/>
                    <a:pt x="1424" y="109"/>
                    <a:pt x="1262" y="382"/>
                  </a:cubicBezTo>
                  <a:cubicBezTo>
                    <a:pt x="1022" y="964"/>
                    <a:pt x="760" y="1341"/>
                    <a:pt x="0" y="1439"/>
                  </a:cubicBezTo>
                  <a:cubicBezTo>
                    <a:pt x="175" y="1555"/>
                    <a:pt x="372" y="1606"/>
                    <a:pt x="573" y="1606"/>
                  </a:cubicBezTo>
                  <a:cubicBezTo>
                    <a:pt x="1083" y="1606"/>
                    <a:pt x="1617" y="1274"/>
                    <a:pt x="1874" y="797"/>
                  </a:cubicBezTo>
                  <a:cubicBezTo>
                    <a:pt x="1897" y="778"/>
                    <a:pt x="1906" y="772"/>
                    <a:pt x="1909" y="772"/>
                  </a:cubicBezTo>
                  <a:cubicBezTo>
                    <a:pt x="1915" y="772"/>
                    <a:pt x="1897" y="793"/>
                    <a:pt x="1893" y="794"/>
                  </a:cubicBezTo>
                  <a:cubicBezTo>
                    <a:pt x="1913" y="797"/>
                    <a:pt x="2013" y="862"/>
                    <a:pt x="2211" y="1096"/>
                  </a:cubicBezTo>
                  <a:cubicBezTo>
                    <a:pt x="2571" y="1485"/>
                    <a:pt x="3038" y="1645"/>
                    <a:pt x="3520" y="1645"/>
                  </a:cubicBezTo>
                  <a:cubicBezTo>
                    <a:pt x="4215" y="1645"/>
                    <a:pt x="4941" y="1313"/>
                    <a:pt x="5421" y="856"/>
                  </a:cubicBezTo>
                  <a:lnTo>
                    <a:pt x="5421" y="856"/>
                  </a:lnTo>
                  <a:cubicBezTo>
                    <a:pt x="4989" y="886"/>
                    <a:pt x="4524" y="963"/>
                    <a:pt x="4087" y="963"/>
                  </a:cubicBezTo>
                  <a:cubicBezTo>
                    <a:pt x="3605" y="963"/>
                    <a:pt x="3156" y="870"/>
                    <a:pt x="2820" y="519"/>
                  </a:cubicBezTo>
                  <a:cubicBezTo>
                    <a:pt x="2607" y="232"/>
                    <a:pt x="2238" y="1"/>
                    <a:pt x="18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27"/>
            <p:cNvSpPr/>
            <p:nvPr/>
          </p:nvSpPr>
          <p:spPr>
            <a:xfrm>
              <a:off x="6184945" y="1569712"/>
              <a:ext cx="39553" cy="18378"/>
            </a:xfrm>
            <a:custGeom>
              <a:avLst/>
              <a:gdLst/>
              <a:ahLst/>
              <a:cxnLst/>
              <a:rect l="l" t="t" r="r" b="b"/>
              <a:pathLst>
                <a:path w="2079" h="966" extrusionOk="0">
                  <a:moveTo>
                    <a:pt x="751" y="0"/>
                  </a:moveTo>
                  <a:cubicBezTo>
                    <a:pt x="491" y="0"/>
                    <a:pt x="230" y="72"/>
                    <a:pt x="1" y="227"/>
                  </a:cubicBezTo>
                  <a:cubicBezTo>
                    <a:pt x="402" y="712"/>
                    <a:pt x="936" y="965"/>
                    <a:pt x="1519" y="965"/>
                  </a:cubicBezTo>
                  <a:cubicBezTo>
                    <a:pt x="1702" y="965"/>
                    <a:pt x="1889" y="941"/>
                    <a:pt x="2079" y="891"/>
                  </a:cubicBezTo>
                  <a:cubicBezTo>
                    <a:pt x="1868" y="335"/>
                    <a:pt x="1312" y="0"/>
                    <a:pt x="7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27"/>
            <p:cNvSpPr/>
            <p:nvPr/>
          </p:nvSpPr>
          <p:spPr>
            <a:xfrm>
              <a:off x="6214832" y="1794788"/>
              <a:ext cx="114987" cy="82093"/>
            </a:xfrm>
            <a:custGeom>
              <a:avLst/>
              <a:gdLst/>
              <a:ahLst/>
              <a:cxnLst/>
              <a:rect l="l" t="t" r="r" b="b"/>
              <a:pathLst>
                <a:path w="6044" h="4315" extrusionOk="0">
                  <a:moveTo>
                    <a:pt x="1880" y="0"/>
                  </a:moveTo>
                  <a:cubicBezTo>
                    <a:pt x="1453" y="0"/>
                    <a:pt x="1032" y="291"/>
                    <a:pt x="794" y="685"/>
                  </a:cubicBezTo>
                  <a:cubicBezTo>
                    <a:pt x="1" y="2128"/>
                    <a:pt x="1395" y="3639"/>
                    <a:pt x="2712" y="4084"/>
                  </a:cubicBezTo>
                  <a:cubicBezTo>
                    <a:pt x="3028" y="4232"/>
                    <a:pt x="3408" y="4315"/>
                    <a:pt x="3787" y="4315"/>
                  </a:cubicBezTo>
                  <a:cubicBezTo>
                    <a:pt x="4465" y="4315"/>
                    <a:pt x="5145" y="4052"/>
                    <a:pt x="5473" y="3433"/>
                  </a:cubicBezTo>
                  <a:cubicBezTo>
                    <a:pt x="6044" y="2586"/>
                    <a:pt x="5584" y="1274"/>
                    <a:pt x="4608" y="1046"/>
                  </a:cubicBezTo>
                  <a:lnTo>
                    <a:pt x="4608" y="1046"/>
                  </a:lnTo>
                  <a:cubicBezTo>
                    <a:pt x="5816" y="2092"/>
                    <a:pt x="5122" y="3521"/>
                    <a:pt x="3881" y="3521"/>
                  </a:cubicBezTo>
                  <a:cubicBezTo>
                    <a:pt x="3614" y="3521"/>
                    <a:pt x="3323" y="3455"/>
                    <a:pt x="3019" y="3305"/>
                  </a:cubicBezTo>
                  <a:cubicBezTo>
                    <a:pt x="2280" y="3005"/>
                    <a:pt x="1588" y="2588"/>
                    <a:pt x="1275" y="1921"/>
                  </a:cubicBezTo>
                  <a:cubicBezTo>
                    <a:pt x="918" y="1222"/>
                    <a:pt x="1160" y="302"/>
                    <a:pt x="1958" y="3"/>
                  </a:cubicBezTo>
                  <a:cubicBezTo>
                    <a:pt x="1932" y="1"/>
                    <a:pt x="1906" y="0"/>
                    <a:pt x="18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27"/>
            <p:cNvSpPr/>
            <p:nvPr/>
          </p:nvSpPr>
          <p:spPr>
            <a:xfrm>
              <a:off x="6419363" y="1334610"/>
              <a:ext cx="242226" cy="119610"/>
            </a:xfrm>
            <a:custGeom>
              <a:avLst/>
              <a:gdLst/>
              <a:ahLst/>
              <a:cxnLst/>
              <a:rect l="l" t="t" r="r" b="b"/>
              <a:pathLst>
                <a:path w="12732" h="6287" extrusionOk="0">
                  <a:moveTo>
                    <a:pt x="11894" y="839"/>
                  </a:moveTo>
                  <a:lnTo>
                    <a:pt x="11894" y="5450"/>
                  </a:lnTo>
                  <a:lnTo>
                    <a:pt x="839" y="5450"/>
                  </a:lnTo>
                  <a:lnTo>
                    <a:pt x="839" y="839"/>
                  </a:lnTo>
                  <a:close/>
                  <a:moveTo>
                    <a:pt x="0" y="0"/>
                  </a:moveTo>
                  <a:lnTo>
                    <a:pt x="0" y="6287"/>
                  </a:lnTo>
                  <a:lnTo>
                    <a:pt x="12731" y="6287"/>
                  </a:lnTo>
                  <a:lnTo>
                    <a:pt x="1273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27"/>
            <p:cNvSpPr/>
            <p:nvPr/>
          </p:nvSpPr>
          <p:spPr>
            <a:xfrm>
              <a:off x="6945483" y="1290468"/>
              <a:ext cx="255738" cy="20395"/>
            </a:xfrm>
            <a:custGeom>
              <a:avLst/>
              <a:gdLst/>
              <a:ahLst/>
              <a:cxnLst/>
              <a:rect l="l" t="t" r="r" b="b"/>
              <a:pathLst>
                <a:path w="10508" h="838" extrusionOk="0">
                  <a:moveTo>
                    <a:pt x="1" y="0"/>
                  </a:moveTo>
                  <a:lnTo>
                    <a:pt x="1" y="837"/>
                  </a:lnTo>
                  <a:lnTo>
                    <a:pt x="10508" y="837"/>
                  </a:lnTo>
                  <a:lnTo>
                    <a:pt x="1050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27"/>
            <p:cNvSpPr/>
            <p:nvPr/>
          </p:nvSpPr>
          <p:spPr>
            <a:xfrm>
              <a:off x="6945483" y="1356666"/>
              <a:ext cx="255738" cy="20395"/>
            </a:xfrm>
            <a:custGeom>
              <a:avLst/>
              <a:gdLst/>
              <a:ahLst/>
              <a:cxnLst/>
              <a:rect l="l" t="t" r="r" b="b"/>
              <a:pathLst>
                <a:path w="10508" h="838" extrusionOk="0">
                  <a:moveTo>
                    <a:pt x="1" y="0"/>
                  </a:moveTo>
                  <a:lnTo>
                    <a:pt x="1" y="837"/>
                  </a:lnTo>
                  <a:lnTo>
                    <a:pt x="10508" y="837"/>
                  </a:lnTo>
                  <a:lnTo>
                    <a:pt x="1050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27"/>
            <p:cNvSpPr/>
            <p:nvPr/>
          </p:nvSpPr>
          <p:spPr>
            <a:xfrm>
              <a:off x="6945483" y="1422840"/>
              <a:ext cx="255738" cy="20443"/>
            </a:xfrm>
            <a:custGeom>
              <a:avLst/>
              <a:gdLst/>
              <a:ahLst/>
              <a:cxnLst/>
              <a:rect l="l" t="t" r="r" b="b"/>
              <a:pathLst>
                <a:path w="10508" h="840" extrusionOk="0">
                  <a:moveTo>
                    <a:pt x="1" y="1"/>
                  </a:moveTo>
                  <a:lnTo>
                    <a:pt x="1" y="840"/>
                  </a:lnTo>
                  <a:lnTo>
                    <a:pt x="10508" y="840"/>
                  </a:lnTo>
                  <a:lnTo>
                    <a:pt x="1050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27"/>
            <p:cNvSpPr/>
            <p:nvPr/>
          </p:nvSpPr>
          <p:spPr>
            <a:xfrm>
              <a:off x="7001833" y="1421361"/>
              <a:ext cx="438507" cy="362978"/>
            </a:xfrm>
            <a:custGeom>
              <a:avLst/>
              <a:gdLst/>
              <a:ahLst/>
              <a:cxnLst/>
              <a:rect l="l" t="t" r="r" b="b"/>
              <a:pathLst>
                <a:path w="23049" h="19079" extrusionOk="0">
                  <a:moveTo>
                    <a:pt x="9538" y="1"/>
                  </a:moveTo>
                  <a:cubicBezTo>
                    <a:pt x="4271" y="1"/>
                    <a:pt x="0" y="4271"/>
                    <a:pt x="0" y="9539"/>
                  </a:cubicBezTo>
                  <a:cubicBezTo>
                    <a:pt x="0" y="14808"/>
                    <a:pt x="4271" y="19079"/>
                    <a:pt x="9538" y="19079"/>
                  </a:cubicBezTo>
                  <a:cubicBezTo>
                    <a:pt x="12850" y="19079"/>
                    <a:pt x="15766" y="17390"/>
                    <a:pt x="17477" y="14832"/>
                  </a:cubicBezTo>
                  <a:lnTo>
                    <a:pt x="23048" y="16089"/>
                  </a:lnTo>
                  <a:lnTo>
                    <a:pt x="18813" y="11783"/>
                  </a:lnTo>
                  <a:cubicBezTo>
                    <a:pt x="18988" y="11050"/>
                    <a:pt x="19078" y="10296"/>
                    <a:pt x="19078" y="9539"/>
                  </a:cubicBezTo>
                  <a:cubicBezTo>
                    <a:pt x="19078" y="4271"/>
                    <a:pt x="14806" y="1"/>
                    <a:pt x="95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27"/>
            <p:cNvSpPr/>
            <p:nvPr/>
          </p:nvSpPr>
          <p:spPr>
            <a:xfrm>
              <a:off x="7046845" y="1512259"/>
              <a:ext cx="267377" cy="207772"/>
            </a:xfrm>
            <a:custGeom>
              <a:avLst/>
              <a:gdLst/>
              <a:ahLst/>
              <a:cxnLst/>
              <a:rect l="l" t="t" r="r" b="b"/>
              <a:pathLst>
                <a:path w="14054" h="10921" extrusionOk="0">
                  <a:moveTo>
                    <a:pt x="11885" y="0"/>
                  </a:moveTo>
                  <a:lnTo>
                    <a:pt x="5305" y="6580"/>
                  </a:lnTo>
                  <a:lnTo>
                    <a:pt x="2170" y="3445"/>
                  </a:lnTo>
                  <a:lnTo>
                    <a:pt x="0" y="5616"/>
                  </a:lnTo>
                  <a:lnTo>
                    <a:pt x="5305" y="10921"/>
                  </a:lnTo>
                  <a:lnTo>
                    <a:pt x="14054" y="2171"/>
                  </a:lnTo>
                  <a:lnTo>
                    <a:pt x="1188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27"/>
            <p:cNvSpPr/>
            <p:nvPr/>
          </p:nvSpPr>
          <p:spPr>
            <a:xfrm>
              <a:off x="6954367" y="2089798"/>
              <a:ext cx="492690" cy="512743"/>
            </a:xfrm>
            <a:custGeom>
              <a:avLst/>
              <a:gdLst/>
              <a:ahLst/>
              <a:cxnLst/>
              <a:rect l="l" t="t" r="r" b="b"/>
              <a:pathLst>
                <a:path w="25897" h="26951" extrusionOk="0">
                  <a:moveTo>
                    <a:pt x="6220" y="1"/>
                  </a:moveTo>
                  <a:cubicBezTo>
                    <a:pt x="4766" y="2399"/>
                    <a:pt x="2560" y="4333"/>
                    <a:pt x="1" y="5469"/>
                  </a:cubicBezTo>
                  <a:cubicBezTo>
                    <a:pt x="4193" y="12070"/>
                    <a:pt x="8698" y="18445"/>
                    <a:pt x="13517" y="24593"/>
                  </a:cubicBezTo>
                  <a:cubicBezTo>
                    <a:pt x="14334" y="25635"/>
                    <a:pt x="15295" y="26753"/>
                    <a:pt x="16610" y="26926"/>
                  </a:cubicBezTo>
                  <a:cubicBezTo>
                    <a:pt x="16735" y="26943"/>
                    <a:pt x="16860" y="26951"/>
                    <a:pt x="16985" y="26951"/>
                  </a:cubicBezTo>
                  <a:cubicBezTo>
                    <a:pt x="17747" y="26951"/>
                    <a:pt x="18497" y="26655"/>
                    <a:pt x="19212" y="26366"/>
                  </a:cubicBezTo>
                  <a:cubicBezTo>
                    <a:pt x="21346" y="25497"/>
                    <a:pt x="23479" y="24635"/>
                    <a:pt x="25608" y="23776"/>
                  </a:cubicBezTo>
                  <a:cubicBezTo>
                    <a:pt x="25393" y="20023"/>
                    <a:pt x="25321" y="16254"/>
                    <a:pt x="25897" y="12632"/>
                  </a:cubicBezTo>
                  <a:cubicBezTo>
                    <a:pt x="24273" y="12144"/>
                    <a:pt x="22747" y="11375"/>
                    <a:pt x="21388" y="10361"/>
                  </a:cubicBezTo>
                  <a:cubicBezTo>
                    <a:pt x="20636" y="11273"/>
                    <a:pt x="20132" y="11890"/>
                    <a:pt x="19377" y="12804"/>
                  </a:cubicBezTo>
                  <a:cubicBezTo>
                    <a:pt x="18763" y="11513"/>
                    <a:pt x="9980" y="3631"/>
                    <a:pt x="62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27"/>
            <p:cNvSpPr/>
            <p:nvPr/>
          </p:nvSpPr>
          <p:spPr>
            <a:xfrm>
              <a:off x="7270134" y="2277130"/>
              <a:ext cx="72048" cy="102830"/>
            </a:xfrm>
            <a:custGeom>
              <a:avLst/>
              <a:gdLst/>
              <a:ahLst/>
              <a:cxnLst/>
              <a:rect l="l" t="t" r="r" b="b"/>
              <a:pathLst>
                <a:path w="3787" h="5405" extrusionOk="0">
                  <a:moveTo>
                    <a:pt x="1" y="0"/>
                  </a:moveTo>
                  <a:lnTo>
                    <a:pt x="1" y="0"/>
                  </a:lnTo>
                  <a:cubicBezTo>
                    <a:pt x="1640" y="1561"/>
                    <a:pt x="2877" y="3334"/>
                    <a:pt x="3786" y="5405"/>
                  </a:cubicBezTo>
                  <a:cubicBezTo>
                    <a:pt x="3463" y="3170"/>
                    <a:pt x="1988" y="1069"/>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27"/>
            <p:cNvSpPr/>
            <p:nvPr/>
          </p:nvSpPr>
          <p:spPr>
            <a:xfrm>
              <a:off x="7337176" y="1832628"/>
              <a:ext cx="1175174" cy="1396226"/>
            </a:xfrm>
            <a:custGeom>
              <a:avLst/>
              <a:gdLst/>
              <a:ahLst/>
              <a:cxnLst/>
              <a:rect l="l" t="t" r="r" b="b"/>
              <a:pathLst>
                <a:path w="61770" h="73389" extrusionOk="0">
                  <a:moveTo>
                    <a:pt x="34376" y="0"/>
                  </a:moveTo>
                  <a:cubicBezTo>
                    <a:pt x="34636" y="452"/>
                    <a:pt x="34909" y="901"/>
                    <a:pt x="35189" y="1343"/>
                  </a:cubicBezTo>
                  <a:cubicBezTo>
                    <a:pt x="32983" y="6687"/>
                    <a:pt x="29763" y="11553"/>
                    <a:pt x="25708" y="15673"/>
                  </a:cubicBezTo>
                  <a:cubicBezTo>
                    <a:pt x="24292" y="14219"/>
                    <a:pt x="23178" y="12485"/>
                    <a:pt x="22266" y="10674"/>
                  </a:cubicBezTo>
                  <a:cubicBezTo>
                    <a:pt x="21433" y="9025"/>
                    <a:pt x="20762" y="7306"/>
                    <a:pt x="20110" y="5578"/>
                  </a:cubicBezTo>
                  <a:lnTo>
                    <a:pt x="20120" y="5575"/>
                  </a:lnTo>
                  <a:cubicBezTo>
                    <a:pt x="20094" y="5095"/>
                    <a:pt x="20070" y="4616"/>
                    <a:pt x="20060" y="4136"/>
                  </a:cubicBezTo>
                  <a:cubicBezTo>
                    <a:pt x="16810" y="4451"/>
                    <a:pt x="13472" y="4858"/>
                    <a:pt x="10686" y="6535"/>
                  </a:cubicBezTo>
                  <a:cubicBezTo>
                    <a:pt x="8314" y="7963"/>
                    <a:pt x="6542" y="10202"/>
                    <a:pt x="5073" y="12552"/>
                  </a:cubicBezTo>
                  <a:cubicBezTo>
                    <a:pt x="3047" y="15793"/>
                    <a:pt x="1508" y="19312"/>
                    <a:pt x="0" y="22823"/>
                  </a:cubicBezTo>
                  <a:cubicBezTo>
                    <a:pt x="400" y="23199"/>
                    <a:pt x="824" y="23551"/>
                    <a:pt x="1266" y="23877"/>
                  </a:cubicBezTo>
                  <a:cubicBezTo>
                    <a:pt x="2625" y="24891"/>
                    <a:pt x="4151" y="25660"/>
                    <a:pt x="5775" y="26150"/>
                  </a:cubicBezTo>
                  <a:cubicBezTo>
                    <a:pt x="5199" y="29772"/>
                    <a:pt x="5271" y="33541"/>
                    <a:pt x="5486" y="37292"/>
                  </a:cubicBezTo>
                  <a:cubicBezTo>
                    <a:pt x="5575" y="38870"/>
                    <a:pt x="5690" y="40444"/>
                    <a:pt x="5790" y="42005"/>
                  </a:cubicBezTo>
                  <a:cubicBezTo>
                    <a:pt x="6467" y="52457"/>
                    <a:pt x="6425" y="62942"/>
                    <a:pt x="5663" y="73389"/>
                  </a:cubicBezTo>
                  <a:lnTo>
                    <a:pt x="53929" y="73389"/>
                  </a:lnTo>
                  <a:cubicBezTo>
                    <a:pt x="53218" y="69228"/>
                    <a:pt x="48429" y="52312"/>
                    <a:pt x="47721" y="48156"/>
                  </a:cubicBezTo>
                  <a:cubicBezTo>
                    <a:pt x="46787" y="44084"/>
                    <a:pt x="45855" y="40014"/>
                    <a:pt x="44928" y="35942"/>
                  </a:cubicBezTo>
                  <a:cubicBezTo>
                    <a:pt x="50047" y="35767"/>
                    <a:pt x="55123" y="34404"/>
                    <a:pt x="59643" y="31986"/>
                  </a:cubicBezTo>
                  <a:cubicBezTo>
                    <a:pt x="60369" y="31603"/>
                    <a:pt x="61077" y="31188"/>
                    <a:pt x="61769" y="30742"/>
                  </a:cubicBezTo>
                  <a:cubicBezTo>
                    <a:pt x="61046" y="26962"/>
                    <a:pt x="60322" y="23184"/>
                    <a:pt x="59597" y="19403"/>
                  </a:cubicBezTo>
                  <a:cubicBezTo>
                    <a:pt x="58956" y="16047"/>
                    <a:pt x="58238" y="12523"/>
                    <a:pt x="56028" y="9914"/>
                  </a:cubicBezTo>
                  <a:cubicBezTo>
                    <a:pt x="53830" y="7317"/>
                    <a:pt x="50495" y="6023"/>
                    <a:pt x="47311" y="4834"/>
                  </a:cubicBezTo>
                  <a:cubicBezTo>
                    <a:pt x="43000" y="3224"/>
                    <a:pt x="38690" y="1611"/>
                    <a:pt x="343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27"/>
            <p:cNvSpPr/>
            <p:nvPr/>
          </p:nvSpPr>
          <p:spPr>
            <a:xfrm>
              <a:off x="7410933" y="2074331"/>
              <a:ext cx="170902" cy="595882"/>
            </a:xfrm>
            <a:custGeom>
              <a:avLst/>
              <a:gdLst/>
              <a:ahLst/>
              <a:cxnLst/>
              <a:rect l="l" t="t" r="r" b="b"/>
              <a:pathLst>
                <a:path w="8983" h="31321" extrusionOk="0">
                  <a:moveTo>
                    <a:pt x="8983" y="0"/>
                  </a:moveTo>
                  <a:cubicBezTo>
                    <a:pt x="6292" y="3172"/>
                    <a:pt x="3655" y="6585"/>
                    <a:pt x="2298" y="10590"/>
                  </a:cubicBezTo>
                  <a:cubicBezTo>
                    <a:pt x="0" y="17285"/>
                    <a:pt x="744" y="24574"/>
                    <a:pt x="2363" y="31321"/>
                  </a:cubicBezTo>
                  <a:cubicBezTo>
                    <a:pt x="1381" y="23213"/>
                    <a:pt x="709" y="14522"/>
                    <a:pt x="4621" y="7057"/>
                  </a:cubicBezTo>
                  <a:cubicBezTo>
                    <a:pt x="5876" y="4614"/>
                    <a:pt x="7451" y="2320"/>
                    <a:pt x="89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27"/>
            <p:cNvSpPr/>
            <p:nvPr/>
          </p:nvSpPr>
          <p:spPr>
            <a:xfrm>
              <a:off x="7699096" y="1883480"/>
              <a:ext cx="328904" cy="301166"/>
            </a:xfrm>
            <a:custGeom>
              <a:avLst/>
              <a:gdLst/>
              <a:ahLst/>
              <a:cxnLst/>
              <a:rect l="l" t="t" r="r" b="b"/>
              <a:pathLst>
                <a:path w="17288" h="15830" extrusionOk="0">
                  <a:moveTo>
                    <a:pt x="17288" y="0"/>
                  </a:moveTo>
                  <a:lnTo>
                    <a:pt x="17288" y="0"/>
                  </a:lnTo>
                  <a:cubicBezTo>
                    <a:pt x="15207" y="4217"/>
                    <a:pt x="12582" y="8156"/>
                    <a:pt x="9422" y="11636"/>
                  </a:cubicBezTo>
                  <a:cubicBezTo>
                    <a:pt x="8467" y="12683"/>
                    <a:pt x="7470" y="13686"/>
                    <a:pt x="6428" y="14643"/>
                  </a:cubicBezTo>
                  <a:lnTo>
                    <a:pt x="6428" y="14643"/>
                  </a:lnTo>
                  <a:cubicBezTo>
                    <a:pt x="3658" y="11076"/>
                    <a:pt x="1509" y="7036"/>
                    <a:pt x="1" y="2777"/>
                  </a:cubicBezTo>
                  <a:lnTo>
                    <a:pt x="1" y="2777"/>
                  </a:lnTo>
                  <a:cubicBezTo>
                    <a:pt x="1038" y="7396"/>
                    <a:pt x="3159" y="11751"/>
                    <a:pt x="6059" y="15491"/>
                  </a:cubicBezTo>
                  <a:lnTo>
                    <a:pt x="6322" y="15830"/>
                  </a:lnTo>
                  <a:lnTo>
                    <a:pt x="6649" y="15545"/>
                  </a:lnTo>
                  <a:cubicBezTo>
                    <a:pt x="11410" y="11359"/>
                    <a:pt x="15175" y="5983"/>
                    <a:pt x="172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27"/>
            <p:cNvSpPr/>
            <p:nvPr/>
          </p:nvSpPr>
          <p:spPr>
            <a:xfrm>
              <a:off x="6694532" y="1712851"/>
              <a:ext cx="402626" cy="503953"/>
            </a:xfrm>
            <a:custGeom>
              <a:avLst/>
              <a:gdLst/>
              <a:ahLst/>
              <a:cxnLst/>
              <a:rect l="l" t="t" r="r" b="b"/>
              <a:pathLst>
                <a:path w="21163" h="26489" extrusionOk="0">
                  <a:moveTo>
                    <a:pt x="847" y="1"/>
                  </a:moveTo>
                  <a:cubicBezTo>
                    <a:pt x="601" y="1"/>
                    <a:pt x="373" y="75"/>
                    <a:pt x="240" y="277"/>
                  </a:cubicBezTo>
                  <a:cubicBezTo>
                    <a:pt x="0" y="632"/>
                    <a:pt x="252" y="1105"/>
                    <a:pt x="500" y="1454"/>
                  </a:cubicBezTo>
                  <a:cubicBezTo>
                    <a:pt x="1988" y="3525"/>
                    <a:pt x="3685" y="5436"/>
                    <a:pt x="5566" y="7158"/>
                  </a:cubicBezTo>
                  <a:cubicBezTo>
                    <a:pt x="4946" y="7884"/>
                    <a:pt x="4677" y="8901"/>
                    <a:pt x="4871" y="9831"/>
                  </a:cubicBezTo>
                  <a:cubicBezTo>
                    <a:pt x="4821" y="9870"/>
                    <a:pt x="4774" y="9912"/>
                    <a:pt x="4732" y="9958"/>
                  </a:cubicBezTo>
                  <a:cubicBezTo>
                    <a:pt x="4514" y="10187"/>
                    <a:pt x="4401" y="10498"/>
                    <a:pt x="4351" y="10812"/>
                  </a:cubicBezTo>
                  <a:cubicBezTo>
                    <a:pt x="4306" y="11122"/>
                    <a:pt x="4317" y="11446"/>
                    <a:pt x="4334" y="11759"/>
                  </a:cubicBezTo>
                  <a:cubicBezTo>
                    <a:pt x="4342" y="11898"/>
                    <a:pt x="4347" y="12041"/>
                    <a:pt x="4356" y="12183"/>
                  </a:cubicBezTo>
                  <a:cubicBezTo>
                    <a:pt x="3865" y="12489"/>
                    <a:pt x="3550" y="13050"/>
                    <a:pt x="3475" y="13633"/>
                  </a:cubicBezTo>
                  <a:cubicBezTo>
                    <a:pt x="3387" y="14287"/>
                    <a:pt x="3583" y="14957"/>
                    <a:pt x="3907" y="15531"/>
                  </a:cubicBezTo>
                  <a:cubicBezTo>
                    <a:pt x="4234" y="16106"/>
                    <a:pt x="4691" y="16600"/>
                    <a:pt x="5156" y="17065"/>
                  </a:cubicBezTo>
                  <a:cubicBezTo>
                    <a:pt x="6487" y="18387"/>
                    <a:pt x="7972" y="19545"/>
                    <a:pt x="9581" y="20512"/>
                  </a:cubicBezTo>
                  <a:lnTo>
                    <a:pt x="14367" y="26488"/>
                  </a:lnTo>
                  <a:cubicBezTo>
                    <a:pt x="17164" y="25248"/>
                    <a:pt x="19575" y="23135"/>
                    <a:pt x="21162" y="20515"/>
                  </a:cubicBezTo>
                  <a:cubicBezTo>
                    <a:pt x="21162" y="20515"/>
                    <a:pt x="18686" y="17951"/>
                    <a:pt x="17504" y="16663"/>
                  </a:cubicBezTo>
                  <a:cubicBezTo>
                    <a:pt x="16868" y="15019"/>
                    <a:pt x="16233" y="13373"/>
                    <a:pt x="15601" y="11727"/>
                  </a:cubicBezTo>
                  <a:cubicBezTo>
                    <a:pt x="15236" y="10784"/>
                    <a:pt x="14867" y="9828"/>
                    <a:pt x="14305" y="8986"/>
                  </a:cubicBezTo>
                  <a:cubicBezTo>
                    <a:pt x="13744" y="8142"/>
                    <a:pt x="12965" y="7405"/>
                    <a:pt x="12004" y="7083"/>
                  </a:cubicBezTo>
                  <a:lnTo>
                    <a:pt x="11984" y="7117"/>
                  </a:lnTo>
                  <a:cubicBezTo>
                    <a:pt x="9435" y="5578"/>
                    <a:pt x="6900" y="4007"/>
                    <a:pt x="4566" y="2158"/>
                  </a:cubicBezTo>
                  <a:cubicBezTo>
                    <a:pt x="3580" y="1379"/>
                    <a:pt x="2608" y="535"/>
                    <a:pt x="1426" y="112"/>
                  </a:cubicBezTo>
                  <a:cubicBezTo>
                    <a:pt x="1246" y="47"/>
                    <a:pt x="1041" y="1"/>
                    <a:pt x="8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27"/>
            <p:cNvSpPr/>
            <p:nvPr/>
          </p:nvSpPr>
          <p:spPr>
            <a:xfrm>
              <a:off x="6797720" y="1842045"/>
              <a:ext cx="124443" cy="151116"/>
            </a:xfrm>
            <a:custGeom>
              <a:avLst/>
              <a:gdLst/>
              <a:ahLst/>
              <a:cxnLst/>
              <a:rect l="l" t="t" r="r" b="b"/>
              <a:pathLst>
                <a:path w="6541" h="7943" extrusionOk="0">
                  <a:moveTo>
                    <a:pt x="3467" y="0"/>
                  </a:moveTo>
                  <a:cubicBezTo>
                    <a:pt x="2825" y="0"/>
                    <a:pt x="2182" y="39"/>
                    <a:pt x="1546" y="114"/>
                  </a:cubicBezTo>
                  <a:cubicBezTo>
                    <a:pt x="1321" y="152"/>
                    <a:pt x="1048" y="136"/>
                    <a:pt x="774" y="351"/>
                  </a:cubicBezTo>
                  <a:cubicBezTo>
                    <a:pt x="0" y="1228"/>
                    <a:pt x="1486" y="2470"/>
                    <a:pt x="2255" y="2767"/>
                  </a:cubicBezTo>
                  <a:cubicBezTo>
                    <a:pt x="2872" y="3025"/>
                    <a:pt x="3524" y="3114"/>
                    <a:pt x="4168" y="3114"/>
                  </a:cubicBezTo>
                  <a:cubicBezTo>
                    <a:pt x="4423" y="3114"/>
                    <a:pt x="4677" y="3100"/>
                    <a:pt x="4928" y="3077"/>
                  </a:cubicBezTo>
                  <a:lnTo>
                    <a:pt x="4928" y="3077"/>
                  </a:lnTo>
                  <a:cubicBezTo>
                    <a:pt x="4740" y="4786"/>
                    <a:pt x="5195" y="6571"/>
                    <a:pt x="6219" y="7943"/>
                  </a:cubicBezTo>
                  <a:cubicBezTo>
                    <a:pt x="5305" y="6350"/>
                    <a:pt x="4993" y="4453"/>
                    <a:pt x="5363" y="2667"/>
                  </a:cubicBezTo>
                  <a:lnTo>
                    <a:pt x="5363" y="2667"/>
                  </a:lnTo>
                  <a:cubicBezTo>
                    <a:pt x="5053" y="2701"/>
                    <a:pt x="4726" y="2721"/>
                    <a:pt x="4396" y="2721"/>
                  </a:cubicBezTo>
                  <a:cubicBezTo>
                    <a:pt x="3037" y="2721"/>
                    <a:pt x="1614" y="2367"/>
                    <a:pt x="999" y="1085"/>
                  </a:cubicBezTo>
                  <a:cubicBezTo>
                    <a:pt x="801" y="591"/>
                    <a:pt x="1161" y="524"/>
                    <a:pt x="1596" y="469"/>
                  </a:cubicBezTo>
                  <a:cubicBezTo>
                    <a:pt x="2608" y="306"/>
                    <a:pt x="3631" y="230"/>
                    <a:pt x="4656" y="230"/>
                  </a:cubicBezTo>
                  <a:cubicBezTo>
                    <a:pt x="5285" y="230"/>
                    <a:pt x="5913" y="259"/>
                    <a:pt x="6540" y="312"/>
                  </a:cubicBezTo>
                  <a:cubicBezTo>
                    <a:pt x="5533" y="101"/>
                    <a:pt x="4500" y="0"/>
                    <a:pt x="34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27"/>
            <p:cNvSpPr/>
            <p:nvPr/>
          </p:nvSpPr>
          <p:spPr>
            <a:xfrm>
              <a:off x="6802629" y="1842102"/>
              <a:ext cx="16362" cy="8200"/>
            </a:xfrm>
            <a:custGeom>
              <a:avLst/>
              <a:gdLst/>
              <a:ahLst/>
              <a:cxnLst/>
              <a:rect l="l" t="t" r="r" b="b"/>
              <a:pathLst>
                <a:path w="860" h="431" extrusionOk="0">
                  <a:moveTo>
                    <a:pt x="404" y="1"/>
                  </a:moveTo>
                  <a:cubicBezTo>
                    <a:pt x="249" y="1"/>
                    <a:pt x="93" y="75"/>
                    <a:pt x="1" y="233"/>
                  </a:cubicBezTo>
                  <a:cubicBezTo>
                    <a:pt x="204" y="369"/>
                    <a:pt x="329" y="431"/>
                    <a:pt x="476" y="431"/>
                  </a:cubicBezTo>
                  <a:cubicBezTo>
                    <a:pt x="581" y="431"/>
                    <a:pt x="696" y="400"/>
                    <a:pt x="860" y="343"/>
                  </a:cubicBezTo>
                  <a:cubicBezTo>
                    <a:pt x="796" y="120"/>
                    <a:pt x="601" y="1"/>
                    <a:pt x="4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27"/>
            <p:cNvSpPr/>
            <p:nvPr/>
          </p:nvSpPr>
          <p:spPr>
            <a:xfrm>
              <a:off x="6788037" y="1888312"/>
              <a:ext cx="124385" cy="102792"/>
            </a:xfrm>
            <a:custGeom>
              <a:avLst/>
              <a:gdLst/>
              <a:ahLst/>
              <a:cxnLst/>
              <a:rect l="l" t="t" r="r" b="b"/>
              <a:pathLst>
                <a:path w="6538" h="5403" extrusionOk="0">
                  <a:moveTo>
                    <a:pt x="4" y="585"/>
                  </a:moveTo>
                  <a:cubicBezTo>
                    <a:pt x="3" y="585"/>
                    <a:pt x="2" y="586"/>
                    <a:pt x="1" y="587"/>
                  </a:cubicBezTo>
                  <a:lnTo>
                    <a:pt x="1" y="588"/>
                  </a:lnTo>
                  <a:cubicBezTo>
                    <a:pt x="2" y="587"/>
                    <a:pt x="3" y="586"/>
                    <a:pt x="4" y="585"/>
                  </a:cubicBezTo>
                  <a:close/>
                  <a:moveTo>
                    <a:pt x="1269" y="0"/>
                  </a:moveTo>
                  <a:cubicBezTo>
                    <a:pt x="777" y="0"/>
                    <a:pt x="299" y="175"/>
                    <a:pt x="4" y="585"/>
                  </a:cubicBezTo>
                  <a:lnTo>
                    <a:pt x="4" y="585"/>
                  </a:lnTo>
                  <a:cubicBezTo>
                    <a:pt x="360" y="306"/>
                    <a:pt x="713" y="190"/>
                    <a:pt x="1056" y="190"/>
                  </a:cubicBezTo>
                  <a:cubicBezTo>
                    <a:pt x="2193" y="190"/>
                    <a:pt x="3227" y="1464"/>
                    <a:pt x="3974" y="2318"/>
                  </a:cubicBezTo>
                  <a:cubicBezTo>
                    <a:pt x="4440" y="2845"/>
                    <a:pt x="5237" y="3622"/>
                    <a:pt x="5660" y="4142"/>
                  </a:cubicBezTo>
                  <a:cubicBezTo>
                    <a:pt x="6182" y="4951"/>
                    <a:pt x="5354" y="5322"/>
                    <a:pt x="4628" y="5322"/>
                  </a:cubicBezTo>
                  <a:cubicBezTo>
                    <a:pt x="4551" y="5322"/>
                    <a:pt x="4475" y="5318"/>
                    <a:pt x="4401" y="5309"/>
                  </a:cubicBezTo>
                  <a:lnTo>
                    <a:pt x="4401" y="5309"/>
                  </a:lnTo>
                  <a:cubicBezTo>
                    <a:pt x="4622" y="5373"/>
                    <a:pt x="4828" y="5403"/>
                    <a:pt x="5015" y="5403"/>
                  </a:cubicBezTo>
                  <a:cubicBezTo>
                    <a:pt x="6093" y="5403"/>
                    <a:pt x="6537" y="4423"/>
                    <a:pt x="5537" y="3447"/>
                  </a:cubicBezTo>
                  <a:cubicBezTo>
                    <a:pt x="5277" y="3138"/>
                    <a:pt x="4560" y="2346"/>
                    <a:pt x="4283" y="2036"/>
                  </a:cubicBezTo>
                  <a:cubicBezTo>
                    <a:pt x="3709" y="1439"/>
                    <a:pt x="3181" y="747"/>
                    <a:pt x="2397" y="310"/>
                  </a:cubicBezTo>
                  <a:cubicBezTo>
                    <a:pt x="2072" y="114"/>
                    <a:pt x="1666" y="0"/>
                    <a:pt x="12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27"/>
            <p:cNvSpPr/>
            <p:nvPr/>
          </p:nvSpPr>
          <p:spPr>
            <a:xfrm>
              <a:off x="6779914" y="1942417"/>
              <a:ext cx="106426" cy="66873"/>
            </a:xfrm>
            <a:custGeom>
              <a:avLst/>
              <a:gdLst/>
              <a:ahLst/>
              <a:cxnLst/>
              <a:rect l="l" t="t" r="r" b="b"/>
              <a:pathLst>
                <a:path w="5594" h="3515" extrusionOk="0">
                  <a:moveTo>
                    <a:pt x="4" y="132"/>
                  </a:moveTo>
                  <a:cubicBezTo>
                    <a:pt x="3" y="132"/>
                    <a:pt x="2" y="132"/>
                    <a:pt x="1" y="132"/>
                  </a:cubicBezTo>
                  <a:lnTo>
                    <a:pt x="3" y="132"/>
                  </a:lnTo>
                  <a:cubicBezTo>
                    <a:pt x="3" y="132"/>
                    <a:pt x="4" y="132"/>
                    <a:pt x="4" y="132"/>
                  </a:cubicBezTo>
                  <a:close/>
                  <a:moveTo>
                    <a:pt x="640" y="0"/>
                  </a:moveTo>
                  <a:cubicBezTo>
                    <a:pt x="424" y="0"/>
                    <a:pt x="210" y="39"/>
                    <a:pt x="4" y="132"/>
                  </a:cubicBezTo>
                  <a:lnTo>
                    <a:pt x="4" y="132"/>
                  </a:lnTo>
                  <a:cubicBezTo>
                    <a:pt x="123" y="107"/>
                    <a:pt x="240" y="96"/>
                    <a:pt x="354" y="96"/>
                  </a:cubicBezTo>
                  <a:cubicBezTo>
                    <a:pt x="1044" y="96"/>
                    <a:pt x="1648" y="508"/>
                    <a:pt x="2204" y="909"/>
                  </a:cubicBezTo>
                  <a:cubicBezTo>
                    <a:pt x="3026" y="1503"/>
                    <a:pt x="3896" y="2082"/>
                    <a:pt x="4737" y="2639"/>
                  </a:cubicBezTo>
                  <a:cubicBezTo>
                    <a:pt x="5166" y="2938"/>
                    <a:pt x="4143" y="3188"/>
                    <a:pt x="3820" y="3188"/>
                  </a:cubicBezTo>
                  <a:cubicBezTo>
                    <a:pt x="3810" y="3188"/>
                    <a:pt x="3800" y="3188"/>
                    <a:pt x="3791" y="3187"/>
                  </a:cubicBezTo>
                  <a:cubicBezTo>
                    <a:pt x="3611" y="3192"/>
                    <a:pt x="3431" y="3195"/>
                    <a:pt x="3251" y="3195"/>
                  </a:cubicBezTo>
                  <a:cubicBezTo>
                    <a:pt x="2614" y="3195"/>
                    <a:pt x="1976" y="3163"/>
                    <a:pt x="1342" y="3100"/>
                  </a:cubicBezTo>
                  <a:lnTo>
                    <a:pt x="1342" y="3100"/>
                  </a:lnTo>
                  <a:cubicBezTo>
                    <a:pt x="2139" y="3344"/>
                    <a:pt x="2962" y="3482"/>
                    <a:pt x="3796" y="3514"/>
                  </a:cubicBezTo>
                  <a:cubicBezTo>
                    <a:pt x="3827" y="3515"/>
                    <a:pt x="3858" y="3515"/>
                    <a:pt x="3889" y="3515"/>
                  </a:cubicBezTo>
                  <a:cubicBezTo>
                    <a:pt x="4286" y="3515"/>
                    <a:pt x="4719" y="3458"/>
                    <a:pt x="5090" y="3141"/>
                  </a:cubicBezTo>
                  <a:cubicBezTo>
                    <a:pt x="5594" y="2614"/>
                    <a:pt x="4847" y="2207"/>
                    <a:pt x="4468" y="1960"/>
                  </a:cubicBezTo>
                  <a:cubicBezTo>
                    <a:pt x="3781" y="1510"/>
                    <a:pt x="3089" y="1063"/>
                    <a:pt x="2384" y="636"/>
                  </a:cubicBezTo>
                  <a:cubicBezTo>
                    <a:pt x="1884" y="320"/>
                    <a:pt x="1255" y="0"/>
                    <a:pt x="6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27"/>
            <p:cNvSpPr/>
            <p:nvPr/>
          </p:nvSpPr>
          <p:spPr>
            <a:xfrm>
              <a:off x="6831698" y="2006472"/>
              <a:ext cx="12518" cy="22754"/>
            </a:xfrm>
            <a:custGeom>
              <a:avLst/>
              <a:gdLst/>
              <a:ahLst/>
              <a:cxnLst/>
              <a:rect l="l" t="t" r="r" b="b"/>
              <a:pathLst>
                <a:path w="658" h="1196" extrusionOk="0">
                  <a:moveTo>
                    <a:pt x="124" y="0"/>
                  </a:moveTo>
                  <a:lnTo>
                    <a:pt x="124" y="0"/>
                  </a:lnTo>
                  <a:cubicBezTo>
                    <a:pt x="0" y="482"/>
                    <a:pt x="79" y="822"/>
                    <a:pt x="410" y="1196"/>
                  </a:cubicBezTo>
                  <a:cubicBezTo>
                    <a:pt x="657" y="766"/>
                    <a:pt x="537" y="272"/>
                    <a:pt x="1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27"/>
            <p:cNvSpPr/>
            <p:nvPr/>
          </p:nvSpPr>
          <p:spPr>
            <a:xfrm>
              <a:off x="6912913" y="2033943"/>
              <a:ext cx="88942" cy="57246"/>
            </a:xfrm>
            <a:custGeom>
              <a:avLst/>
              <a:gdLst/>
              <a:ahLst/>
              <a:cxnLst/>
              <a:rect l="l" t="t" r="r" b="b"/>
              <a:pathLst>
                <a:path w="4675" h="3009" extrusionOk="0">
                  <a:moveTo>
                    <a:pt x="4674" y="0"/>
                  </a:moveTo>
                  <a:cubicBezTo>
                    <a:pt x="2867" y="606"/>
                    <a:pt x="1836" y="2432"/>
                    <a:pt x="0" y="3009"/>
                  </a:cubicBezTo>
                  <a:cubicBezTo>
                    <a:pt x="2009" y="3000"/>
                    <a:pt x="3210" y="1084"/>
                    <a:pt x="46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27"/>
            <p:cNvSpPr/>
            <p:nvPr/>
          </p:nvSpPr>
          <p:spPr>
            <a:xfrm>
              <a:off x="6955965" y="2093888"/>
              <a:ext cx="146873" cy="130017"/>
            </a:xfrm>
            <a:custGeom>
              <a:avLst/>
              <a:gdLst/>
              <a:ahLst/>
              <a:cxnLst/>
              <a:rect l="l" t="t" r="r" b="b"/>
              <a:pathLst>
                <a:path w="7720" h="6834" extrusionOk="0">
                  <a:moveTo>
                    <a:pt x="7205" y="1"/>
                  </a:moveTo>
                  <a:cubicBezTo>
                    <a:pt x="7089" y="1"/>
                    <a:pt x="6978" y="61"/>
                    <a:pt x="6915" y="206"/>
                  </a:cubicBezTo>
                  <a:cubicBezTo>
                    <a:pt x="5706" y="2982"/>
                    <a:pt x="3320" y="5160"/>
                    <a:pt x="428" y="6074"/>
                  </a:cubicBezTo>
                  <a:cubicBezTo>
                    <a:pt x="1" y="6209"/>
                    <a:pt x="129" y="6834"/>
                    <a:pt x="511" y="6834"/>
                  </a:cubicBezTo>
                  <a:cubicBezTo>
                    <a:pt x="549" y="6834"/>
                    <a:pt x="589" y="6828"/>
                    <a:pt x="632" y="6814"/>
                  </a:cubicBezTo>
                  <a:cubicBezTo>
                    <a:pt x="3707" y="5842"/>
                    <a:pt x="6296" y="3538"/>
                    <a:pt x="7587" y="578"/>
                  </a:cubicBezTo>
                  <a:cubicBezTo>
                    <a:pt x="7720" y="273"/>
                    <a:pt x="7452" y="1"/>
                    <a:pt x="72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27"/>
            <p:cNvSpPr/>
            <p:nvPr/>
          </p:nvSpPr>
          <p:spPr>
            <a:xfrm>
              <a:off x="7924611" y="1577645"/>
              <a:ext cx="210264" cy="204880"/>
            </a:xfrm>
            <a:custGeom>
              <a:avLst/>
              <a:gdLst/>
              <a:ahLst/>
              <a:cxnLst/>
              <a:rect l="l" t="t" r="r" b="b"/>
              <a:pathLst>
                <a:path w="11052" h="10769" extrusionOk="0">
                  <a:moveTo>
                    <a:pt x="5110" y="0"/>
                  </a:moveTo>
                  <a:cubicBezTo>
                    <a:pt x="4885" y="0"/>
                    <a:pt x="4661" y="15"/>
                    <a:pt x="4437" y="47"/>
                  </a:cubicBezTo>
                  <a:cubicBezTo>
                    <a:pt x="3504" y="180"/>
                    <a:pt x="2579" y="679"/>
                    <a:pt x="2054" y="1439"/>
                  </a:cubicBezTo>
                  <a:cubicBezTo>
                    <a:pt x="1974" y="1607"/>
                    <a:pt x="1885" y="1773"/>
                    <a:pt x="1794" y="1934"/>
                  </a:cubicBezTo>
                  <a:cubicBezTo>
                    <a:pt x="1278" y="2881"/>
                    <a:pt x="676" y="3780"/>
                    <a:pt x="54" y="4666"/>
                  </a:cubicBezTo>
                  <a:cubicBezTo>
                    <a:pt x="1" y="5203"/>
                    <a:pt x="101" y="5771"/>
                    <a:pt x="304" y="6270"/>
                  </a:cubicBezTo>
                  <a:cubicBezTo>
                    <a:pt x="703" y="7240"/>
                    <a:pt x="1417" y="8039"/>
                    <a:pt x="2035" y="8886"/>
                  </a:cubicBezTo>
                  <a:cubicBezTo>
                    <a:pt x="2502" y="9535"/>
                    <a:pt x="2956" y="10252"/>
                    <a:pt x="3684" y="10579"/>
                  </a:cubicBezTo>
                  <a:cubicBezTo>
                    <a:pt x="3984" y="10713"/>
                    <a:pt x="4304" y="10768"/>
                    <a:pt x="4630" y="10768"/>
                  </a:cubicBezTo>
                  <a:cubicBezTo>
                    <a:pt x="5085" y="10768"/>
                    <a:pt x="5549" y="10661"/>
                    <a:pt x="5982" y="10514"/>
                  </a:cubicBezTo>
                  <a:cubicBezTo>
                    <a:pt x="8078" y="9797"/>
                    <a:pt x="9819" y="8122"/>
                    <a:pt x="10618" y="6058"/>
                  </a:cubicBezTo>
                  <a:cubicBezTo>
                    <a:pt x="10886" y="5364"/>
                    <a:pt x="11052" y="4616"/>
                    <a:pt x="11010" y="3872"/>
                  </a:cubicBezTo>
                  <a:cubicBezTo>
                    <a:pt x="10968" y="3132"/>
                    <a:pt x="10706" y="2383"/>
                    <a:pt x="10199" y="1834"/>
                  </a:cubicBezTo>
                  <a:cubicBezTo>
                    <a:pt x="9656" y="1244"/>
                    <a:pt x="8884" y="925"/>
                    <a:pt x="8123" y="652"/>
                  </a:cubicBezTo>
                  <a:cubicBezTo>
                    <a:pt x="7155" y="303"/>
                    <a:pt x="6134" y="0"/>
                    <a:pt x="5110" y="0"/>
                  </a:cubicBezTo>
                  <a:close/>
                </a:path>
              </a:pathLst>
            </a:custGeom>
            <a:solidFill>
              <a:srgbClr val="2828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27"/>
            <p:cNvSpPr/>
            <p:nvPr/>
          </p:nvSpPr>
          <p:spPr>
            <a:xfrm>
              <a:off x="7456573" y="1279439"/>
              <a:ext cx="563064" cy="433085"/>
            </a:xfrm>
            <a:custGeom>
              <a:avLst/>
              <a:gdLst/>
              <a:ahLst/>
              <a:cxnLst/>
              <a:rect l="l" t="t" r="r" b="b"/>
              <a:pathLst>
                <a:path w="29596" h="22764" extrusionOk="0">
                  <a:moveTo>
                    <a:pt x="17852" y="0"/>
                  </a:moveTo>
                  <a:cubicBezTo>
                    <a:pt x="15845" y="0"/>
                    <a:pt x="13800" y="742"/>
                    <a:pt x="11992" y="1690"/>
                  </a:cubicBezTo>
                  <a:cubicBezTo>
                    <a:pt x="9482" y="3010"/>
                    <a:pt x="7164" y="4741"/>
                    <a:pt x="4471" y="5623"/>
                  </a:cubicBezTo>
                  <a:cubicBezTo>
                    <a:pt x="4368" y="5658"/>
                    <a:pt x="4263" y="5688"/>
                    <a:pt x="4156" y="5723"/>
                  </a:cubicBezTo>
                  <a:cubicBezTo>
                    <a:pt x="3481" y="5910"/>
                    <a:pt x="2797" y="6090"/>
                    <a:pt x="2145" y="6340"/>
                  </a:cubicBezTo>
                  <a:cubicBezTo>
                    <a:pt x="1732" y="6497"/>
                    <a:pt x="1328" y="6682"/>
                    <a:pt x="953" y="6912"/>
                  </a:cubicBezTo>
                  <a:cubicBezTo>
                    <a:pt x="614" y="7119"/>
                    <a:pt x="184" y="7361"/>
                    <a:pt x="96" y="7779"/>
                  </a:cubicBezTo>
                  <a:cubicBezTo>
                    <a:pt x="1" y="8225"/>
                    <a:pt x="66" y="8738"/>
                    <a:pt x="131" y="9183"/>
                  </a:cubicBezTo>
                  <a:cubicBezTo>
                    <a:pt x="194" y="9670"/>
                    <a:pt x="319" y="10146"/>
                    <a:pt x="503" y="10599"/>
                  </a:cubicBezTo>
                  <a:cubicBezTo>
                    <a:pt x="714" y="11128"/>
                    <a:pt x="1013" y="11616"/>
                    <a:pt x="1386" y="12047"/>
                  </a:cubicBezTo>
                  <a:cubicBezTo>
                    <a:pt x="2192" y="12955"/>
                    <a:pt x="3307" y="13539"/>
                    <a:pt x="4586" y="13592"/>
                  </a:cubicBezTo>
                  <a:cubicBezTo>
                    <a:pt x="4684" y="13596"/>
                    <a:pt x="4781" y="13598"/>
                    <a:pt x="4879" y="13598"/>
                  </a:cubicBezTo>
                  <a:cubicBezTo>
                    <a:pt x="5376" y="13598"/>
                    <a:pt x="5880" y="13554"/>
                    <a:pt x="6379" y="13554"/>
                  </a:cubicBezTo>
                  <a:cubicBezTo>
                    <a:pt x="6811" y="13554"/>
                    <a:pt x="7240" y="13587"/>
                    <a:pt x="7656" y="13711"/>
                  </a:cubicBezTo>
                  <a:cubicBezTo>
                    <a:pt x="8553" y="13976"/>
                    <a:pt x="9175" y="14713"/>
                    <a:pt x="9846" y="15323"/>
                  </a:cubicBezTo>
                  <a:cubicBezTo>
                    <a:pt x="10583" y="15998"/>
                    <a:pt x="11446" y="16470"/>
                    <a:pt x="12437" y="16662"/>
                  </a:cubicBezTo>
                  <a:cubicBezTo>
                    <a:pt x="12475" y="16670"/>
                    <a:pt x="12514" y="16677"/>
                    <a:pt x="12552" y="16682"/>
                  </a:cubicBezTo>
                  <a:cubicBezTo>
                    <a:pt x="12812" y="16720"/>
                    <a:pt x="13147" y="16733"/>
                    <a:pt x="13485" y="16733"/>
                  </a:cubicBezTo>
                  <a:cubicBezTo>
                    <a:pt x="13860" y="16733"/>
                    <a:pt x="14238" y="16717"/>
                    <a:pt x="14523" y="16701"/>
                  </a:cubicBezTo>
                  <a:cubicBezTo>
                    <a:pt x="14788" y="16685"/>
                    <a:pt x="14973" y="16670"/>
                    <a:pt x="14992" y="16670"/>
                  </a:cubicBezTo>
                  <a:cubicBezTo>
                    <a:pt x="15050" y="16673"/>
                    <a:pt x="15109" y="16675"/>
                    <a:pt x="15167" y="16675"/>
                  </a:cubicBezTo>
                  <a:cubicBezTo>
                    <a:pt x="15304" y="16675"/>
                    <a:pt x="15440" y="16667"/>
                    <a:pt x="15575" y="16650"/>
                  </a:cubicBezTo>
                  <a:cubicBezTo>
                    <a:pt x="15917" y="15780"/>
                    <a:pt x="16661" y="14993"/>
                    <a:pt x="17589" y="14936"/>
                  </a:cubicBezTo>
                  <a:cubicBezTo>
                    <a:pt x="17627" y="14934"/>
                    <a:pt x="17664" y="14933"/>
                    <a:pt x="17701" y="14933"/>
                  </a:cubicBezTo>
                  <a:cubicBezTo>
                    <a:pt x="18507" y="14933"/>
                    <a:pt x="19253" y="15498"/>
                    <a:pt x="19639" y="16217"/>
                  </a:cubicBezTo>
                  <a:cubicBezTo>
                    <a:pt x="20042" y="16966"/>
                    <a:pt x="20111" y="17851"/>
                    <a:pt x="20072" y="18703"/>
                  </a:cubicBezTo>
                  <a:cubicBezTo>
                    <a:pt x="20057" y="19068"/>
                    <a:pt x="20019" y="19430"/>
                    <a:pt x="19957" y="19789"/>
                  </a:cubicBezTo>
                  <a:cubicBezTo>
                    <a:pt x="20536" y="20661"/>
                    <a:pt x="21588" y="21071"/>
                    <a:pt x="22585" y="21390"/>
                  </a:cubicBezTo>
                  <a:cubicBezTo>
                    <a:pt x="23526" y="21685"/>
                    <a:pt x="24528" y="21965"/>
                    <a:pt x="25248" y="22628"/>
                  </a:cubicBezTo>
                  <a:cubicBezTo>
                    <a:pt x="25298" y="22672"/>
                    <a:pt x="25345" y="22717"/>
                    <a:pt x="25390" y="22764"/>
                  </a:cubicBezTo>
                  <a:cubicBezTo>
                    <a:pt x="25628" y="22437"/>
                    <a:pt x="25862" y="22112"/>
                    <a:pt x="26097" y="21781"/>
                  </a:cubicBezTo>
                  <a:cubicBezTo>
                    <a:pt x="26719" y="20894"/>
                    <a:pt x="27321" y="19997"/>
                    <a:pt x="27835" y="19048"/>
                  </a:cubicBezTo>
                  <a:cubicBezTo>
                    <a:pt x="27901" y="18875"/>
                    <a:pt x="27990" y="18708"/>
                    <a:pt x="28096" y="18555"/>
                  </a:cubicBezTo>
                  <a:cubicBezTo>
                    <a:pt x="28171" y="18408"/>
                    <a:pt x="28245" y="18263"/>
                    <a:pt x="28315" y="18116"/>
                  </a:cubicBezTo>
                  <a:cubicBezTo>
                    <a:pt x="29112" y="16420"/>
                    <a:pt x="29595" y="14533"/>
                    <a:pt x="29385" y="12668"/>
                  </a:cubicBezTo>
                  <a:cubicBezTo>
                    <a:pt x="29094" y="10116"/>
                    <a:pt x="27554" y="7903"/>
                    <a:pt x="26062" y="5812"/>
                  </a:cubicBezTo>
                  <a:cubicBezTo>
                    <a:pt x="24481" y="3589"/>
                    <a:pt x="22732" y="1241"/>
                    <a:pt x="20152" y="366"/>
                  </a:cubicBezTo>
                  <a:cubicBezTo>
                    <a:pt x="19402" y="112"/>
                    <a:pt x="18630" y="0"/>
                    <a:pt x="17852" y="0"/>
                  </a:cubicBezTo>
                  <a:close/>
                </a:path>
              </a:pathLst>
            </a:custGeom>
            <a:solidFill>
              <a:srgbClr val="2828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27"/>
            <p:cNvSpPr/>
            <p:nvPr/>
          </p:nvSpPr>
          <p:spPr>
            <a:xfrm>
              <a:off x="7476282" y="1508606"/>
              <a:ext cx="362902" cy="394350"/>
            </a:xfrm>
            <a:custGeom>
              <a:avLst/>
              <a:gdLst/>
              <a:ahLst/>
              <a:cxnLst/>
              <a:rect l="l" t="t" r="r" b="b"/>
              <a:pathLst>
                <a:path w="19075" h="20728" extrusionOk="0">
                  <a:moveTo>
                    <a:pt x="349" y="1"/>
                  </a:moveTo>
                  <a:lnTo>
                    <a:pt x="349" y="1"/>
                  </a:lnTo>
                  <a:cubicBezTo>
                    <a:pt x="0" y="1673"/>
                    <a:pt x="184" y="3466"/>
                    <a:pt x="924" y="5008"/>
                  </a:cubicBezTo>
                  <a:cubicBezTo>
                    <a:pt x="1331" y="5857"/>
                    <a:pt x="1899" y="6657"/>
                    <a:pt x="2038" y="7586"/>
                  </a:cubicBezTo>
                  <a:cubicBezTo>
                    <a:pt x="2223" y="8872"/>
                    <a:pt x="1546" y="10119"/>
                    <a:pt x="764" y="11154"/>
                  </a:cubicBezTo>
                  <a:cubicBezTo>
                    <a:pt x="495" y="11508"/>
                    <a:pt x="195" y="11953"/>
                    <a:pt x="372" y="12360"/>
                  </a:cubicBezTo>
                  <a:cubicBezTo>
                    <a:pt x="460" y="12567"/>
                    <a:pt x="652" y="12709"/>
                    <a:pt x="852" y="12820"/>
                  </a:cubicBezTo>
                  <a:cubicBezTo>
                    <a:pt x="1311" y="13071"/>
                    <a:pt x="1822" y="13200"/>
                    <a:pt x="2339" y="13200"/>
                  </a:cubicBezTo>
                  <a:cubicBezTo>
                    <a:pt x="2558" y="13200"/>
                    <a:pt x="2777" y="13177"/>
                    <a:pt x="2993" y="13130"/>
                  </a:cubicBezTo>
                  <a:cubicBezTo>
                    <a:pt x="3032" y="13537"/>
                    <a:pt x="3070" y="13944"/>
                    <a:pt x="3112" y="14351"/>
                  </a:cubicBezTo>
                  <a:lnTo>
                    <a:pt x="3112" y="14358"/>
                  </a:lnTo>
                  <a:cubicBezTo>
                    <a:pt x="3127" y="14549"/>
                    <a:pt x="3150" y="14753"/>
                    <a:pt x="3245" y="14923"/>
                  </a:cubicBezTo>
                  <a:cubicBezTo>
                    <a:pt x="3380" y="15160"/>
                    <a:pt x="3652" y="15303"/>
                    <a:pt x="3926" y="15345"/>
                  </a:cubicBezTo>
                  <a:cubicBezTo>
                    <a:pt x="4011" y="15360"/>
                    <a:pt x="4098" y="15366"/>
                    <a:pt x="4184" y="15366"/>
                  </a:cubicBezTo>
                  <a:cubicBezTo>
                    <a:pt x="4270" y="15366"/>
                    <a:pt x="4357" y="15360"/>
                    <a:pt x="4442" y="15352"/>
                  </a:cubicBezTo>
                  <a:lnTo>
                    <a:pt x="4442" y="15352"/>
                  </a:lnTo>
                  <a:lnTo>
                    <a:pt x="4436" y="15360"/>
                  </a:lnTo>
                  <a:cubicBezTo>
                    <a:pt x="4304" y="15502"/>
                    <a:pt x="4182" y="15652"/>
                    <a:pt x="4094" y="15823"/>
                  </a:cubicBezTo>
                  <a:cubicBezTo>
                    <a:pt x="3967" y="16077"/>
                    <a:pt x="3929" y="16395"/>
                    <a:pt x="4071" y="16642"/>
                  </a:cubicBezTo>
                  <a:cubicBezTo>
                    <a:pt x="4306" y="17056"/>
                    <a:pt x="4884" y="17094"/>
                    <a:pt x="5265" y="17378"/>
                  </a:cubicBezTo>
                  <a:cubicBezTo>
                    <a:pt x="6062" y="17981"/>
                    <a:pt x="5693" y="19350"/>
                    <a:pt x="6338" y="20114"/>
                  </a:cubicBezTo>
                  <a:cubicBezTo>
                    <a:pt x="6730" y="20571"/>
                    <a:pt x="7382" y="20689"/>
                    <a:pt x="7986" y="20716"/>
                  </a:cubicBezTo>
                  <a:cubicBezTo>
                    <a:pt x="8138" y="20724"/>
                    <a:pt x="8290" y="20727"/>
                    <a:pt x="8441" y="20727"/>
                  </a:cubicBezTo>
                  <a:cubicBezTo>
                    <a:pt x="9912" y="20727"/>
                    <a:pt x="11363" y="20373"/>
                    <a:pt x="12712" y="19769"/>
                  </a:cubicBezTo>
                  <a:cubicBezTo>
                    <a:pt x="13767" y="19294"/>
                    <a:pt x="14753" y="18678"/>
                    <a:pt x="15645" y="17938"/>
                  </a:cubicBezTo>
                  <a:cubicBezTo>
                    <a:pt x="16538" y="17199"/>
                    <a:pt x="17364" y="16324"/>
                    <a:pt x="17786" y="15241"/>
                  </a:cubicBezTo>
                  <a:cubicBezTo>
                    <a:pt x="18373" y="13737"/>
                    <a:pt x="18113" y="12048"/>
                    <a:pt x="17762" y="10471"/>
                  </a:cubicBezTo>
                  <a:lnTo>
                    <a:pt x="17759" y="10467"/>
                  </a:lnTo>
                  <a:cubicBezTo>
                    <a:pt x="18393" y="9700"/>
                    <a:pt x="18750" y="8742"/>
                    <a:pt x="18921" y="7743"/>
                  </a:cubicBezTo>
                  <a:cubicBezTo>
                    <a:pt x="18983" y="7384"/>
                    <a:pt x="19021" y="7021"/>
                    <a:pt x="19036" y="6657"/>
                  </a:cubicBezTo>
                  <a:cubicBezTo>
                    <a:pt x="19075" y="5805"/>
                    <a:pt x="19006" y="4920"/>
                    <a:pt x="18603" y="4171"/>
                  </a:cubicBezTo>
                  <a:cubicBezTo>
                    <a:pt x="18217" y="3452"/>
                    <a:pt x="17470" y="2887"/>
                    <a:pt x="16664" y="2887"/>
                  </a:cubicBezTo>
                  <a:cubicBezTo>
                    <a:pt x="16628" y="2887"/>
                    <a:pt x="16591" y="2888"/>
                    <a:pt x="16553" y="2890"/>
                  </a:cubicBezTo>
                  <a:cubicBezTo>
                    <a:pt x="15625" y="2947"/>
                    <a:pt x="14881" y="3734"/>
                    <a:pt x="14539" y="4604"/>
                  </a:cubicBezTo>
                  <a:cubicBezTo>
                    <a:pt x="14404" y="4621"/>
                    <a:pt x="14268" y="4629"/>
                    <a:pt x="14131" y="4629"/>
                  </a:cubicBezTo>
                  <a:cubicBezTo>
                    <a:pt x="14073" y="4629"/>
                    <a:pt x="14014" y="4627"/>
                    <a:pt x="13956" y="4624"/>
                  </a:cubicBezTo>
                  <a:cubicBezTo>
                    <a:pt x="13936" y="4624"/>
                    <a:pt x="13752" y="4639"/>
                    <a:pt x="13487" y="4655"/>
                  </a:cubicBezTo>
                  <a:cubicBezTo>
                    <a:pt x="13201" y="4670"/>
                    <a:pt x="12819" y="4687"/>
                    <a:pt x="12441" y="4687"/>
                  </a:cubicBezTo>
                  <a:cubicBezTo>
                    <a:pt x="12105" y="4687"/>
                    <a:pt x="11772" y="4674"/>
                    <a:pt x="11514" y="4636"/>
                  </a:cubicBezTo>
                  <a:cubicBezTo>
                    <a:pt x="11476" y="4631"/>
                    <a:pt x="11438" y="4624"/>
                    <a:pt x="11399" y="4616"/>
                  </a:cubicBezTo>
                  <a:cubicBezTo>
                    <a:pt x="10410" y="4423"/>
                    <a:pt x="9547" y="3952"/>
                    <a:pt x="8810" y="3277"/>
                  </a:cubicBezTo>
                  <a:cubicBezTo>
                    <a:pt x="8138" y="2667"/>
                    <a:pt x="7517" y="1930"/>
                    <a:pt x="6619" y="1665"/>
                  </a:cubicBezTo>
                  <a:cubicBezTo>
                    <a:pt x="6201" y="1541"/>
                    <a:pt x="5771" y="1507"/>
                    <a:pt x="5338" y="1507"/>
                  </a:cubicBezTo>
                  <a:cubicBezTo>
                    <a:pt x="4837" y="1507"/>
                    <a:pt x="4332" y="1552"/>
                    <a:pt x="3833" y="1552"/>
                  </a:cubicBezTo>
                  <a:cubicBezTo>
                    <a:pt x="3738" y="1552"/>
                    <a:pt x="3643" y="1550"/>
                    <a:pt x="3549" y="1546"/>
                  </a:cubicBezTo>
                  <a:cubicBezTo>
                    <a:pt x="2271" y="1493"/>
                    <a:pt x="1154" y="909"/>
                    <a:pt x="3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27"/>
            <p:cNvSpPr/>
            <p:nvPr/>
          </p:nvSpPr>
          <p:spPr>
            <a:xfrm>
              <a:off x="7718139" y="1655892"/>
              <a:ext cx="288476" cy="474959"/>
            </a:xfrm>
            <a:custGeom>
              <a:avLst/>
              <a:gdLst/>
              <a:ahLst/>
              <a:cxnLst/>
              <a:rect l="l" t="t" r="r" b="b"/>
              <a:pathLst>
                <a:path w="15163" h="24965" extrusionOk="0">
                  <a:moveTo>
                    <a:pt x="6208" y="1"/>
                  </a:moveTo>
                  <a:cubicBezTo>
                    <a:pt x="6035" y="1000"/>
                    <a:pt x="5678" y="1958"/>
                    <a:pt x="5044" y="2725"/>
                  </a:cubicBezTo>
                  <a:lnTo>
                    <a:pt x="5049" y="2729"/>
                  </a:lnTo>
                  <a:cubicBezTo>
                    <a:pt x="5398" y="4306"/>
                    <a:pt x="5660" y="5995"/>
                    <a:pt x="5073" y="7499"/>
                  </a:cubicBezTo>
                  <a:cubicBezTo>
                    <a:pt x="4649" y="8582"/>
                    <a:pt x="3825" y="9455"/>
                    <a:pt x="2932" y="10196"/>
                  </a:cubicBezTo>
                  <a:cubicBezTo>
                    <a:pt x="2041" y="10935"/>
                    <a:pt x="1054" y="11552"/>
                    <a:pt x="0" y="12027"/>
                  </a:cubicBezTo>
                  <a:cubicBezTo>
                    <a:pt x="4" y="12490"/>
                    <a:pt x="15" y="12959"/>
                    <a:pt x="35" y="13427"/>
                  </a:cubicBezTo>
                  <a:cubicBezTo>
                    <a:pt x="47" y="13906"/>
                    <a:pt x="69" y="14386"/>
                    <a:pt x="95" y="14867"/>
                  </a:cubicBezTo>
                  <a:lnTo>
                    <a:pt x="84" y="14870"/>
                  </a:lnTo>
                  <a:cubicBezTo>
                    <a:pt x="736" y="16597"/>
                    <a:pt x="1408" y="18315"/>
                    <a:pt x="2240" y="19966"/>
                  </a:cubicBezTo>
                  <a:cubicBezTo>
                    <a:pt x="3153" y="21777"/>
                    <a:pt x="4266" y="23511"/>
                    <a:pt x="5683" y="24965"/>
                  </a:cubicBezTo>
                  <a:cubicBezTo>
                    <a:pt x="9737" y="20844"/>
                    <a:pt x="12957" y="15977"/>
                    <a:pt x="15163" y="10634"/>
                  </a:cubicBezTo>
                  <a:cubicBezTo>
                    <a:pt x="14883" y="10192"/>
                    <a:pt x="14611" y="9744"/>
                    <a:pt x="14351" y="9290"/>
                  </a:cubicBezTo>
                  <a:cubicBezTo>
                    <a:pt x="13217" y="7316"/>
                    <a:pt x="12288" y="5230"/>
                    <a:pt x="11576" y="3067"/>
                  </a:cubicBezTo>
                  <a:cubicBezTo>
                    <a:pt x="11549" y="2991"/>
                    <a:pt x="11526" y="2917"/>
                    <a:pt x="11499" y="2840"/>
                  </a:cubicBezTo>
                  <a:cubicBezTo>
                    <a:pt x="10777" y="2177"/>
                    <a:pt x="9777" y="1897"/>
                    <a:pt x="8836" y="1602"/>
                  </a:cubicBezTo>
                  <a:cubicBezTo>
                    <a:pt x="7837" y="1283"/>
                    <a:pt x="6787" y="873"/>
                    <a:pt x="62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27"/>
            <p:cNvSpPr/>
            <p:nvPr/>
          </p:nvSpPr>
          <p:spPr>
            <a:xfrm>
              <a:off x="7776030" y="1562749"/>
              <a:ext cx="78668" cy="155320"/>
            </a:xfrm>
            <a:custGeom>
              <a:avLst/>
              <a:gdLst/>
              <a:ahLst/>
              <a:cxnLst/>
              <a:rect l="l" t="t" r="r" b="b"/>
              <a:pathLst>
                <a:path w="4135" h="8164" extrusionOk="0">
                  <a:moveTo>
                    <a:pt x="850" y="0"/>
                  </a:moveTo>
                  <a:cubicBezTo>
                    <a:pt x="558" y="0"/>
                    <a:pt x="268" y="67"/>
                    <a:pt x="0" y="214"/>
                  </a:cubicBezTo>
                  <a:lnTo>
                    <a:pt x="2" y="214"/>
                  </a:lnTo>
                  <a:cubicBezTo>
                    <a:pt x="201" y="147"/>
                    <a:pt x="404" y="116"/>
                    <a:pt x="604" y="116"/>
                  </a:cubicBezTo>
                  <a:cubicBezTo>
                    <a:pt x="1345" y="116"/>
                    <a:pt x="2056" y="543"/>
                    <a:pt x="2463" y="1167"/>
                  </a:cubicBezTo>
                  <a:cubicBezTo>
                    <a:pt x="3604" y="2857"/>
                    <a:pt x="3120" y="6399"/>
                    <a:pt x="1681" y="7807"/>
                  </a:cubicBezTo>
                  <a:cubicBezTo>
                    <a:pt x="1497" y="7958"/>
                    <a:pt x="1246" y="8050"/>
                    <a:pt x="995" y="8050"/>
                  </a:cubicBezTo>
                  <a:cubicBezTo>
                    <a:pt x="778" y="8050"/>
                    <a:pt x="561" y="7980"/>
                    <a:pt x="389" y="7822"/>
                  </a:cubicBezTo>
                  <a:lnTo>
                    <a:pt x="389" y="7822"/>
                  </a:lnTo>
                  <a:cubicBezTo>
                    <a:pt x="562" y="8059"/>
                    <a:pt x="844" y="8163"/>
                    <a:pt x="1134" y="8163"/>
                  </a:cubicBezTo>
                  <a:cubicBezTo>
                    <a:pt x="1367" y="8163"/>
                    <a:pt x="1605" y="8096"/>
                    <a:pt x="1796" y="7977"/>
                  </a:cubicBezTo>
                  <a:cubicBezTo>
                    <a:pt x="3559" y="6568"/>
                    <a:pt x="4134" y="2796"/>
                    <a:pt x="2722" y="975"/>
                  </a:cubicBezTo>
                  <a:cubicBezTo>
                    <a:pt x="2293" y="399"/>
                    <a:pt x="1566" y="0"/>
                    <a:pt x="85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27"/>
            <p:cNvSpPr/>
            <p:nvPr/>
          </p:nvSpPr>
          <p:spPr>
            <a:xfrm>
              <a:off x="7779131" y="1598990"/>
              <a:ext cx="35329" cy="89608"/>
            </a:xfrm>
            <a:custGeom>
              <a:avLst/>
              <a:gdLst/>
              <a:ahLst/>
              <a:cxnLst/>
              <a:rect l="l" t="t" r="r" b="b"/>
              <a:pathLst>
                <a:path w="1857" h="4710" extrusionOk="0">
                  <a:moveTo>
                    <a:pt x="1051" y="1"/>
                  </a:moveTo>
                  <a:cubicBezTo>
                    <a:pt x="953" y="1"/>
                    <a:pt x="855" y="18"/>
                    <a:pt x="766" y="54"/>
                  </a:cubicBezTo>
                  <a:cubicBezTo>
                    <a:pt x="261" y="240"/>
                    <a:pt x="16" y="812"/>
                    <a:pt x="33" y="1306"/>
                  </a:cubicBezTo>
                  <a:cubicBezTo>
                    <a:pt x="1" y="2627"/>
                    <a:pt x="1853" y="3452"/>
                    <a:pt x="1033" y="4709"/>
                  </a:cubicBezTo>
                  <a:cubicBezTo>
                    <a:pt x="1635" y="4581"/>
                    <a:pt x="1848" y="3774"/>
                    <a:pt x="1697" y="3235"/>
                  </a:cubicBezTo>
                  <a:cubicBezTo>
                    <a:pt x="1557" y="2648"/>
                    <a:pt x="1221" y="2208"/>
                    <a:pt x="1026" y="1813"/>
                  </a:cubicBezTo>
                  <a:cubicBezTo>
                    <a:pt x="776" y="1369"/>
                    <a:pt x="629" y="601"/>
                    <a:pt x="1241" y="435"/>
                  </a:cubicBezTo>
                  <a:cubicBezTo>
                    <a:pt x="1279" y="428"/>
                    <a:pt x="1318" y="425"/>
                    <a:pt x="1359" y="425"/>
                  </a:cubicBezTo>
                  <a:cubicBezTo>
                    <a:pt x="1522" y="425"/>
                    <a:pt x="1700" y="489"/>
                    <a:pt x="1815" y="677"/>
                  </a:cubicBezTo>
                  <a:cubicBezTo>
                    <a:pt x="1856" y="268"/>
                    <a:pt x="1444" y="1"/>
                    <a:pt x="10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27"/>
            <p:cNvSpPr/>
            <p:nvPr/>
          </p:nvSpPr>
          <p:spPr>
            <a:xfrm>
              <a:off x="7716351" y="1723276"/>
              <a:ext cx="121189" cy="159810"/>
            </a:xfrm>
            <a:custGeom>
              <a:avLst/>
              <a:gdLst/>
              <a:ahLst/>
              <a:cxnLst/>
              <a:rect l="l" t="t" r="r" b="b"/>
              <a:pathLst>
                <a:path w="6370" h="8400" extrusionOk="0">
                  <a:moveTo>
                    <a:pt x="5412" y="0"/>
                  </a:moveTo>
                  <a:lnTo>
                    <a:pt x="5412" y="0"/>
                  </a:lnTo>
                  <a:cubicBezTo>
                    <a:pt x="5575" y="3762"/>
                    <a:pt x="4285" y="5700"/>
                    <a:pt x="1140" y="7654"/>
                  </a:cubicBezTo>
                  <a:lnTo>
                    <a:pt x="1" y="8400"/>
                  </a:lnTo>
                  <a:cubicBezTo>
                    <a:pt x="3838" y="6851"/>
                    <a:pt x="6369" y="4413"/>
                    <a:pt x="54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27"/>
            <p:cNvSpPr/>
            <p:nvPr/>
          </p:nvSpPr>
          <p:spPr>
            <a:xfrm>
              <a:off x="7564270" y="1717797"/>
              <a:ext cx="13260" cy="19291"/>
            </a:xfrm>
            <a:custGeom>
              <a:avLst/>
              <a:gdLst/>
              <a:ahLst/>
              <a:cxnLst/>
              <a:rect l="l" t="t" r="r" b="b"/>
              <a:pathLst>
                <a:path w="697" h="1014" extrusionOk="0">
                  <a:moveTo>
                    <a:pt x="1" y="0"/>
                  </a:moveTo>
                  <a:lnTo>
                    <a:pt x="1" y="0"/>
                  </a:lnTo>
                  <a:cubicBezTo>
                    <a:pt x="38" y="477"/>
                    <a:pt x="71" y="597"/>
                    <a:pt x="308" y="1014"/>
                  </a:cubicBezTo>
                  <a:cubicBezTo>
                    <a:pt x="696" y="714"/>
                    <a:pt x="489" y="37"/>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27"/>
            <p:cNvSpPr/>
            <p:nvPr/>
          </p:nvSpPr>
          <p:spPr>
            <a:xfrm>
              <a:off x="7510792" y="1596784"/>
              <a:ext cx="69746" cy="27320"/>
            </a:xfrm>
            <a:custGeom>
              <a:avLst/>
              <a:gdLst/>
              <a:ahLst/>
              <a:cxnLst/>
              <a:rect l="l" t="t" r="r" b="b"/>
              <a:pathLst>
                <a:path w="3666" h="1436" extrusionOk="0">
                  <a:moveTo>
                    <a:pt x="1161" y="0"/>
                  </a:moveTo>
                  <a:cubicBezTo>
                    <a:pt x="1060" y="0"/>
                    <a:pt x="959" y="16"/>
                    <a:pt x="859" y="55"/>
                  </a:cubicBezTo>
                  <a:cubicBezTo>
                    <a:pt x="506" y="183"/>
                    <a:pt x="166" y="420"/>
                    <a:pt x="0" y="867"/>
                  </a:cubicBezTo>
                  <a:lnTo>
                    <a:pt x="49" y="982"/>
                  </a:lnTo>
                  <a:cubicBezTo>
                    <a:pt x="469" y="1180"/>
                    <a:pt x="746" y="1253"/>
                    <a:pt x="1019" y="1302"/>
                  </a:cubicBezTo>
                  <a:cubicBezTo>
                    <a:pt x="1059" y="1311"/>
                    <a:pt x="1099" y="1315"/>
                    <a:pt x="1139" y="1315"/>
                  </a:cubicBezTo>
                  <a:cubicBezTo>
                    <a:pt x="1362" y="1315"/>
                    <a:pt x="1581" y="1192"/>
                    <a:pt x="1823" y="1177"/>
                  </a:cubicBezTo>
                  <a:cubicBezTo>
                    <a:pt x="1912" y="1172"/>
                    <a:pt x="2002" y="1169"/>
                    <a:pt x="2091" y="1169"/>
                  </a:cubicBezTo>
                  <a:cubicBezTo>
                    <a:pt x="2290" y="1169"/>
                    <a:pt x="2489" y="1182"/>
                    <a:pt x="2687" y="1208"/>
                  </a:cubicBezTo>
                  <a:cubicBezTo>
                    <a:pt x="2987" y="1238"/>
                    <a:pt x="3282" y="1327"/>
                    <a:pt x="3589" y="1435"/>
                  </a:cubicBezTo>
                  <a:lnTo>
                    <a:pt x="3666" y="1337"/>
                  </a:lnTo>
                  <a:cubicBezTo>
                    <a:pt x="3255" y="777"/>
                    <a:pt x="2630" y="368"/>
                    <a:pt x="1951" y="180"/>
                  </a:cubicBezTo>
                  <a:cubicBezTo>
                    <a:pt x="1702" y="109"/>
                    <a:pt x="1430" y="0"/>
                    <a:pt x="1161" y="0"/>
                  </a:cubicBezTo>
                  <a:close/>
                </a:path>
              </a:pathLst>
            </a:custGeom>
            <a:solidFill>
              <a:srgbClr val="2828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27"/>
            <p:cNvSpPr/>
            <p:nvPr/>
          </p:nvSpPr>
          <p:spPr>
            <a:xfrm>
              <a:off x="7526278" y="1636069"/>
              <a:ext cx="58578" cy="17046"/>
            </a:xfrm>
            <a:custGeom>
              <a:avLst/>
              <a:gdLst/>
              <a:ahLst/>
              <a:cxnLst/>
              <a:rect l="l" t="t" r="r" b="b"/>
              <a:pathLst>
                <a:path w="3079" h="896" extrusionOk="0">
                  <a:moveTo>
                    <a:pt x="1203" y="1"/>
                  </a:moveTo>
                  <a:cubicBezTo>
                    <a:pt x="692" y="1"/>
                    <a:pt x="222" y="177"/>
                    <a:pt x="2" y="738"/>
                  </a:cubicBezTo>
                  <a:lnTo>
                    <a:pt x="0" y="736"/>
                  </a:lnTo>
                  <a:lnTo>
                    <a:pt x="40" y="811"/>
                  </a:lnTo>
                  <a:cubicBezTo>
                    <a:pt x="270" y="869"/>
                    <a:pt x="463" y="895"/>
                    <a:pt x="644" y="895"/>
                  </a:cubicBezTo>
                  <a:cubicBezTo>
                    <a:pt x="943" y="895"/>
                    <a:pt x="1207" y="823"/>
                    <a:pt x="1541" y="703"/>
                  </a:cubicBezTo>
                  <a:cubicBezTo>
                    <a:pt x="1801" y="653"/>
                    <a:pt x="2065" y="628"/>
                    <a:pt x="2330" y="628"/>
                  </a:cubicBezTo>
                  <a:cubicBezTo>
                    <a:pt x="2569" y="628"/>
                    <a:pt x="2808" y="648"/>
                    <a:pt x="3045" y="689"/>
                  </a:cubicBezTo>
                  <a:lnTo>
                    <a:pt x="3078" y="613"/>
                  </a:lnTo>
                  <a:cubicBezTo>
                    <a:pt x="2862" y="446"/>
                    <a:pt x="2611" y="321"/>
                    <a:pt x="2348" y="217"/>
                  </a:cubicBezTo>
                  <a:cubicBezTo>
                    <a:pt x="2005" y="103"/>
                    <a:pt x="1592" y="1"/>
                    <a:pt x="1203" y="1"/>
                  </a:cubicBezTo>
                  <a:close/>
                </a:path>
              </a:pathLst>
            </a:custGeom>
            <a:solidFill>
              <a:srgbClr val="2828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27"/>
            <p:cNvSpPr/>
            <p:nvPr/>
          </p:nvSpPr>
          <p:spPr>
            <a:xfrm>
              <a:off x="7547814" y="1735471"/>
              <a:ext cx="12328" cy="11130"/>
            </a:xfrm>
            <a:custGeom>
              <a:avLst/>
              <a:gdLst/>
              <a:ahLst/>
              <a:cxnLst/>
              <a:rect l="l" t="t" r="r" b="b"/>
              <a:pathLst>
                <a:path w="648" h="585" extrusionOk="0">
                  <a:moveTo>
                    <a:pt x="457" y="0"/>
                  </a:moveTo>
                  <a:cubicBezTo>
                    <a:pt x="423" y="0"/>
                    <a:pt x="389" y="8"/>
                    <a:pt x="357" y="25"/>
                  </a:cubicBezTo>
                  <a:cubicBezTo>
                    <a:pt x="309" y="52"/>
                    <a:pt x="261" y="82"/>
                    <a:pt x="217" y="117"/>
                  </a:cubicBezTo>
                  <a:cubicBezTo>
                    <a:pt x="159" y="158"/>
                    <a:pt x="105" y="207"/>
                    <a:pt x="55" y="258"/>
                  </a:cubicBezTo>
                  <a:cubicBezTo>
                    <a:pt x="20" y="295"/>
                    <a:pt x="2" y="343"/>
                    <a:pt x="0" y="395"/>
                  </a:cubicBezTo>
                  <a:cubicBezTo>
                    <a:pt x="0" y="420"/>
                    <a:pt x="5" y="445"/>
                    <a:pt x="17" y="467"/>
                  </a:cubicBezTo>
                  <a:cubicBezTo>
                    <a:pt x="25" y="490"/>
                    <a:pt x="40" y="513"/>
                    <a:pt x="59" y="530"/>
                  </a:cubicBezTo>
                  <a:cubicBezTo>
                    <a:pt x="96" y="566"/>
                    <a:pt x="145" y="584"/>
                    <a:pt x="193" y="584"/>
                  </a:cubicBezTo>
                  <a:cubicBezTo>
                    <a:pt x="243" y="584"/>
                    <a:pt x="292" y="565"/>
                    <a:pt x="331" y="527"/>
                  </a:cubicBezTo>
                  <a:cubicBezTo>
                    <a:pt x="361" y="495"/>
                    <a:pt x="392" y="465"/>
                    <a:pt x="426" y="438"/>
                  </a:cubicBezTo>
                  <a:cubicBezTo>
                    <a:pt x="466" y="408"/>
                    <a:pt x="507" y="382"/>
                    <a:pt x="551" y="357"/>
                  </a:cubicBezTo>
                  <a:cubicBezTo>
                    <a:pt x="574" y="345"/>
                    <a:pt x="592" y="327"/>
                    <a:pt x="607" y="305"/>
                  </a:cubicBezTo>
                  <a:cubicBezTo>
                    <a:pt x="624" y="287"/>
                    <a:pt x="636" y="263"/>
                    <a:pt x="641" y="238"/>
                  </a:cubicBezTo>
                  <a:cubicBezTo>
                    <a:pt x="647" y="215"/>
                    <a:pt x="647" y="190"/>
                    <a:pt x="642" y="165"/>
                  </a:cubicBezTo>
                  <a:cubicBezTo>
                    <a:pt x="641" y="140"/>
                    <a:pt x="634" y="115"/>
                    <a:pt x="621" y="95"/>
                  </a:cubicBezTo>
                  <a:cubicBezTo>
                    <a:pt x="594" y="50"/>
                    <a:pt x="551" y="18"/>
                    <a:pt x="501" y="5"/>
                  </a:cubicBezTo>
                  <a:cubicBezTo>
                    <a:pt x="486" y="2"/>
                    <a:pt x="472" y="0"/>
                    <a:pt x="457" y="0"/>
                  </a:cubicBezTo>
                  <a:close/>
                </a:path>
              </a:pathLst>
            </a:custGeom>
            <a:solidFill>
              <a:srgbClr val="2828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27"/>
            <p:cNvSpPr/>
            <p:nvPr/>
          </p:nvSpPr>
          <p:spPr>
            <a:xfrm>
              <a:off x="7535505" y="1767641"/>
              <a:ext cx="72466" cy="33294"/>
            </a:xfrm>
            <a:custGeom>
              <a:avLst/>
              <a:gdLst/>
              <a:ahLst/>
              <a:cxnLst/>
              <a:rect l="l" t="t" r="r" b="b"/>
              <a:pathLst>
                <a:path w="3809" h="1750" extrusionOk="0">
                  <a:moveTo>
                    <a:pt x="3540" y="0"/>
                  </a:moveTo>
                  <a:cubicBezTo>
                    <a:pt x="3533" y="0"/>
                    <a:pt x="3526" y="1"/>
                    <a:pt x="3519" y="1"/>
                  </a:cubicBezTo>
                  <a:cubicBezTo>
                    <a:pt x="3180" y="45"/>
                    <a:pt x="2862" y="210"/>
                    <a:pt x="2537" y="308"/>
                  </a:cubicBezTo>
                  <a:cubicBezTo>
                    <a:pt x="2177" y="420"/>
                    <a:pt x="1810" y="512"/>
                    <a:pt x="1439" y="582"/>
                  </a:cubicBezTo>
                  <a:cubicBezTo>
                    <a:pt x="964" y="668"/>
                    <a:pt x="482" y="720"/>
                    <a:pt x="0" y="735"/>
                  </a:cubicBezTo>
                  <a:lnTo>
                    <a:pt x="0" y="742"/>
                  </a:lnTo>
                  <a:cubicBezTo>
                    <a:pt x="15" y="933"/>
                    <a:pt x="39" y="1137"/>
                    <a:pt x="135" y="1307"/>
                  </a:cubicBezTo>
                  <a:cubicBezTo>
                    <a:pt x="269" y="1544"/>
                    <a:pt x="542" y="1687"/>
                    <a:pt x="814" y="1729"/>
                  </a:cubicBezTo>
                  <a:cubicBezTo>
                    <a:pt x="900" y="1744"/>
                    <a:pt x="986" y="1750"/>
                    <a:pt x="1073" y="1750"/>
                  </a:cubicBezTo>
                  <a:cubicBezTo>
                    <a:pt x="1159" y="1750"/>
                    <a:pt x="1246" y="1744"/>
                    <a:pt x="1333" y="1736"/>
                  </a:cubicBezTo>
                  <a:lnTo>
                    <a:pt x="1333" y="1736"/>
                  </a:lnTo>
                  <a:lnTo>
                    <a:pt x="1324" y="1744"/>
                  </a:lnTo>
                  <a:cubicBezTo>
                    <a:pt x="2178" y="1425"/>
                    <a:pt x="2989" y="995"/>
                    <a:pt x="3679" y="378"/>
                  </a:cubicBezTo>
                  <a:cubicBezTo>
                    <a:pt x="3809" y="263"/>
                    <a:pt x="3715" y="0"/>
                    <a:pt x="35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27"/>
            <p:cNvSpPr/>
            <p:nvPr/>
          </p:nvSpPr>
          <p:spPr>
            <a:xfrm>
              <a:off x="7532880" y="1644706"/>
              <a:ext cx="22716" cy="22735"/>
            </a:xfrm>
            <a:custGeom>
              <a:avLst/>
              <a:gdLst/>
              <a:ahLst/>
              <a:cxnLst/>
              <a:rect l="l" t="t" r="r" b="b"/>
              <a:pathLst>
                <a:path w="1194" h="1195" extrusionOk="0">
                  <a:moveTo>
                    <a:pt x="597" y="0"/>
                  </a:moveTo>
                  <a:cubicBezTo>
                    <a:pt x="268" y="0"/>
                    <a:pt x="0" y="267"/>
                    <a:pt x="0" y="597"/>
                  </a:cubicBezTo>
                  <a:cubicBezTo>
                    <a:pt x="0" y="926"/>
                    <a:pt x="268" y="1194"/>
                    <a:pt x="597" y="1194"/>
                  </a:cubicBezTo>
                  <a:cubicBezTo>
                    <a:pt x="927" y="1194"/>
                    <a:pt x="1194" y="926"/>
                    <a:pt x="1194" y="597"/>
                  </a:cubicBezTo>
                  <a:cubicBezTo>
                    <a:pt x="1194" y="267"/>
                    <a:pt x="927" y="0"/>
                    <a:pt x="597" y="0"/>
                  </a:cubicBezTo>
                  <a:close/>
                </a:path>
              </a:pathLst>
            </a:custGeom>
            <a:solidFill>
              <a:srgbClr val="2828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27"/>
            <p:cNvSpPr/>
            <p:nvPr/>
          </p:nvSpPr>
          <p:spPr>
            <a:xfrm>
              <a:off x="7493766" y="1400396"/>
              <a:ext cx="487268" cy="234940"/>
            </a:xfrm>
            <a:custGeom>
              <a:avLst/>
              <a:gdLst/>
              <a:ahLst/>
              <a:cxnLst/>
              <a:rect l="l" t="t" r="r" b="b"/>
              <a:pathLst>
                <a:path w="25612" h="12349" extrusionOk="0">
                  <a:moveTo>
                    <a:pt x="15" y="1"/>
                  </a:moveTo>
                  <a:lnTo>
                    <a:pt x="15" y="1"/>
                  </a:lnTo>
                  <a:cubicBezTo>
                    <a:pt x="0" y="1994"/>
                    <a:pt x="1824" y="3810"/>
                    <a:pt x="3829" y="3810"/>
                  </a:cubicBezTo>
                  <a:cubicBezTo>
                    <a:pt x="3876" y="3810"/>
                    <a:pt x="3922" y="3810"/>
                    <a:pt x="3969" y="3808"/>
                  </a:cubicBezTo>
                  <a:cubicBezTo>
                    <a:pt x="3978" y="3808"/>
                    <a:pt x="3987" y="3808"/>
                    <a:pt x="3996" y="3808"/>
                  </a:cubicBezTo>
                  <a:cubicBezTo>
                    <a:pt x="4838" y="3808"/>
                    <a:pt x="5710" y="3609"/>
                    <a:pt x="6553" y="3609"/>
                  </a:cubicBezTo>
                  <a:cubicBezTo>
                    <a:pt x="6992" y="3609"/>
                    <a:pt x="7424" y="3663"/>
                    <a:pt x="7839" y="3828"/>
                  </a:cubicBezTo>
                  <a:cubicBezTo>
                    <a:pt x="9061" y="4355"/>
                    <a:pt x="9530" y="5724"/>
                    <a:pt x="10280" y="6759"/>
                  </a:cubicBezTo>
                  <a:cubicBezTo>
                    <a:pt x="11053" y="7861"/>
                    <a:pt x="11857" y="8208"/>
                    <a:pt x="12686" y="8208"/>
                  </a:cubicBezTo>
                  <a:cubicBezTo>
                    <a:pt x="14098" y="8208"/>
                    <a:pt x="15584" y="7199"/>
                    <a:pt x="17116" y="7199"/>
                  </a:cubicBezTo>
                  <a:cubicBezTo>
                    <a:pt x="17320" y="7199"/>
                    <a:pt x="17525" y="7217"/>
                    <a:pt x="17731" y="7258"/>
                  </a:cubicBezTo>
                  <a:cubicBezTo>
                    <a:pt x="19710" y="7791"/>
                    <a:pt x="20539" y="9851"/>
                    <a:pt x="21941" y="11208"/>
                  </a:cubicBezTo>
                  <a:cubicBezTo>
                    <a:pt x="22585" y="11847"/>
                    <a:pt x="23531" y="12348"/>
                    <a:pt x="24454" y="12348"/>
                  </a:cubicBezTo>
                  <a:cubicBezTo>
                    <a:pt x="24853" y="12348"/>
                    <a:pt x="25247" y="12255"/>
                    <a:pt x="25611" y="12038"/>
                  </a:cubicBezTo>
                  <a:lnTo>
                    <a:pt x="25611" y="12038"/>
                  </a:lnTo>
                  <a:cubicBezTo>
                    <a:pt x="25293" y="12205"/>
                    <a:pt x="24942" y="12278"/>
                    <a:pt x="24591" y="12278"/>
                  </a:cubicBezTo>
                  <a:cubicBezTo>
                    <a:pt x="24287" y="12278"/>
                    <a:pt x="23983" y="12223"/>
                    <a:pt x="23699" y="12127"/>
                  </a:cubicBezTo>
                  <a:cubicBezTo>
                    <a:pt x="21074" y="11240"/>
                    <a:pt x="20587" y="7643"/>
                    <a:pt x="17817" y="6906"/>
                  </a:cubicBezTo>
                  <a:cubicBezTo>
                    <a:pt x="17577" y="6846"/>
                    <a:pt x="17334" y="6820"/>
                    <a:pt x="17091" y="6820"/>
                  </a:cubicBezTo>
                  <a:cubicBezTo>
                    <a:pt x="15607" y="6820"/>
                    <a:pt x="14085" y="7782"/>
                    <a:pt x="12721" y="7782"/>
                  </a:cubicBezTo>
                  <a:cubicBezTo>
                    <a:pt x="11954" y="7782"/>
                    <a:pt x="11237" y="7478"/>
                    <a:pt x="10604" y="6527"/>
                  </a:cubicBezTo>
                  <a:cubicBezTo>
                    <a:pt x="9832" y="5468"/>
                    <a:pt x="9305" y="4039"/>
                    <a:pt x="7976" y="3494"/>
                  </a:cubicBezTo>
                  <a:cubicBezTo>
                    <a:pt x="7549" y="3325"/>
                    <a:pt x="7117" y="3267"/>
                    <a:pt x="6684" y="3267"/>
                  </a:cubicBezTo>
                  <a:cubicBezTo>
                    <a:pt x="5777" y="3267"/>
                    <a:pt x="4861" y="3522"/>
                    <a:pt x="3965" y="3544"/>
                  </a:cubicBezTo>
                  <a:cubicBezTo>
                    <a:pt x="3900" y="3548"/>
                    <a:pt x="3835" y="3550"/>
                    <a:pt x="3770" y="3550"/>
                  </a:cubicBezTo>
                  <a:cubicBezTo>
                    <a:pt x="1861" y="3550"/>
                    <a:pt x="144" y="1931"/>
                    <a:pt x="15" y="1"/>
                  </a:cubicBezTo>
                  <a:close/>
                </a:path>
              </a:pathLst>
            </a:custGeom>
            <a:solidFill>
              <a:srgbClr val="4040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27"/>
            <p:cNvSpPr/>
            <p:nvPr/>
          </p:nvSpPr>
          <p:spPr>
            <a:xfrm>
              <a:off x="7595204" y="1364839"/>
              <a:ext cx="412747" cy="166374"/>
            </a:xfrm>
            <a:custGeom>
              <a:avLst/>
              <a:gdLst/>
              <a:ahLst/>
              <a:cxnLst/>
              <a:rect l="l" t="t" r="r" b="b"/>
              <a:pathLst>
                <a:path w="21695" h="8745" extrusionOk="0">
                  <a:moveTo>
                    <a:pt x="1" y="0"/>
                  </a:moveTo>
                  <a:cubicBezTo>
                    <a:pt x="2" y="1"/>
                    <a:pt x="4" y="1"/>
                    <a:pt x="6" y="1"/>
                  </a:cubicBezTo>
                  <a:lnTo>
                    <a:pt x="6" y="1"/>
                  </a:lnTo>
                  <a:cubicBezTo>
                    <a:pt x="5" y="1"/>
                    <a:pt x="3" y="1"/>
                    <a:pt x="2" y="0"/>
                  </a:cubicBezTo>
                  <a:close/>
                  <a:moveTo>
                    <a:pt x="6" y="1"/>
                  </a:moveTo>
                  <a:lnTo>
                    <a:pt x="6" y="1"/>
                  </a:lnTo>
                  <a:cubicBezTo>
                    <a:pt x="2226" y="608"/>
                    <a:pt x="3083" y="2894"/>
                    <a:pt x="4193" y="4681"/>
                  </a:cubicBezTo>
                  <a:cubicBezTo>
                    <a:pt x="4973" y="5995"/>
                    <a:pt x="6340" y="7297"/>
                    <a:pt x="7973" y="7297"/>
                  </a:cubicBezTo>
                  <a:cubicBezTo>
                    <a:pt x="8064" y="7297"/>
                    <a:pt x="8157" y="7292"/>
                    <a:pt x="8250" y="7284"/>
                  </a:cubicBezTo>
                  <a:cubicBezTo>
                    <a:pt x="9325" y="7209"/>
                    <a:pt x="10315" y="6693"/>
                    <a:pt x="11365" y="6693"/>
                  </a:cubicBezTo>
                  <a:cubicBezTo>
                    <a:pt x="11382" y="6693"/>
                    <a:pt x="11398" y="6693"/>
                    <a:pt x="11415" y="6694"/>
                  </a:cubicBezTo>
                  <a:cubicBezTo>
                    <a:pt x="13074" y="6752"/>
                    <a:pt x="14206" y="8146"/>
                    <a:pt x="15819" y="8553"/>
                  </a:cubicBezTo>
                  <a:cubicBezTo>
                    <a:pt x="16282" y="8682"/>
                    <a:pt x="16759" y="8744"/>
                    <a:pt x="17235" y="8744"/>
                  </a:cubicBezTo>
                  <a:cubicBezTo>
                    <a:pt x="18980" y="8744"/>
                    <a:pt x="20709" y="7909"/>
                    <a:pt x="21695" y="6502"/>
                  </a:cubicBezTo>
                  <a:lnTo>
                    <a:pt x="21695" y="6502"/>
                  </a:lnTo>
                  <a:cubicBezTo>
                    <a:pt x="20660" y="7753"/>
                    <a:pt x="19042" y="8471"/>
                    <a:pt x="17435" y="8471"/>
                  </a:cubicBezTo>
                  <a:cubicBezTo>
                    <a:pt x="16918" y="8471"/>
                    <a:pt x="16403" y="8397"/>
                    <a:pt x="15909" y="8243"/>
                  </a:cubicBezTo>
                  <a:cubicBezTo>
                    <a:pt x="14903" y="7941"/>
                    <a:pt x="14054" y="7249"/>
                    <a:pt x="13061" y="6750"/>
                  </a:cubicBezTo>
                  <a:cubicBezTo>
                    <a:pt x="12401" y="6423"/>
                    <a:pt x="11805" y="6310"/>
                    <a:pt x="11250" y="6310"/>
                  </a:cubicBezTo>
                  <a:cubicBezTo>
                    <a:pt x="9996" y="6310"/>
                    <a:pt x="8951" y="6889"/>
                    <a:pt x="7852" y="6889"/>
                  </a:cubicBezTo>
                  <a:cubicBezTo>
                    <a:pt x="6838" y="6889"/>
                    <a:pt x="5777" y="6397"/>
                    <a:pt x="4461" y="4506"/>
                  </a:cubicBezTo>
                  <a:cubicBezTo>
                    <a:pt x="3322" y="2783"/>
                    <a:pt x="2275" y="417"/>
                    <a:pt x="6" y="1"/>
                  </a:cubicBezTo>
                  <a:close/>
                </a:path>
              </a:pathLst>
            </a:custGeom>
            <a:solidFill>
              <a:srgbClr val="4040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27"/>
            <p:cNvSpPr/>
            <p:nvPr/>
          </p:nvSpPr>
          <p:spPr>
            <a:xfrm>
              <a:off x="7642498" y="1331090"/>
              <a:ext cx="317489" cy="108595"/>
            </a:xfrm>
            <a:custGeom>
              <a:avLst/>
              <a:gdLst/>
              <a:ahLst/>
              <a:cxnLst/>
              <a:rect l="l" t="t" r="r" b="b"/>
              <a:pathLst>
                <a:path w="16688" h="5708" extrusionOk="0">
                  <a:moveTo>
                    <a:pt x="1" y="0"/>
                  </a:moveTo>
                  <a:lnTo>
                    <a:pt x="1" y="2"/>
                  </a:lnTo>
                  <a:cubicBezTo>
                    <a:pt x="3165" y="723"/>
                    <a:pt x="3453" y="5643"/>
                    <a:pt x="6940" y="5643"/>
                  </a:cubicBezTo>
                  <a:cubicBezTo>
                    <a:pt x="7155" y="5643"/>
                    <a:pt x="7381" y="5624"/>
                    <a:pt x="7621" y="5585"/>
                  </a:cubicBezTo>
                  <a:cubicBezTo>
                    <a:pt x="8455" y="5451"/>
                    <a:pt x="9227" y="5164"/>
                    <a:pt x="10009" y="5099"/>
                  </a:cubicBezTo>
                  <a:cubicBezTo>
                    <a:pt x="10110" y="5087"/>
                    <a:pt x="10208" y="5082"/>
                    <a:pt x="10306" y="5082"/>
                  </a:cubicBezTo>
                  <a:cubicBezTo>
                    <a:pt x="11003" y="5082"/>
                    <a:pt x="11646" y="5358"/>
                    <a:pt x="12329" y="5553"/>
                  </a:cubicBezTo>
                  <a:cubicBezTo>
                    <a:pt x="12642" y="5656"/>
                    <a:pt x="12974" y="5708"/>
                    <a:pt x="13308" y="5708"/>
                  </a:cubicBezTo>
                  <a:cubicBezTo>
                    <a:pt x="13827" y="5708"/>
                    <a:pt x="14348" y="5583"/>
                    <a:pt x="14800" y="5333"/>
                  </a:cubicBezTo>
                  <a:cubicBezTo>
                    <a:pt x="15544" y="4936"/>
                    <a:pt x="16132" y="4346"/>
                    <a:pt x="16688" y="3747"/>
                  </a:cubicBezTo>
                  <a:lnTo>
                    <a:pt x="16688" y="3747"/>
                  </a:lnTo>
                  <a:cubicBezTo>
                    <a:pt x="16067" y="4277"/>
                    <a:pt x="15449" y="4831"/>
                    <a:pt x="14712" y="5148"/>
                  </a:cubicBezTo>
                  <a:cubicBezTo>
                    <a:pt x="14331" y="5356"/>
                    <a:pt x="13960" y="5435"/>
                    <a:pt x="13593" y="5435"/>
                  </a:cubicBezTo>
                  <a:cubicBezTo>
                    <a:pt x="12476" y="5435"/>
                    <a:pt x="11403" y="4707"/>
                    <a:pt x="10239" y="4707"/>
                  </a:cubicBezTo>
                  <a:cubicBezTo>
                    <a:pt x="10153" y="4707"/>
                    <a:pt x="10066" y="4711"/>
                    <a:pt x="9979" y="4719"/>
                  </a:cubicBezTo>
                  <a:cubicBezTo>
                    <a:pt x="9125" y="4781"/>
                    <a:pt x="8340" y="5059"/>
                    <a:pt x="7558" y="5169"/>
                  </a:cubicBezTo>
                  <a:cubicBezTo>
                    <a:pt x="7332" y="5213"/>
                    <a:pt x="7118" y="5233"/>
                    <a:pt x="6915" y="5233"/>
                  </a:cubicBezTo>
                  <a:cubicBezTo>
                    <a:pt x="3761" y="5233"/>
                    <a:pt x="3159" y="326"/>
                    <a:pt x="1" y="0"/>
                  </a:cubicBezTo>
                  <a:close/>
                </a:path>
              </a:pathLst>
            </a:custGeom>
            <a:solidFill>
              <a:srgbClr val="4040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27"/>
            <p:cNvSpPr/>
            <p:nvPr/>
          </p:nvSpPr>
          <p:spPr>
            <a:xfrm>
              <a:off x="7998825" y="1594348"/>
              <a:ext cx="122844" cy="146645"/>
            </a:xfrm>
            <a:custGeom>
              <a:avLst/>
              <a:gdLst/>
              <a:ahLst/>
              <a:cxnLst/>
              <a:rect l="l" t="t" r="r" b="b"/>
              <a:pathLst>
                <a:path w="6457" h="7708" extrusionOk="0">
                  <a:moveTo>
                    <a:pt x="235" y="0"/>
                  </a:moveTo>
                  <a:cubicBezTo>
                    <a:pt x="169" y="0"/>
                    <a:pt x="106" y="32"/>
                    <a:pt x="65" y="86"/>
                  </a:cubicBezTo>
                  <a:cubicBezTo>
                    <a:pt x="0" y="179"/>
                    <a:pt x="22" y="309"/>
                    <a:pt x="114" y="376"/>
                  </a:cubicBezTo>
                  <a:cubicBezTo>
                    <a:pt x="1324" y="1258"/>
                    <a:pt x="2451" y="2265"/>
                    <a:pt x="3299" y="3494"/>
                  </a:cubicBezTo>
                  <a:cubicBezTo>
                    <a:pt x="4146" y="4723"/>
                    <a:pt x="4671" y="6197"/>
                    <a:pt x="4624" y="7708"/>
                  </a:cubicBezTo>
                  <a:cubicBezTo>
                    <a:pt x="4858" y="6184"/>
                    <a:pt x="4379" y="4611"/>
                    <a:pt x="3575" y="3312"/>
                  </a:cubicBezTo>
                  <a:cubicBezTo>
                    <a:pt x="2891" y="2215"/>
                    <a:pt x="1970" y="1295"/>
                    <a:pt x="967" y="501"/>
                  </a:cubicBezTo>
                  <a:lnTo>
                    <a:pt x="967" y="501"/>
                  </a:lnTo>
                  <a:cubicBezTo>
                    <a:pt x="3562" y="879"/>
                    <a:pt x="5710" y="2143"/>
                    <a:pt x="6457" y="4897"/>
                  </a:cubicBezTo>
                  <a:lnTo>
                    <a:pt x="6457" y="4895"/>
                  </a:lnTo>
                  <a:cubicBezTo>
                    <a:pt x="6163" y="2754"/>
                    <a:pt x="4442" y="921"/>
                    <a:pt x="2355" y="398"/>
                  </a:cubicBezTo>
                  <a:cubicBezTo>
                    <a:pt x="1664" y="199"/>
                    <a:pt x="959" y="104"/>
                    <a:pt x="265" y="2"/>
                  </a:cubicBezTo>
                  <a:cubicBezTo>
                    <a:pt x="255" y="1"/>
                    <a:pt x="245" y="0"/>
                    <a:pt x="235" y="0"/>
                  </a:cubicBezTo>
                  <a:close/>
                </a:path>
              </a:pathLst>
            </a:custGeom>
            <a:solidFill>
              <a:srgbClr val="4040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27"/>
            <p:cNvSpPr/>
            <p:nvPr/>
          </p:nvSpPr>
          <p:spPr>
            <a:xfrm>
              <a:off x="5296677" y="2558804"/>
              <a:ext cx="3847464" cy="1473600"/>
            </a:xfrm>
            <a:custGeom>
              <a:avLst/>
              <a:gdLst/>
              <a:ahLst/>
              <a:cxnLst/>
              <a:rect l="l" t="t" r="r" b="b"/>
              <a:pathLst>
                <a:path w="202232" h="77456" extrusionOk="0">
                  <a:moveTo>
                    <a:pt x="7406" y="0"/>
                  </a:moveTo>
                  <a:cubicBezTo>
                    <a:pt x="0" y="3292"/>
                    <a:pt x="4147" y="8716"/>
                    <a:pt x="4147" y="8716"/>
                  </a:cubicBezTo>
                  <a:lnTo>
                    <a:pt x="71239" y="77456"/>
                  </a:lnTo>
                  <a:lnTo>
                    <a:pt x="202231" y="74191"/>
                  </a:lnTo>
                  <a:lnTo>
                    <a:pt x="202231" y="61689"/>
                  </a:lnTo>
                  <a:lnTo>
                    <a:pt x="84354" y="61719"/>
                  </a:lnTo>
                  <a:lnTo>
                    <a:pt x="74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27"/>
            <p:cNvSpPr/>
            <p:nvPr/>
          </p:nvSpPr>
          <p:spPr>
            <a:xfrm>
              <a:off x="5375533" y="2724619"/>
              <a:ext cx="3768605" cy="1402980"/>
            </a:xfrm>
            <a:custGeom>
              <a:avLst/>
              <a:gdLst/>
              <a:ahLst/>
              <a:cxnLst/>
              <a:rect l="l" t="t" r="r" b="b"/>
              <a:pathLst>
                <a:path w="198087" h="73744" extrusionOk="0">
                  <a:moveTo>
                    <a:pt x="1" y="0"/>
                  </a:moveTo>
                  <a:lnTo>
                    <a:pt x="63214" y="73744"/>
                  </a:lnTo>
                  <a:lnTo>
                    <a:pt x="198086" y="73597"/>
                  </a:lnTo>
                  <a:lnTo>
                    <a:pt x="198086" y="65475"/>
                  </a:lnTo>
                  <a:lnTo>
                    <a:pt x="64068" y="65640"/>
                  </a:ln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27"/>
            <p:cNvSpPr/>
            <p:nvPr/>
          </p:nvSpPr>
          <p:spPr>
            <a:xfrm>
              <a:off x="5412688" y="2681225"/>
              <a:ext cx="3605276" cy="1239384"/>
            </a:xfrm>
            <a:custGeom>
              <a:avLst/>
              <a:gdLst/>
              <a:ahLst/>
              <a:cxnLst/>
              <a:rect l="l" t="t" r="r" b="b"/>
              <a:pathLst>
                <a:path w="189502" h="65145" extrusionOk="0">
                  <a:moveTo>
                    <a:pt x="0" y="0"/>
                  </a:moveTo>
                  <a:lnTo>
                    <a:pt x="0" y="0"/>
                  </a:lnTo>
                  <a:cubicBezTo>
                    <a:pt x="20652" y="21376"/>
                    <a:pt x="42605" y="43490"/>
                    <a:pt x="63644" y="64587"/>
                  </a:cubicBezTo>
                  <a:cubicBezTo>
                    <a:pt x="92547" y="64951"/>
                    <a:pt x="129087" y="65141"/>
                    <a:pt x="158118" y="65144"/>
                  </a:cubicBezTo>
                  <a:cubicBezTo>
                    <a:pt x="168284" y="65144"/>
                    <a:pt x="179285" y="65081"/>
                    <a:pt x="189502" y="65001"/>
                  </a:cubicBezTo>
                  <a:cubicBezTo>
                    <a:pt x="179318" y="64712"/>
                    <a:pt x="168283" y="64451"/>
                    <a:pt x="158126" y="64246"/>
                  </a:cubicBezTo>
                  <a:cubicBezTo>
                    <a:pt x="129394" y="63676"/>
                    <a:pt x="93006" y="63176"/>
                    <a:pt x="64324" y="62966"/>
                  </a:cubicBezTo>
                  <a:lnTo>
                    <a:pt x="64324" y="62966"/>
                  </a:lnTo>
                  <a:lnTo>
                    <a:pt x="48511" y="47310"/>
                  </a:lnTo>
                  <a:cubicBezTo>
                    <a:pt x="32497" y="31536"/>
                    <a:pt x="16215" y="15563"/>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27"/>
            <p:cNvSpPr/>
            <p:nvPr/>
          </p:nvSpPr>
          <p:spPr>
            <a:xfrm>
              <a:off x="7114096" y="3127249"/>
              <a:ext cx="1130123" cy="663345"/>
            </a:xfrm>
            <a:custGeom>
              <a:avLst/>
              <a:gdLst/>
              <a:ahLst/>
              <a:cxnLst/>
              <a:rect l="l" t="t" r="r" b="b"/>
              <a:pathLst>
                <a:path w="59402" h="34867" extrusionOk="0">
                  <a:moveTo>
                    <a:pt x="33722" y="1"/>
                  </a:moveTo>
                  <a:cubicBezTo>
                    <a:pt x="32530" y="1"/>
                    <a:pt x="31353" y="236"/>
                    <a:pt x="30351" y="864"/>
                  </a:cubicBezTo>
                  <a:lnTo>
                    <a:pt x="30229" y="891"/>
                  </a:lnTo>
                  <a:cubicBezTo>
                    <a:pt x="30329" y="1336"/>
                    <a:pt x="30414" y="1788"/>
                    <a:pt x="30479" y="2241"/>
                  </a:cubicBezTo>
                  <a:cubicBezTo>
                    <a:pt x="28866" y="5126"/>
                    <a:pt x="25556" y="6585"/>
                    <a:pt x="22658" y="8219"/>
                  </a:cubicBezTo>
                  <a:cubicBezTo>
                    <a:pt x="17779" y="10976"/>
                    <a:pt x="13549" y="14748"/>
                    <a:pt x="10254" y="19281"/>
                  </a:cubicBezTo>
                  <a:cubicBezTo>
                    <a:pt x="6942" y="23847"/>
                    <a:pt x="4501" y="29253"/>
                    <a:pt x="0" y="32615"/>
                  </a:cubicBezTo>
                  <a:lnTo>
                    <a:pt x="85" y="32727"/>
                  </a:lnTo>
                  <a:cubicBezTo>
                    <a:pt x="1415" y="32464"/>
                    <a:pt x="2746" y="32355"/>
                    <a:pt x="4080" y="32355"/>
                  </a:cubicBezTo>
                  <a:cubicBezTo>
                    <a:pt x="10246" y="32355"/>
                    <a:pt x="16463" y="34679"/>
                    <a:pt x="22728" y="34856"/>
                  </a:cubicBezTo>
                  <a:cubicBezTo>
                    <a:pt x="22986" y="34863"/>
                    <a:pt x="23244" y="34866"/>
                    <a:pt x="23501" y="34866"/>
                  </a:cubicBezTo>
                  <a:cubicBezTo>
                    <a:pt x="27589" y="34866"/>
                    <a:pt x="31635" y="34018"/>
                    <a:pt x="35690" y="33447"/>
                  </a:cubicBezTo>
                  <a:cubicBezTo>
                    <a:pt x="37751" y="33156"/>
                    <a:pt x="39853" y="32939"/>
                    <a:pt x="41938" y="32939"/>
                  </a:cubicBezTo>
                  <a:cubicBezTo>
                    <a:pt x="44088" y="32939"/>
                    <a:pt x="46220" y="33170"/>
                    <a:pt x="48271" y="33789"/>
                  </a:cubicBezTo>
                  <a:cubicBezTo>
                    <a:pt x="48283" y="33302"/>
                    <a:pt x="48301" y="32812"/>
                    <a:pt x="48328" y="32323"/>
                  </a:cubicBezTo>
                  <a:cubicBezTo>
                    <a:pt x="48640" y="27132"/>
                    <a:pt x="50117" y="22010"/>
                    <a:pt x="52633" y="17459"/>
                  </a:cubicBezTo>
                  <a:cubicBezTo>
                    <a:pt x="53961" y="15053"/>
                    <a:pt x="55595" y="12750"/>
                    <a:pt x="56957" y="10357"/>
                  </a:cubicBezTo>
                  <a:cubicBezTo>
                    <a:pt x="57959" y="8598"/>
                    <a:pt x="58815" y="6787"/>
                    <a:pt x="59298" y="4854"/>
                  </a:cubicBezTo>
                  <a:cubicBezTo>
                    <a:pt x="59335" y="4708"/>
                    <a:pt x="59370" y="4566"/>
                    <a:pt x="59402" y="4421"/>
                  </a:cubicBezTo>
                  <a:cubicBezTo>
                    <a:pt x="57181" y="2260"/>
                    <a:pt x="53827" y="1593"/>
                    <a:pt x="50696" y="1543"/>
                  </a:cubicBezTo>
                  <a:cubicBezTo>
                    <a:pt x="50532" y="1540"/>
                    <a:pt x="50369" y="1539"/>
                    <a:pt x="50205" y="1539"/>
                  </a:cubicBezTo>
                  <a:cubicBezTo>
                    <a:pt x="48301" y="1539"/>
                    <a:pt x="46388" y="1693"/>
                    <a:pt x="44488" y="1693"/>
                  </a:cubicBezTo>
                  <a:cubicBezTo>
                    <a:pt x="43236" y="1693"/>
                    <a:pt x="41989" y="1626"/>
                    <a:pt x="40754" y="1404"/>
                  </a:cubicBezTo>
                  <a:cubicBezTo>
                    <a:pt x="38997" y="1089"/>
                    <a:pt x="37304" y="469"/>
                    <a:pt x="35543" y="165"/>
                  </a:cubicBezTo>
                  <a:cubicBezTo>
                    <a:pt x="34947" y="62"/>
                    <a:pt x="34333" y="1"/>
                    <a:pt x="3372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27"/>
            <p:cNvSpPr/>
            <p:nvPr/>
          </p:nvSpPr>
          <p:spPr>
            <a:xfrm>
              <a:off x="7106543" y="3739983"/>
              <a:ext cx="930741" cy="58540"/>
            </a:xfrm>
            <a:custGeom>
              <a:avLst/>
              <a:gdLst/>
              <a:ahLst/>
              <a:cxnLst/>
              <a:rect l="l" t="t" r="r" b="b"/>
              <a:pathLst>
                <a:path w="48922" h="3077" extrusionOk="0">
                  <a:moveTo>
                    <a:pt x="5874" y="1"/>
                  </a:moveTo>
                  <a:cubicBezTo>
                    <a:pt x="3915" y="1"/>
                    <a:pt x="1957" y="185"/>
                    <a:pt x="1" y="659"/>
                  </a:cubicBezTo>
                  <a:cubicBezTo>
                    <a:pt x="1398" y="433"/>
                    <a:pt x="2787" y="338"/>
                    <a:pt x="4170" y="338"/>
                  </a:cubicBezTo>
                  <a:cubicBezTo>
                    <a:pt x="11589" y="338"/>
                    <a:pt x="18836" y="3077"/>
                    <a:pt x="26316" y="3077"/>
                  </a:cubicBezTo>
                  <a:cubicBezTo>
                    <a:pt x="26697" y="3077"/>
                    <a:pt x="27080" y="3070"/>
                    <a:pt x="27463" y="3055"/>
                  </a:cubicBezTo>
                  <a:cubicBezTo>
                    <a:pt x="32623" y="2895"/>
                    <a:pt x="37446" y="595"/>
                    <a:pt x="42587" y="480"/>
                  </a:cubicBezTo>
                  <a:cubicBezTo>
                    <a:pt x="42692" y="478"/>
                    <a:pt x="42798" y="477"/>
                    <a:pt x="42904" y="477"/>
                  </a:cubicBezTo>
                  <a:cubicBezTo>
                    <a:pt x="44850" y="477"/>
                    <a:pt x="46815" y="805"/>
                    <a:pt x="48555" y="1719"/>
                  </a:cubicBezTo>
                  <a:lnTo>
                    <a:pt x="48573" y="1639"/>
                  </a:lnTo>
                  <a:lnTo>
                    <a:pt x="48922" y="10"/>
                  </a:lnTo>
                  <a:lnTo>
                    <a:pt x="48922" y="10"/>
                  </a:lnTo>
                  <a:lnTo>
                    <a:pt x="48470" y="1524"/>
                  </a:lnTo>
                  <a:lnTo>
                    <a:pt x="48470" y="1524"/>
                  </a:lnTo>
                  <a:cubicBezTo>
                    <a:pt x="46701" y="501"/>
                    <a:pt x="44630" y="49"/>
                    <a:pt x="42588" y="7"/>
                  </a:cubicBezTo>
                  <a:cubicBezTo>
                    <a:pt x="42450" y="3"/>
                    <a:pt x="42311" y="2"/>
                    <a:pt x="42173" y="2"/>
                  </a:cubicBezTo>
                  <a:cubicBezTo>
                    <a:pt x="37165" y="2"/>
                    <a:pt x="32412" y="2088"/>
                    <a:pt x="27431" y="2233"/>
                  </a:cubicBezTo>
                  <a:cubicBezTo>
                    <a:pt x="27094" y="2244"/>
                    <a:pt x="26757" y="2250"/>
                    <a:pt x="26420" y="2250"/>
                  </a:cubicBezTo>
                  <a:cubicBezTo>
                    <a:pt x="19573" y="2250"/>
                    <a:pt x="12718" y="1"/>
                    <a:pt x="58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27"/>
            <p:cNvSpPr/>
            <p:nvPr/>
          </p:nvSpPr>
          <p:spPr>
            <a:xfrm>
              <a:off x="7797471" y="3203061"/>
              <a:ext cx="366555" cy="528229"/>
            </a:xfrm>
            <a:custGeom>
              <a:avLst/>
              <a:gdLst/>
              <a:ahLst/>
              <a:cxnLst/>
              <a:rect l="l" t="t" r="r" b="b"/>
              <a:pathLst>
                <a:path w="19267" h="27765" extrusionOk="0">
                  <a:moveTo>
                    <a:pt x="14376" y="0"/>
                  </a:moveTo>
                  <a:lnTo>
                    <a:pt x="14376" y="0"/>
                  </a:lnTo>
                  <a:cubicBezTo>
                    <a:pt x="14154" y="2670"/>
                    <a:pt x="13040" y="5138"/>
                    <a:pt x="11705" y="7409"/>
                  </a:cubicBezTo>
                  <a:cubicBezTo>
                    <a:pt x="9007" y="11890"/>
                    <a:pt x="5969" y="16475"/>
                    <a:pt x="3257" y="20946"/>
                  </a:cubicBezTo>
                  <a:cubicBezTo>
                    <a:pt x="2870" y="21606"/>
                    <a:pt x="926" y="24619"/>
                    <a:pt x="636" y="25253"/>
                  </a:cubicBezTo>
                  <a:cubicBezTo>
                    <a:pt x="1" y="26713"/>
                    <a:pt x="790" y="27764"/>
                    <a:pt x="1865" y="27764"/>
                  </a:cubicBezTo>
                  <a:cubicBezTo>
                    <a:pt x="2353" y="27764"/>
                    <a:pt x="2900" y="27548"/>
                    <a:pt x="3399" y="27054"/>
                  </a:cubicBezTo>
                  <a:cubicBezTo>
                    <a:pt x="4168" y="26339"/>
                    <a:pt x="4693" y="25377"/>
                    <a:pt x="5153" y="24476"/>
                  </a:cubicBezTo>
                  <a:cubicBezTo>
                    <a:pt x="5730" y="23297"/>
                    <a:pt x="6406" y="22170"/>
                    <a:pt x="7169" y="21101"/>
                  </a:cubicBezTo>
                  <a:cubicBezTo>
                    <a:pt x="8687" y="18953"/>
                    <a:pt x="10521" y="17031"/>
                    <a:pt x="12263" y="15013"/>
                  </a:cubicBezTo>
                  <a:cubicBezTo>
                    <a:pt x="15728" y="11111"/>
                    <a:pt x="19267" y="6347"/>
                    <a:pt x="18945" y="858"/>
                  </a:cubicBezTo>
                  <a:lnTo>
                    <a:pt x="18945" y="856"/>
                  </a:lnTo>
                  <a:cubicBezTo>
                    <a:pt x="18800" y="9318"/>
                    <a:pt x="11100" y="14378"/>
                    <a:pt x="6551" y="20657"/>
                  </a:cubicBezTo>
                  <a:cubicBezTo>
                    <a:pt x="5755" y="21748"/>
                    <a:pt x="5050" y="22902"/>
                    <a:pt x="4443" y="24108"/>
                  </a:cubicBezTo>
                  <a:cubicBezTo>
                    <a:pt x="3988" y="24971"/>
                    <a:pt x="3541" y="25797"/>
                    <a:pt x="2837" y="26447"/>
                  </a:cubicBezTo>
                  <a:cubicBezTo>
                    <a:pt x="2578" y="26709"/>
                    <a:pt x="2165" y="26930"/>
                    <a:pt x="1823" y="26930"/>
                  </a:cubicBezTo>
                  <a:cubicBezTo>
                    <a:pt x="1531" y="26930"/>
                    <a:pt x="1289" y="26770"/>
                    <a:pt x="1236" y="26337"/>
                  </a:cubicBezTo>
                  <a:cubicBezTo>
                    <a:pt x="1166" y="25865"/>
                    <a:pt x="1486" y="25321"/>
                    <a:pt x="1837" y="24758"/>
                  </a:cubicBezTo>
                  <a:cubicBezTo>
                    <a:pt x="5223" y="19137"/>
                    <a:pt x="8848" y="13325"/>
                    <a:pt x="12063" y="7608"/>
                  </a:cubicBezTo>
                  <a:cubicBezTo>
                    <a:pt x="13299" y="5255"/>
                    <a:pt x="14334" y="2693"/>
                    <a:pt x="1437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27"/>
            <p:cNvSpPr/>
            <p:nvPr/>
          </p:nvSpPr>
          <p:spPr>
            <a:xfrm>
              <a:off x="7357798" y="3179966"/>
              <a:ext cx="602807" cy="504714"/>
            </a:xfrm>
            <a:custGeom>
              <a:avLst/>
              <a:gdLst/>
              <a:ahLst/>
              <a:cxnLst/>
              <a:rect l="l" t="t" r="r" b="b"/>
              <a:pathLst>
                <a:path w="31685" h="26529" extrusionOk="0">
                  <a:moveTo>
                    <a:pt x="21465" y="0"/>
                  </a:moveTo>
                  <a:cubicBezTo>
                    <a:pt x="19937" y="0"/>
                    <a:pt x="18725" y="1908"/>
                    <a:pt x="17691" y="2802"/>
                  </a:cubicBezTo>
                  <a:cubicBezTo>
                    <a:pt x="15816" y="4731"/>
                    <a:pt x="13987" y="6684"/>
                    <a:pt x="11973" y="8420"/>
                  </a:cubicBezTo>
                  <a:cubicBezTo>
                    <a:pt x="8134" y="11990"/>
                    <a:pt x="1806" y="13311"/>
                    <a:pt x="0" y="18740"/>
                  </a:cubicBezTo>
                  <a:cubicBezTo>
                    <a:pt x="2140" y="13469"/>
                    <a:pt x="8443" y="12413"/>
                    <a:pt x="12385" y="8913"/>
                  </a:cubicBezTo>
                  <a:cubicBezTo>
                    <a:pt x="14507" y="7217"/>
                    <a:pt x="16342" y="5228"/>
                    <a:pt x="18233" y="3336"/>
                  </a:cubicBezTo>
                  <a:cubicBezTo>
                    <a:pt x="18706" y="2862"/>
                    <a:pt x="19178" y="2388"/>
                    <a:pt x="19660" y="1928"/>
                  </a:cubicBezTo>
                  <a:cubicBezTo>
                    <a:pt x="20223" y="1407"/>
                    <a:pt x="20752" y="802"/>
                    <a:pt x="21425" y="802"/>
                  </a:cubicBezTo>
                  <a:cubicBezTo>
                    <a:pt x="21554" y="802"/>
                    <a:pt x="21687" y="824"/>
                    <a:pt x="21828" y="873"/>
                  </a:cubicBezTo>
                  <a:cubicBezTo>
                    <a:pt x="22586" y="1213"/>
                    <a:pt x="22003" y="2057"/>
                    <a:pt x="22051" y="2732"/>
                  </a:cubicBezTo>
                  <a:cubicBezTo>
                    <a:pt x="22020" y="3450"/>
                    <a:pt x="22642" y="4010"/>
                    <a:pt x="23332" y="4010"/>
                  </a:cubicBezTo>
                  <a:cubicBezTo>
                    <a:pt x="23387" y="4010"/>
                    <a:pt x="23443" y="4007"/>
                    <a:pt x="23499" y="3999"/>
                  </a:cubicBezTo>
                  <a:cubicBezTo>
                    <a:pt x="24540" y="3977"/>
                    <a:pt x="25117" y="2908"/>
                    <a:pt x="26086" y="2908"/>
                  </a:cubicBezTo>
                  <a:cubicBezTo>
                    <a:pt x="26121" y="2908"/>
                    <a:pt x="26156" y="2909"/>
                    <a:pt x="26192" y="2912"/>
                  </a:cubicBezTo>
                  <a:cubicBezTo>
                    <a:pt x="27394" y="3015"/>
                    <a:pt x="28081" y="4274"/>
                    <a:pt x="27946" y="5427"/>
                  </a:cubicBezTo>
                  <a:cubicBezTo>
                    <a:pt x="27857" y="6649"/>
                    <a:pt x="27107" y="7763"/>
                    <a:pt x="26315" y="8818"/>
                  </a:cubicBezTo>
                  <a:cubicBezTo>
                    <a:pt x="25520" y="9884"/>
                    <a:pt x="24672" y="10918"/>
                    <a:pt x="23830" y="11965"/>
                  </a:cubicBezTo>
                  <a:cubicBezTo>
                    <a:pt x="20502" y="15967"/>
                    <a:pt x="16854" y="21018"/>
                    <a:pt x="18151" y="26529"/>
                  </a:cubicBezTo>
                  <a:cubicBezTo>
                    <a:pt x="16343" y="15730"/>
                    <a:pt x="31684" y="9017"/>
                    <a:pt x="28216" y="3316"/>
                  </a:cubicBezTo>
                  <a:cubicBezTo>
                    <a:pt x="27638" y="2498"/>
                    <a:pt x="26898" y="2116"/>
                    <a:pt x="26124" y="2116"/>
                  </a:cubicBezTo>
                  <a:cubicBezTo>
                    <a:pt x="25475" y="2116"/>
                    <a:pt x="24802" y="2386"/>
                    <a:pt x="24182" y="2894"/>
                  </a:cubicBezTo>
                  <a:cubicBezTo>
                    <a:pt x="23919" y="3070"/>
                    <a:pt x="23625" y="3177"/>
                    <a:pt x="23383" y="3177"/>
                  </a:cubicBezTo>
                  <a:cubicBezTo>
                    <a:pt x="23012" y="3177"/>
                    <a:pt x="22762" y="2928"/>
                    <a:pt x="22928" y="2298"/>
                  </a:cubicBezTo>
                  <a:cubicBezTo>
                    <a:pt x="23137" y="1505"/>
                    <a:pt x="23098" y="481"/>
                    <a:pt x="22131" y="122"/>
                  </a:cubicBezTo>
                  <a:cubicBezTo>
                    <a:pt x="21903" y="38"/>
                    <a:pt x="21681" y="0"/>
                    <a:pt x="214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27"/>
            <p:cNvSpPr/>
            <p:nvPr/>
          </p:nvSpPr>
          <p:spPr>
            <a:xfrm>
              <a:off x="8033487" y="3324246"/>
              <a:ext cx="1110565" cy="417941"/>
            </a:xfrm>
            <a:custGeom>
              <a:avLst/>
              <a:gdLst/>
              <a:ahLst/>
              <a:cxnLst/>
              <a:rect l="l" t="t" r="r" b="b"/>
              <a:pathLst>
                <a:path w="58374" h="21968" extrusionOk="0">
                  <a:moveTo>
                    <a:pt x="8630" y="0"/>
                  </a:moveTo>
                  <a:cubicBezTo>
                    <a:pt x="7268" y="2395"/>
                    <a:pt x="5634" y="4698"/>
                    <a:pt x="4305" y="7104"/>
                  </a:cubicBezTo>
                  <a:cubicBezTo>
                    <a:pt x="1788" y="11655"/>
                    <a:pt x="311" y="16777"/>
                    <a:pt x="1" y="21968"/>
                  </a:cubicBezTo>
                  <a:lnTo>
                    <a:pt x="58373" y="21938"/>
                  </a:lnTo>
                  <a:lnTo>
                    <a:pt x="58373" y="8168"/>
                  </a:lnTo>
                  <a:cubicBezTo>
                    <a:pt x="51800" y="5873"/>
                    <a:pt x="44943" y="3707"/>
                    <a:pt x="38063" y="2710"/>
                  </a:cubicBezTo>
                  <a:cubicBezTo>
                    <a:pt x="28298" y="1293"/>
                    <a:pt x="18183" y="2318"/>
                    <a:pt x="86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27"/>
            <p:cNvSpPr/>
            <p:nvPr/>
          </p:nvSpPr>
          <p:spPr>
            <a:xfrm>
              <a:off x="8197668" y="3204754"/>
              <a:ext cx="946380" cy="274892"/>
            </a:xfrm>
            <a:custGeom>
              <a:avLst/>
              <a:gdLst/>
              <a:ahLst/>
              <a:cxnLst/>
              <a:rect l="l" t="t" r="r" b="b"/>
              <a:pathLst>
                <a:path w="49744" h="14449" extrusionOk="0">
                  <a:moveTo>
                    <a:pt x="22321" y="1"/>
                  </a:moveTo>
                  <a:cubicBezTo>
                    <a:pt x="16176" y="1"/>
                    <a:pt x="9938" y="793"/>
                    <a:pt x="3754" y="793"/>
                  </a:cubicBezTo>
                  <a:cubicBezTo>
                    <a:pt x="3282" y="793"/>
                    <a:pt x="2811" y="789"/>
                    <a:pt x="2340" y="779"/>
                  </a:cubicBezTo>
                  <a:cubicBezTo>
                    <a:pt x="1856" y="2713"/>
                    <a:pt x="1001" y="4524"/>
                    <a:pt x="0" y="6281"/>
                  </a:cubicBezTo>
                  <a:cubicBezTo>
                    <a:pt x="9553" y="8599"/>
                    <a:pt x="19668" y="7575"/>
                    <a:pt x="29433" y="8991"/>
                  </a:cubicBezTo>
                  <a:cubicBezTo>
                    <a:pt x="36313" y="9988"/>
                    <a:pt x="43170" y="12154"/>
                    <a:pt x="49743" y="14449"/>
                  </a:cubicBezTo>
                  <a:lnTo>
                    <a:pt x="49743" y="7120"/>
                  </a:lnTo>
                  <a:cubicBezTo>
                    <a:pt x="44249" y="5508"/>
                    <a:pt x="38876" y="2641"/>
                    <a:pt x="33302" y="1212"/>
                  </a:cubicBezTo>
                  <a:cubicBezTo>
                    <a:pt x="29697" y="289"/>
                    <a:pt x="26027" y="1"/>
                    <a:pt x="223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27"/>
            <p:cNvSpPr/>
            <p:nvPr/>
          </p:nvSpPr>
          <p:spPr>
            <a:xfrm>
              <a:off x="8204536" y="3325920"/>
              <a:ext cx="924558" cy="171777"/>
            </a:xfrm>
            <a:custGeom>
              <a:avLst/>
              <a:gdLst/>
              <a:ahLst/>
              <a:cxnLst/>
              <a:rect l="l" t="t" r="r" b="b"/>
              <a:pathLst>
                <a:path w="48597" h="9029" extrusionOk="0">
                  <a:moveTo>
                    <a:pt x="1" y="1"/>
                  </a:moveTo>
                  <a:cubicBezTo>
                    <a:pt x="8078" y="1106"/>
                    <a:pt x="16604" y="1828"/>
                    <a:pt x="24707" y="2762"/>
                  </a:cubicBezTo>
                  <a:cubicBezTo>
                    <a:pt x="32921" y="3719"/>
                    <a:pt x="40983" y="5762"/>
                    <a:pt x="48597" y="9029"/>
                  </a:cubicBezTo>
                  <a:cubicBezTo>
                    <a:pt x="41237" y="5147"/>
                    <a:pt x="33054" y="2919"/>
                    <a:pt x="24808" y="1930"/>
                  </a:cubicBezTo>
                  <a:cubicBezTo>
                    <a:pt x="16551" y="1013"/>
                    <a:pt x="8290" y="464"/>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27"/>
            <p:cNvSpPr/>
            <p:nvPr/>
          </p:nvSpPr>
          <p:spPr>
            <a:xfrm>
              <a:off x="5353180" y="2392303"/>
              <a:ext cx="1738124" cy="1437225"/>
            </a:xfrm>
            <a:custGeom>
              <a:avLst/>
              <a:gdLst/>
              <a:ahLst/>
              <a:cxnLst/>
              <a:rect l="l" t="t" r="r" b="b"/>
              <a:pathLst>
                <a:path w="91360" h="75544" extrusionOk="0">
                  <a:moveTo>
                    <a:pt x="17275" y="1"/>
                  </a:moveTo>
                  <a:cubicBezTo>
                    <a:pt x="11609" y="1"/>
                    <a:pt x="6564" y="237"/>
                    <a:pt x="4692" y="591"/>
                  </a:cubicBezTo>
                  <a:cubicBezTo>
                    <a:pt x="0" y="1482"/>
                    <a:pt x="1849" y="4728"/>
                    <a:pt x="1849" y="4728"/>
                  </a:cubicBezTo>
                  <a:cubicBezTo>
                    <a:pt x="1849" y="4728"/>
                    <a:pt x="2720" y="6198"/>
                    <a:pt x="4436" y="8752"/>
                  </a:cubicBezTo>
                  <a:cubicBezTo>
                    <a:pt x="12331" y="20521"/>
                    <a:pt x="38141" y="55327"/>
                    <a:pt x="79250" y="75544"/>
                  </a:cubicBezTo>
                  <a:cubicBezTo>
                    <a:pt x="79250" y="75544"/>
                    <a:pt x="88348" y="74092"/>
                    <a:pt x="90232" y="71459"/>
                  </a:cubicBezTo>
                  <a:cubicBezTo>
                    <a:pt x="90320" y="71335"/>
                    <a:pt x="90395" y="71202"/>
                    <a:pt x="90454" y="71062"/>
                  </a:cubicBezTo>
                  <a:cubicBezTo>
                    <a:pt x="91326" y="68976"/>
                    <a:pt x="91359" y="63503"/>
                    <a:pt x="87972" y="58465"/>
                  </a:cubicBezTo>
                  <a:cubicBezTo>
                    <a:pt x="86687" y="56546"/>
                    <a:pt x="84903" y="54690"/>
                    <a:pt x="82473" y="53109"/>
                  </a:cubicBezTo>
                  <a:lnTo>
                    <a:pt x="49180" y="18222"/>
                  </a:lnTo>
                  <a:cubicBezTo>
                    <a:pt x="49280" y="12421"/>
                    <a:pt x="44141" y="6094"/>
                    <a:pt x="39952" y="3024"/>
                  </a:cubicBezTo>
                  <a:cubicBezTo>
                    <a:pt x="39453" y="2659"/>
                    <a:pt x="38936" y="2322"/>
                    <a:pt x="38401" y="2015"/>
                  </a:cubicBezTo>
                  <a:cubicBezTo>
                    <a:pt x="35793" y="538"/>
                    <a:pt x="25827" y="1"/>
                    <a:pt x="172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27"/>
            <p:cNvSpPr/>
            <p:nvPr/>
          </p:nvSpPr>
          <p:spPr>
            <a:xfrm>
              <a:off x="5911279" y="2826932"/>
              <a:ext cx="308433" cy="83349"/>
            </a:xfrm>
            <a:custGeom>
              <a:avLst/>
              <a:gdLst/>
              <a:ahLst/>
              <a:cxnLst/>
              <a:rect l="l" t="t" r="r" b="b"/>
              <a:pathLst>
                <a:path w="16212" h="4381" extrusionOk="0">
                  <a:moveTo>
                    <a:pt x="14072" y="0"/>
                  </a:moveTo>
                  <a:cubicBezTo>
                    <a:pt x="9095" y="0"/>
                    <a:pt x="4076" y="1545"/>
                    <a:pt x="0" y="4380"/>
                  </a:cubicBezTo>
                  <a:cubicBezTo>
                    <a:pt x="5206" y="2179"/>
                    <a:pt x="10611" y="752"/>
                    <a:pt x="16212" y="97"/>
                  </a:cubicBezTo>
                  <a:cubicBezTo>
                    <a:pt x="15501" y="32"/>
                    <a:pt x="14787" y="0"/>
                    <a:pt x="14072" y="0"/>
                  </a:cubicBezTo>
                  <a:close/>
                </a:path>
              </a:pathLst>
            </a:custGeom>
            <a:solidFill>
              <a:srgbClr val="D16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27"/>
            <p:cNvSpPr/>
            <p:nvPr/>
          </p:nvSpPr>
          <p:spPr>
            <a:xfrm>
              <a:off x="5992551" y="2871297"/>
              <a:ext cx="216847" cy="144590"/>
            </a:xfrm>
            <a:custGeom>
              <a:avLst/>
              <a:gdLst/>
              <a:ahLst/>
              <a:cxnLst/>
              <a:rect l="l" t="t" r="r" b="b"/>
              <a:pathLst>
                <a:path w="11398" h="7600" extrusionOk="0">
                  <a:moveTo>
                    <a:pt x="11398" y="1"/>
                  </a:moveTo>
                  <a:lnTo>
                    <a:pt x="11398" y="1"/>
                  </a:lnTo>
                  <a:cubicBezTo>
                    <a:pt x="7071" y="1563"/>
                    <a:pt x="3104" y="4201"/>
                    <a:pt x="1" y="7600"/>
                  </a:cubicBezTo>
                  <a:cubicBezTo>
                    <a:pt x="3719" y="5182"/>
                    <a:pt x="7734" y="2502"/>
                    <a:pt x="11398" y="1"/>
                  </a:cubicBezTo>
                  <a:close/>
                </a:path>
              </a:pathLst>
            </a:custGeom>
            <a:solidFill>
              <a:srgbClr val="D16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27"/>
            <p:cNvSpPr/>
            <p:nvPr/>
          </p:nvSpPr>
          <p:spPr>
            <a:xfrm>
              <a:off x="6819123" y="3438201"/>
              <a:ext cx="89969" cy="233113"/>
            </a:xfrm>
            <a:custGeom>
              <a:avLst/>
              <a:gdLst/>
              <a:ahLst/>
              <a:cxnLst/>
              <a:rect l="l" t="t" r="r" b="b"/>
              <a:pathLst>
                <a:path w="4729" h="12253" extrusionOk="0">
                  <a:moveTo>
                    <a:pt x="4728" y="0"/>
                  </a:moveTo>
                  <a:cubicBezTo>
                    <a:pt x="1925" y="3433"/>
                    <a:pt x="226" y="7826"/>
                    <a:pt x="1" y="12253"/>
                  </a:cubicBezTo>
                  <a:cubicBezTo>
                    <a:pt x="1350" y="8136"/>
                    <a:pt x="2946" y="3959"/>
                    <a:pt x="47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27"/>
            <p:cNvSpPr/>
            <p:nvPr/>
          </p:nvSpPr>
          <p:spPr>
            <a:xfrm>
              <a:off x="6733266" y="3496435"/>
              <a:ext cx="88904" cy="126117"/>
            </a:xfrm>
            <a:custGeom>
              <a:avLst/>
              <a:gdLst/>
              <a:ahLst/>
              <a:cxnLst/>
              <a:rect l="l" t="t" r="r" b="b"/>
              <a:pathLst>
                <a:path w="4673" h="6629" extrusionOk="0">
                  <a:moveTo>
                    <a:pt x="4672" y="1"/>
                  </a:moveTo>
                  <a:lnTo>
                    <a:pt x="4672" y="1"/>
                  </a:lnTo>
                  <a:cubicBezTo>
                    <a:pt x="2420" y="1570"/>
                    <a:pt x="717" y="3976"/>
                    <a:pt x="0" y="6629"/>
                  </a:cubicBezTo>
                  <a:cubicBezTo>
                    <a:pt x="1728" y="4544"/>
                    <a:pt x="3290" y="2328"/>
                    <a:pt x="46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27"/>
            <p:cNvSpPr/>
            <p:nvPr/>
          </p:nvSpPr>
          <p:spPr>
            <a:xfrm>
              <a:off x="7026793" y="2894868"/>
              <a:ext cx="667150" cy="856886"/>
            </a:xfrm>
            <a:custGeom>
              <a:avLst/>
              <a:gdLst/>
              <a:ahLst/>
              <a:cxnLst/>
              <a:rect l="l" t="t" r="r" b="b"/>
              <a:pathLst>
                <a:path w="35067" h="45040" extrusionOk="0">
                  <a:moveTo>
                    <a:pt x="20494" y="1"/>
                  </a:moveTo>
                  <a:cubicBezTo>
                    <a:pt x="19965" y="81"/>
                    <a:pt x="19432" y="166"/>
                    <a:pt x="18898" y="251"/>
                  </a:cubicBezTo>
                  <a:cubicBezTo>
                    <a:pt x="17651" y="2991"/>
                    <a:pt x="15171" y="5142"/>
                    <a:pt x="12295" y="6017"/>
                  </a:cubicBezTo>
                  <a:cubicBezTo>
                    <a:pt x="8153" y="11198"/>
                    <a:pt x="5051" y="17131"/>
                    <a:pt x="3159" y="23487"/>
                  </a:cubicBezTo>
                  <a:cubicBezTo>
                    <a:pt x="2572" y="25467"/>
                    <a:pt x="2100" y="27494"/>
                    <a:pt x="1331" y="29412"/>
                  </a:cubicBezTo>
                  <a:cubicBezTo>
                    <a:pt x="968" y="30324"/>
                    <a:pt x="534" y="31220"/>
                    <a:pt x="0" y="32048"/>
                  </a:cubicBezTo>
                  <a:cubicBezTo>
                    <a:pt x="3389" y="37086"/>
                    <a:pt x="3354" y="42557"/>
                    <a:pt x="2483" y="44645"/>
                  </a:cubicBezTo>
                  <a:cubicBezTo>
                    <a:pt x="2425" y="44785"/>
                    <a:pt x="2350" y="44918"/>
                    <a:pt x="2260" y="45040"/>
                  </a:cubicBezTo>
                  <a:lnTo>
                    <a:pt x="4301" y="45040"/>
                  </a:lnTo>
                  <a:cubicBezTo>
                    <a:pt x="4398" y="44972"/>
                    <a:pt x="4494" y="44903"/>
                    <a:pt x="4589" y="44830"/>
                  </a:cubicBezTo>
                  <a:cubicBezTo>
                    <a:pt x="9090" y="41468"/>
                    <a:pt x="11531" y="36062"/>
                    <a:pt x="14843" y="31496"/>
                  </a:cubicBezTo>
                  <a:cubicBezTo>
                    <a:pt x="18138" y="26963"/>
                    <a:pt x="22367" y="23191"/>
                    <a:pt x="27247" y="20434"/>
                  </a:cubicBezTo>
                  <a:cubicBezTo>
                    <a:pt x="30144" y="18798"/>
                    <a:pt x="33455" y="17341"/>
                    <a:pt x="35066" y="14456"/>
                  </a:cubicBezTo>
                  <a:cubicBezTo>
                    <a:pt x="35001" y="14003"/>
                    <a:pt x="34916" y="13551"/>
                    <a:pt x="34816" y="13106"/>
                  </a:cubicBezTo>
                  <a:cubicBezTo>
                    <a:pt x="34064" y="9816"/>
                    <a:pt x="32323" y="6759"/>
                    <a:pt x="29855" y="4456"/>
                  </a:cubicBezTo>
                  <a:cubicBezTo>
                    <a:pt x="26986" y="1778"/>
                    <a:pt x="24429" y="266"/>
                    <a:pt x="20509" y="44"/>
                  </a:cubicBezTo>
                  <a:cubicBezTo>
                    <a:pt x="20504" y="29"/>
                    <a:pt x="20501" y="14"/>
                    <a:pt x="2049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27"/>
            <p:cNvSpPr/>
            <p:nvPr/>
          </p:nvSpPr>
          <p:spPr>
            <a:xfrm>
              <a:off x="6477121" y="2820673"/>
              <a:ext cx="939588" cy="671145"/>
            </a:xfrm>
            <a:custGeom>
              <a:avLst/>
              <a:gdLst/>
              <a:ahLst/>
              <a:cxnLst/>
              <a:rect l="l" t="t" r="r" b="b"/>
              <a:pathLst>
                <a:path w="49387" h="35277" extrusionOk="0">
                  <a:moveTo>
                    <a:pt x="37264" y="1"/>
                  </a:moveTo>
                  <a:cubicBezTo>
                    <a:pt x="36650" y="1"/>
                    <a:pt x="36036" y="144"/>
                    <a:pt x="35535" y="491"/>
                  </a:cubicBezTo>
                  <a:cubicBezTo>
                    <a:pt x="34913" y="921"/>
                    <a:pt x="34533" y="1593"/>
                    <a:pt x="34211" y="2283"/>
                  </a:cubicBezTo>
                  <a:cubicBezTo>
                    <a:pt x="34146" y="2417"/>
                    <a:pt x="34084" y="2555"/>
                    <a:pt x="34024" y="2693"/>
                  </a:cubicBezTo>
                  <a:cubicBezTo>
                    <a:pt x="33552" y="3754"/>
                    <a:pt x="33081" y="4816"/>
                    <a:pt x="32607" y="5878"/>
                  </a:cubicBezTo>
                  <a:cubicBezTo>
                    <a:pt x="28975" y="9337"/>
                    <a:pt x="25068" y="12495"/>
                    <a:pt x="20928" y="15325"/>
                  </a:cubicBezTo>
                  <a:cubicBezTo>
                    <a:pt x="19058" y="16602"/>
                    <a:pt x="17133" y="17823"/>
                    <a:pt x="15490" y="19380"/>
                  </a:cubicBezTo>
                  <a:cubicBezTo>
                    <a:pt x="15342" y="19524"/>
                    <a:pt x="15192" y="19672"/>
                    <a:pt x="15045" y="19822"/>
                  </a:cubicBezTo>
                  <a:cubicBezTo>
                    <a:pt x="14528" y="18958"/>
                    <a:pt x="14004" y="18091"/>
                    <a:pt x="13484" y="17227"/>
                  </a:cubicBezTo>
                  <a:cubicBezTo>
                    <a:pt x="9771" y="20594"/>
                    <a:pt x="4981" y="22765"/>
                    <a:pt x="1" y="23360"/>
                  </a:cubicBezTo>
                  <a:cubicBezTo>
                    <a:pt x="1520" y="26127"/>
                    <a:pt x="3096" y="28905"/>
                    <a:pt x="5295" y="31156"/>
                  </a:cubicBezTo>
                  <a:cubicBezTo>
                    <a:pt x="7588" y="33510"/>
                    <a:pt x="10680" y="35276"/>
                    <a:pt x="13961" y="35276"/>
                  </a:cubicBezTo>
                  <a:cubicBezTo>
                    <a:pt x="14013" y="35276"/>
                    <a:pt x="14064" y="35276"/>
                    <a:pt x="14116" y="35275"/>
                  </a:cubicBezTo>
                  <a:cubicBezTo>
                    <a:pt x="16782" y="35231"/>
                    <a:pt x="19327" y="34019"/>
                    <a:pt x="21421" y="32365"/>
                  </a:cubicBezTo>
                  <a:cubicBezTo>
                    <a:pt x="22115" y="31815"/>
                    <a:pt x="22774" y="31223"/>
                    <a:pt x="23394" y="30592"/>
                  </a:cubicBezTo>
                  <a:cubicBezTo>
                    <a:pt x="24648" y="29333"/>
                    <a:pt x="25785" y="27944"/>
                    <a:pt x="26912" y="26564"/>
                  </a:cubicBezTo>
                  <a:cubicBezTo>
                    <a:pt x="31391" y="21088"/>
                    <a:pt x="35869" y="15612"/>
                    <a:pt x="40342" y="10137"/>
                  </a:cubicBezTo>
                  <a:cubicBezTo>
                    <a:pt x="40626" y="10075"/>
                    <a:pt x="40909" y="10002"/>
                    <a:pt x="41186" y="9919"/>
                  </a:cubicBezTo>
                  <a:cubicBezTo>
                    <a:pt x="44064" y="9043"/>
                    <a:pt x="46542" y="6891"/>
                    <a:pt x="47790" y="4151"/>
                  </a:cubicBezTo>
                  <a:cubicBezTo>
                    <a:pt x="48323" y="4066"/>
                    <a:pt x="48857" y="3982"/>
                    <a:pt x="49387" y="3901"/>
                  </a:cubicBezTo>
                  <a:cubicBezTo>
                    <a:pt x="48885" y="2393"/>
                    <a:pt x="47509" y="1348"/>
                    <a:pt x="45922" y="1269"/>
                  </a:cubicBezTo>
                  <a:cubicBezTo>
                    <a:pt x="45081" y="566"/>
                    <a:pt x="44041" y="149"/>
                    <a:pt x="42949" y="79"/>
                  </a:cubicBezTo>
                  <a:cubicBezTo>
                    <a:pt x="42854" y="74"/>
                    <a:pt x="42760" y="71"/>
                    <a:pt x="42666" y="71"/>
                  </a:cubicBezTo>
                  <a:cubicBezTo>
                    <a:pt x="41750" y="71"/>
                    <a:pt x="40850" y="313"/>
                    <a:pt x="40056" y="774"/>
                  </a:cubicBezTo>
                  <a:cubicBezTo>
                    <a:pt x="39974" y="739"/>
                    <a:pt x="39892" y="701"/>
                    <a:pt x="39809" y="667"/>
                  </a:cubicBezTo>
                  <a:cubicBezTo>
                    <a:pt x="39180" y="387"/>
                    <a:pt x="38528" y="140"/>
                    <a:pt x="37845" y="42"/>
                  </a:cubicBezTo>
                  <a:cubicBezTo>
                    <a:pt x="37653" y="15"/>
                    <a:pt x="37458" y="1"/>
                    <a:pt x="372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27"/>
            <p:cNvSpPr/>
            <p:nvPr/>
          </p:nvSpPr>
          <p:spPr>
            <a:xfrm>
              <a:off x="6922159" y="3009337"/>
              <a:ext cx="338531" cy="495259"/>
            </a:xfrm>
            <a:custGeom>
              <a:avLst/>
              <a:gdLst/>
              <a:ahLst/>
              <a:cxnLst/>
              <a:rect l="l" t="t" r="r" b="b"/>
              <a:pathLst>
                <a:path w="17794" h="26032" extrusionOk="0">
                  <a:moveTo>
                    <a:pt x="17793" y="0"/>
                  </a:moveTo>
                  <a:lnTo>
                    <a:pt x="17793" y="0"/>
                  </a:lnTo>
                  <a:cubicBezTo>
                    <a:pt x="17516" y="85"/>
                    <a:pt x="17233" y="158"/>
                    <a:pt x="16949" y="220"/>
                  </a:cubicBezTo>
                  <a:cubicBezTo>
                    <a:pt x="12471" y="5695"/>
                    <a:pt x="7993" y="11169"/>
                    <a:pt x="3519" y="16645"/>
                  </a:cubicBezTo>
                  <a:cubicBezTo>
                    <a:pt x="2392" y="18027"/>
                    <a:pt x="1255" y="19416"/>
                    <a:pt x="1" y="20674"/>
                  </a:cubicBezTo>
                  <a:cubicBezTo>
                    <a:pt x="2431" y="22256"/>
                    <a:pt x="4215" y="24112"/>
                    <a:pt x="5499" y="26031"/>
                  </a:cubicBezTo>
                  <a:cubicBezTo>
                    <a:pt x="6032" y="25203"/>
                    <a:pt x="6466" y="24309"/>
                    <a:pt x="6831" y="23395"/>
                  </a:cubicBezTo>
                  <a:cubicBezTo>
                    <a:pt x="7598" y="21477"/>
                    <a:pt x="8070" y="19451"/>
                    <a:pt x="8657" y="17470"/>
                  </a:cubicBezTo>
                  <a:cubicBezTo>
                    <a:pt x="10551" y="11114"/>
                    <a:pt x="13653" y="5183"/>
                    <a:pt x="1779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27"/>
            <p:cNvSpPr/>
            <p:nvPr/>
          </p:nvSpPr>
          <p:spPr>
            <a:xfrm>
              <a:off x="7086929" y="2790557"/>
              <a:ext cx="147539" cy="73570"/>
            </a:xfrm>
            <a:custGeom>
              <a:avLst/>
              <a:gdLst/>
              <a:ahLst/>
              <a:cxnLst/>
              <a:rect l="l" t="t" r="r" b="b"/>
              <a:pathLst>
                <a:path w="7755" h="3867" extrusionOk="0">
                  <a:moveTo>
                    <a:pt x="1271" y="0"/>
                  </a:moveTo>
                  <a:cubicBezTo>
                    <a:pt x="780" y="0"/>
                    <a:pt x="261" y="87"/>
                    <a:pt x="1" y="443"/>
                  </a:cubicBezTo>
                  <a:cubicBezTo>
                    <a:pt x="1021" y="1380"/>
                    <a:pt x="1804" y="2539"/>
                    <a:pt x="2157" y="3866"/>
                  </a:cubicBezTo>
                  <a:cubicBezTo>
                    <a:pt x="2481" y="3174"/>
                    <a:pt x="2859" y="2504"/>
                    <a:pt x="3481" y="2074"/>
                  </a:cubicBezTo>
                  <a:cubicBezTo>
                    <a:pt x="3981" y="1727"/>
                    <a:pt x="4595" y="1584"/>
                    <a:pt x="5209" y="1584"/>
                  </a:cubicBezTo>
                  <a:cubicBezTo>
                    <a:pt x="5404" y="1584"/>
                    <a:pt x="5599" y="1598"/>
                    <a:pt x="5791" y="1625"/>
                  </a:cubicBezTo>
                  <a:cubicBezTo>
                    <a:pt x="6474" y="1723"/>
                    <a:pt x="7126" y="1970"/>
                    <a:pt x="7755" y="2250"/>
                  </a:cubicBezTo>
                  <a:cubicBezTo>
                    <a:pt x="7678" y="1555"/>
                    <a:pt x="7241" y="911"/>
                    <a:pt x="6628" y="581"/>
                  </a:cubicBezTo>
                  <a:cubicBezTo>
                    <a:pt x="6074" y="286"/>
                    <a:pt x="5430" y="243"/>
                    <a:pt x="4808" y="206"/>
                  </a:cubicBezTo>
                  <a:lnTo>
                    <a:pt x="1565" y="9"/>
                  </a:lnTo>
                  <a:cubicBezTo>
                    <a:pt x="1470" y="4"/>
                    <a:pt x="1371" y="0"/>
                    <a:pt x="1271" y="0"/>
                  </a:cubicBezTo>
                  <a:close/>
                </a:path>
              </a:pathLst>
            </a:custGeom>
            <a:solidFill>
              <a:srgbClr val="EBAE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27"/>
            <p:cNvSpPr/>
            <p:nvPr/>
          </p:nvSpPr>
          <p:spPr>
            <a:xfrm>
              <a:off x="6243388" y="2715393"/>
              <a:ext cx="884624" cy="552619"/>
            </a:xfrm>
            <a:custGeom>
              <a:avLst/>
              <a:gdLst/>
              <a:ahLst/>
              <a:cxnLst/>
              <a:rect l="l" t="t" r="r" b="b"/>
              <a:pathLst>
                <a:path w="46498" h="29047" extrusionOk="0">
                  <a:moveTo>
                    <a:pt x="7241" y="1"/>
                  </a:moveTo>
                  <a:cubicBezTo>
                    <a:pt x="5838" y="1"/>
                    <a:pt x="4436" y="142"/>
                    <a:pt x="3229" y="730"/>
                  </a:cubicBezTo>
                  <a:cubicBezTo>
                    <a:pt x="2954" y="860"/>
                    <a:pt x="2694" y="1017"/>
                    <a:pt x="2450" y="1197"/>
                  </a:cubicBezTo>
                  <a:cubicBezTo>
                    <a:pt x="2427" y="1209"/>
                    <a:pt x="2407" y="1224"/>
                    <a:pt x="2387" y="1239"/>
                  </a:cubicBezTo>
                  <a:cubicBezTo>
                    <a:pt x="711" y="2495"/>
                    <a:pt x="1" y="4727"/>
                    <a:pt x="101" y="6818"/>
                  </a:cubicBezTo>
                  <a:cubicBezTo>
                    <a:pt x="196" y="8909"/>
                    <a:pt x="983" y="10900"/>
                    <a:pt x="1803" y="12823"/>
                  </a:cubicBezTo>
                  <a:cubicBezTo>
                    <a:pt x="4198" y="18421"/>
                    <a:pt x="6984" y="23842"/>
                    <a:pt x="10141" y="29046"/>
                  </a:cubicBezTo>
                  <a:cubicBezTo>
                    <a:pt x="10859" y="29031"/>
                    <a:pt x="11576" y="28978"/>
                    <a:pt x="12287" y="28893"/>
                  </a:cubicBezTo>
                  <a:cubicBezTo>
                    <a:pt x="17266" y="28299"/>
                    <a:pt x="22055" y="26126"/>
                    <a:pt x="25770" y="22761"/>
                  </a:cubicBezTo>
                  <a:cubicBezTo>
                    <a:pt x="26292" y="23625"/>
                    <a:pt x="26812" y="24492"/>
                    <a:pt x="27331" y="25356"/>
                  </a:cubicBezTo>
                  <a:cubicBezTo>
                    <a:pt x="27478" y="25206"/>
                    <a:pt x="27626" y="25056"/>
                    <a:pt x="27776" y="24914"/>
                  </a:cubicBezTo>
                  <a:cubicBezTo>
                    <a:pt x="29419" y="23357"/>
                    <a:pt x="31344" y="22136"/>
                    <a:pt x="33214" y="20859"/>
                  </a:cubicBezTo>
                  <a:cubicBezTo>
                    <a:pt x="37354" y="18029"/>
                    <a:pt x="41259" y="14869"/>
                    <a:pt x="44893" y="11411"/>
                  </a:cubicBezTo>
                  <a:cubicBezTo>
                    <a:pt x="45365" y="10352"/>
                    <a:pt x="45837" y="9290"/>
                    <a:pt x="46309" y="8227"/>
                  </a:cubicBezTo>
                  <a:cubicBezTo>
                    <a:pt x="46370" y="8089"/>
                    <a:pt x="46432" y="7951"/>
                    <a:pt x="46497" y="7816"/>
                  </a:cubicBezTo>
                  <a:cubicBezTo>
                    <a:pt x="46144" y="6488"/>
                    <a:pt x="45361" y="5329"/>
                    <a:pt x="44341" y="4394"/>
                  </a:cubicBezTo>
                  <a:cubicBezTo>
                    <a:pt x="43424" y="3550"/>
                    <a:pt x="42323" y="2881"/>
                    <a:pt x="41168" y="2430"/>
                  </a:cubicBezTo>
                  <a:cubicBezTo>
                    <a:pt x="38635" y="1439"/>
                    <a:pt x="35865" y="1301"/>
                    <a:pt x="33149" y="1174"/>
                  </a:cubicBezTo>
                  <a:cubicBezTo>
                    <a:pt x="29974" y="1025"/>
                    <a:pt x="26799" y="879"/>
                    <a:pt x="23621" y="734"/>
                  </a:cubicBezTo>
                  <a:cubicBezTo>
                    <a:pt x="22267" y="669"/>
                    <a:pt x="20916" y="607"/>
                    <a:pt x="19562" y="545"/>
                  </a:cubicBezTo>
                  <a:lnTo>
                    <a:pt x="19557" y="545"/>
                  </a:lnTo>
                  <a:cubicBezTo>
                    <a:pt x="15993" y="378"/>
                    <a:pt x="12430" y="212"/>
                    <a:pt x="8865" y="47"/>
                  </a:cubicBezTo>
                  <a:cubicBezTo>
                    <a:pt x="8331" y="22"/>
                    <a:pt x="7786" y="1"/>
                    <a:pt x="72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27"/>
            <p:cNvSpPr/>
            <p:nvPr/>
          </p:nvSpPr>
          <p:spPr>
            <a:xfrm>
              <a:off x="6548120" y="2872191"/>
              <a:ext cx="213118" cy="383087"/>
            </a:xfrm>
            <a:custGeom>
              <a:avLst/>
              <a:gdLst/>
              <a:ahLst/>
              <a:cxnLst/>
              <a:rect l="l" t="t" r="r" b="b"/>
              <a:pathLst>
                <a:path w="11202" h="20136" extrusionOk="0">
                  <a:moveTo>
                    <a:pt x="3939" y="0"/>
                  </a:moveTo>
                  <a:lnTo>
                    <a:pt x="3572" y="204"/>
                  </a:lnTo>
                  <a:lnTo>
                    <a:pt x="10669" y="13025"/>
                  </a:lnTo>
                  <a:cubicBezTo>
                    <a:pt x="10721" y="13117"/>
                    <a:pt x="10779" y="13222"/>
                    <a:pt x="10776" y="13305"/>
                  </a:cubicBezTo>
                  <a:cubicBezTo>
                    <a:pt x="10771" y="13422"/>
                    <a:pt x="10649" y="13546"/>
                    <a:pt x="10537" y="13651"/>
                  </a:cubicBezTo>
                  <a:cubicBezTo>
                    <a:pt x="7529" y="16449"/>
                    <a:pt x="3927" y="18528"/>
                    <a:pt x="1" y="19734"/>
                  </a:cubicBezTo>
                  <a:lnTo>
                    <a:pt x="122" y="20136"/>
                  </a:lnTo>
                  <a:cubicBezTo>
                    <a:pt x="4111" y="18910"/>
                    <a:pt x="7769" y="16797"/>
                    <a:pt x="10823" y="13956"/>
                  </a:cubicBezTo>
                  <a:cubicBezTo>
                    <a:pt x="10998" y="13794"/>
                    <a:pt x="11183" y="13597"/>
                    <a:pt x="11194" y="13322"/>
                  </a:cubicBezTo>
                  <a:cubicBezTo>
                    <a:pt x="11201" y="13122"/>
                    <a:pt x="11106" y="12949"/>
                    <a:pt x="11036" y="12822"/>
                  </a:cubicBezTo>
                  <a:lnTo>
                    <a:pt x="393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27"/>
            <p:cNvSpPr/>
            <p:nvPr/>
          </p:nvSpPr>
          <p:spPr>
            <a:xfrm>
              <a:off x="6813549" y="3058857"/>
              <a:ext cx="128761" cy="17275"/>
            </a:xfrm>
            <a:custGeom>
              <a:avLst/>
              <a:gdLst/>
              <a:ahLst/>
              <a:cxnLst/>
              <a:rect l="l" t="t" r="r" b="b"/>
              <a:pathLst>
                <a:path w="6768" h="908" extrusionOk="0">
                  <a:moveTo>
                    <a:pt x="6655" y="0"/>
                  </a:moveTo>
                  <a:cubicBezTo>
                    <a:pt x="5481" y="325"/>
                    <a:pt x="4272" y="487"/>
                    <a:pt x="3062" y="487"/>
                  </a:cubicBezTo>
                  <a:cubicBezTo>
                    <a:pt x="2067" y="487"/>
                    <a:pt x="1071" y="377"/>
                    <a:pt x="92" y="157"/>
                  </a:cubicBezTo>
                  <a:lnTo>
                    <a:pt x="0" y="565"/>
                  </a:lnTo>
                  <a:cubicBezTo>
                    <a:pt x="1004" y="792"/>
                    <a:pt x="2030" y="907"/>
                    <a:pt x="3059" y="907"/>
                  </a:cubicBezTo>
                  <a:cubicBezTo>
                    <a:pt x="4311" y="907"/>
                    <a:pt x="5558" y="737"/>
                    <a:pt x="6767" y="404"/>
                  </a:cubicBezTo>
                  <a:lnTo>
                    <a:pt x="665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27"/>
            <p:cNvSpPr/>
            <p:nvPr/>
          </p:nvSpPr>
          <p:spPr>
            <a:xfrm>
              <a:off x="6977900" y="3111440"/>
              <a:ext cx="202388" cy="320381"/>
            </a:xfrm>
            <a:custGeom>
              <a:avLst/>
              <a:gdLst/>
              <a:ahLst/>
              <a:cxnLst/>
              <a:rect l="l" t="t" r="r" b="b"/>
              <a:pathLst>
                <a:path w="10638" h="16840" extrusionOk="0">
                  <a:moveTo>
                    <a:pt x="10343" y="1"/>
                  </a:moveTo>
                  <a:cubicBezTo>
                    <a:pt x="7926" y="2399"/>
                    <a:pt x="6249" y="5462"/>
                    <a:pt x="4865" y="8145"/>
                  </a:cubicBezTo>
                  <a:cubicBezTo>
                    <a:pt x="4658" y="8550"/>
                    <a:pt x="4451" y="8955"/>
                    <a:pt x="4245" y="9360"/>
                  </a:cubicBezTo>
                  <a:cubicBezTo>
                    <a:pt x="2991" y="11822"/>
                    <a:pt x="1695" y="14366"/>
                    <a:pt x="1" y="16586"/>
                  </a:cubicBezTo>
                  <a:lnTo>
                    <a:pt x="334" y="16839"/>
                  </a:lnTo>
                  <a:cubicBezTo>
                    <a:pt x="2050" y="14591"/>
                    <a:pt x="3356" y="12028"/>
                    <a:pt x="4618" y="9551"/>
                  </a:cubicBezTo>
                  <a:cubicBezTo>
                    <a:pt x="4823" y="9145"/>
                    <a:pt x="5030" y="8742"/>
                    <a:pt x="5238" y="8338"/>
                  </a:cubicBezTo>
                  <a:cubicBezTo>
                    <a:pt x="6606" y="5684"/>
                    <a:pt x="8265" y="2654"/>
                    <a:pt x="10638" y="298"/>
                  </a:cubicBezTo>
                  <a:lnTo>
                    <a:pt x="1034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27"/>
            <p:cNvSpPr/>
            <p:nvPr/>
          </p:nvSpPr>
          <p:spPr>
            <a:xfrm>
              <a:off x="7370259" y="2894031"/>
              <a:ext cx="45945" cy="8333"/>
            </a:xfrm>
            <a:custGeom>
              <a:avLst/>
              <a:gdLst/>
              <a:ahLst/>
              <a:cxnLst/>
              <a:rect l="l" t="t" r="r" b="b"/>
              <a:pathLst>
                <a:path w="2415" h="438" extrusionOk="0">
                  <a:moveTo>
                    <a:pt x="1555" y="0"/>
                  </a:moveTo>
                  <a:cubicBezTo>
                    <a:pt x="1045" y="0"/>
                    <a:pt x="557" y="39"/>
                    <a:pt x="0" y="120"/>
                  </a:cubicBezTo>
                  <a:cubicBezTo>
                    <a:pt x="341" y="333"/>
                    <a:pt x="739" y="437"/>
                    <a:pt x="1137" y="437"/>
                  </a:cubicBezTo>
                  <a:cubicBezTo>
                    <a:pt x="1591" y="437"/>
                    <a:pt x="2045" y="301"/>
                    <a:pt x="2415" y="33"/>
                  </a:cubicBezTo>
                  <a:cubicBezTo>
                    <a:pt x="2112" y="11"/>
                    <a:pt x="1830" y="0"/>
                    <a:pt x="15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27"/>
            <p:cNvSpPr/>
            <p:nvPr/>
          </p:nvSpPr>
          <p:spPr>
            <a:xfrm>
              <a:off x="7235243" y="2899624"/>
              <a:ext cx="151667" cy="115406"/>
            </a:xfrm>
            <a:custGeom>
              <a:avLst/>
              <a:gdLst/>
              <a:ahLst/>
              <a:cxnLst/>
              <a:rect l="l" t="t" r="r" b="b"/>
              <a:pathLst>
                <a:path w="7972" h="6066" extrusionOk="0">
                  <a:moveTo>
                    <a:pt x="7971" y="1"/>
                  </a:moveTo>
                  <a:lnTo>
                    <a:pt x="7971" y="1"/>
                  </a:lnTo>
                  <a:cubicBezTo>
                    <a:pt x="5800" y="2607"/>
                    <a:pt x="3537" y="5457"/>
                    <a:pt x="1" y="6066"/>
                  </a:cubicBezTo>
                  <a:cubicBezTo>
                    <a:pt x="10" y="6066"/>
                    <a:pt x="20" y="6066"/>
                    <a:pt x="29" y="6066"/>
                  </a:cubicBezTo>
                  <a:cubicBezTo>
                    <a:pt x="3661" y="6066"/>
                    <a:pt x="6335" y="2916"/>
                    <a:pt x="797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27"/>
            <p:cNvSpPr/>
            <p:nvPr/>
          </p:nvSpPr>
          <p:spPr>
            <a:xfrm>
              <a:off x="7083257" y="2818371"/>
              <a:ext cx="155092" cy="150849"/>
            </a:xfrm>
            <a:custGeom>
              <a:avLst/>
              <a:gdLst/>
              <a:ahLst/>
              <a:cxnLst/>
              <a:rect l="l" t="t" r="r" b="b"/>
              <a:pathLst>
                <a:path w="8152" h="7929" extrusionOk="0">
                  <a:moveTo>
                    <a:pt x="5485" y="0"/>
                  </a:moveTo>
                  <a:cubicBezTo>
                    <a:pt x="4771" y="0"/>
                    <a:pt x="4062" y="186"/>
                    <a:pt x="3449" y="592"/>
                  </a:cubicBezTo>
                  <a:cubicBezTo>
                    <a:pt x="2018" y="1559"/>
                    <a:pt x="1636" y="3348"/>
                    <a:pt x="1041" y="4855"/>
                  </a:cubicBezTo>
                  <a:cubicBezTo>
                    <a:pt x="724" y="5749"/>
                    <a:pt x="266" y="7033"/>
                    <a:pt x="1" y="7929"/>
                  </a:cubicBezTo>
                  <a:cubicBezTo>
                    <a:pt x="419" y="7088"/>
                    <a:pt x="964" y="5846"/>
                    <a:pt x="1341" y="4974"/>
                  </a:cubicBezTo>
                  <a:cubicBezTo>
                    <a:pt x="2012" y="3581"/>
                    <a:pt x="2357" y="1859"/>
                    <a:pt x="3671" y="920"/>
                  </a:cubicBezTo>
                  <a:cubicBezTo>
                    <a:pt x="4304" y="478"/>
                    <a:pt x="5036" y="284"/>
                    <a:pt x="5781" y="284"/>
                  </a:cubicBezTo>
                  <a:cubicBezTo>
                    <a:pt x="6593" y="284"/>
                    <a:pt x="7421" y="515"/>
                    <a:pt x="8151" y="910"/>
                  </a:cubicBezTo>
                  <a:cubicBezTo>
                    <a:pt x="7399" y="331"/>
                    <a:pt x="6438" y="0"/>
                    <a:pt x="54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27"/>
            <p:cNvSpPr/>
            <p:nvPr/>
          </p:nvSpPr>
          <p:spPr>
            <a:xfrm>
              <a:off x="7322070" y="2845557"/>
              <a:ext cx="27263" cy="21194"/>
            </a:xfrm>
            <a:custGeom>
              <a:avLst/>
              <a:gdLst/>
              <a:ahLst/>
              <a:cxnLst/>
              <a:rect l="l" t="t" r="r" b="b"/>
              <a:pathLst>
                <a:path w="1433" h="1114" extrusionOk="0">
                  <a:moveTo>
                    <a:pt x="1359" y="1"/>
                  </a:moveTo>
                  <a:cubicBezTo>
                    <a:pt x="715" y="1"/>
                    <a:pt x="127" y="479"/>
                    <a:pt x="0" y="1114"/>
                  </a:cubicBezTo>
                  <a:cubicBezTo>
                    <a:pt x="606" y="808"/>
                    <a:pt x="988" y="515"/>
                    <a:pt x="1433" y="3"/>
                  </a:cubicBezTo>
                  <a:cubicBezTo>
                    <a:pt x="1408" y="2"/>
                    <a:pt x="1384" y="1"/>
                    <a:pt x="13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27"/>
            <p:cNvSpPr/>
            <p:nvPr/>
          </p:nvSpPr>
          <p:spPr>
            <a:xfrm>
              <a:off x="7266557" y="2826532"/>
              <a:ext cx="31144" cy="28062"/>
            </a:xfrm>
            <a:custGeom>
              <a:avLst/>
              <a:gdLst/>
              <a:ahLst/>
              <a:cxnLst/>
              <a:rect l="l" t="t" r="r" b="b"/>
              <a:pathLst>
                <a:path w="1637" h="1475" extrusionOk="0">
                  <a:moveTo>
                    <a:pt x="1630" y="1"/>
                  </a:moveTo>
                  <a:cubicBezTo>
                    <a:pt x="827" y="1"/>
                    <a:pt x="82" y="678"/>
                    <a:pt x="0" y="1475"/>
                  </a:cubicBezTo>
                  <a:cubicBezTo>
                    <a:pt x="617" y="956"/>
                    <a:pt x="1056" y="565"/>
                    <a:pt x="1636" y="1"/>
                  </a:cubicBezTo>
                  <a:cubicBezTo>
                    <a:pt x="1634" y="1"/>
                    <a:pt x="1632" y="1"/>
                    <a:pt x="16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27"/>
            <p:cNvSpPr/>
            <p:nvPr/>
          </p:nvSpPr>
          <p:spPr>
            <a:xfrm>
              <a:off x="7178075" y="2835112"/>
              <a:ext cx="58997" cy="20851"/>
            </a:xfrm>
            <a:custGeom>
              <a:avLst/>
              <a:gdLst/>
              <a:ahLst/>
              <a:cxnLst/>
              <a:rect l="l" t="t" r="r" b="b"/>
              <a:pathLst>
                <a:path w="3101" h="1096" extrusionOk="0">
                  <a:moveTo>
                    <a:pt x="2483" y="0"/>
                  </a:moveTo>
                  <a:cubicBezTo>
                    <a:pt x="1555" y="0"/>
                    <a:pt x="618" y="403"/>
                    <a:pt x="1" y="1096"/>
                  </a:cubicBezTo>
                  <a:cubicBezTo>
                    <a:pt x="1086" y="740"/>
                    <a:pt x="2020" y="430"/>
                    <a:pt x="3101" y="62"/>
                  </a:cubicBezTo>
                  <a:cubicBezTo>
                    <a:pt x="2898" y="20"/>
                    <a:pt x="2691" y="0"/>
                    <a:pt x="24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27"/>
            <p:cNvSpPr/>
            <p:nvPr/>
          </p:nvSpPr>
          <p:spPr>
            <a:xfrm>
              <a:off x="6708134" y="3056117"/>
              <a:ext cx="243406" cy="246868"/>
            </a:xfrm>
            <a:custGeom>
              <a:avLst/>
              <a:gdLst/>
              <a:ahLst/>
              <a:cxnLst/>
              <a:rect l="l" t="t" r="r" b="b"/>
              <a:pathLst>
                <a:path w="12794" h="12976" extrusionOk="0">
                  <a:moveTo>
                    <a:pt x="12793" y="1"/>
                  </a:moveTo>
                  <a:lnTo>
                    <a:pt x="12793" y="1"/>
                  </a:lnTo>
                  <a:cubicBezTo>
                    <a:pt x="10167" y="1670"/>
                    <a:pt x="7609" y="3422"/>
                    <a:pt x="5075" y="5228"/>
                  </a:cubicBezTo>
                  <a:cubicBezTo>
                    <a:pt x="2612" y="6949"/>
                    <a:pt x="0" y="9710"/>
                    <a:pt x="637" y="12975"/>
                  </a:cubicBezTo>
                  <a:cubicBezTo>
                    <a:pt x="354" y="9747"/>
                    <a:pt x="2878" y="7286"/>
                    <a:pt x="5321" y="5567"/>
                  </a:cubicBezTo>
                  <a:cubicBezTo>
                    <a:pt x="7838" y="3754"/>
                    <a:pt x="10361" y="1930"/>
                    <a:pt x="1279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27"/>
            <p:cNvSpPr/>
            <p:nvPr/>
          </p:nvSpPr>
          <p:spPr>
            <a:xfrm>
              <a:off x="6261784" y="2231833"/>
              <a:ext cx="416838" cy="506369"/>
            </a:xfrm>
            <a:custGeom>
              <a:avLst/>
              <a:gdLst/>
              <a:ahLst/>
              <a:cxnLst/>
              <a:rect l="l" t="t" r="r" b="b"/>
              <a:pathLst>
                <a:path w="21910" h="26616" extrusionOk="0">
                  <a:moveTo>
                    <a:pt x="17593" y="0"/>
                  </a:moveTo>
                  <a:cubicBezTo>
                    <a:pt x="16796" y="230"/>
                    <a:pt x="16105" y="784"/>
                    <a:pt x="15572" y="1433"/>
                  </a:cubicBezTo>
                  <a:cubicBezTo>
                    <a:pt x="14950" y="2188"/>
                    <a:pt x="14508" y="3078"/>
                    <a:pt x="14036" y="3934"/>
                  </a:cubicBezTo>
                  <a:cubicBezTo>
                    <a:pt x="13257" y="5333"/>
                    <a:pt x="12348" y="6677"/>
                    <a:pt x="11193" y="7789"/>
                  </a:cubicBezTo>
                  <a:cubicBezTo>
                    <a:pt x="10041" y="8898"/>
                    <a:pt x="8622" y="9773"/>
                    <a:pt x="7061" y="10119"/>
                  </a:cubicBezTo>
                  <a:cubicBezTo>
                    <a:pt x="6791" y="10179"/>
                    <a:pt x="6516" y="10225"/>
                    <a:pt x="6241" y="10225"/>
                  </a:cubicBezTo>
                  <a:cubicBezTo>
                    <a:pt x="6200" y="10225"/>
                    <a:pt x="6158" y="10224"/>
                    <a:pt x="6117" y="10222"/>
                  </a:cubicBezTo>
                  <a:cubicBezTo>
                    <a:pt x="5648" y="9532"/>
                    <a:pt x="5005" y="8945"/>
                    <a:pt x="4218" y="8668"/>
                  </a:cubicBezTo>
                  <a:cubicBezTo>
                    <a:pt x="3920" y="8564"/>
                    <a:pt x="3601" y="8511"/>
                    <a:pt x="3283" y="8511"/>
                  </a:cubicBezTo>
                  <a:cubicBezTo>
                    <a:pt x="2662" y="8511"/>
                    <a:pt x="2045" y="8713"/>
                    <a:pt x="1596" y="9136"/>
                  </a:cubicBezTo>
                  <a:cubicBezTo>
                    <a:pt x="1006" y="9693"/>
                    <a:pt x="776" y="10557"/>
                    <a:pt x="838" y="11366"/>
                  </a:cubicBezTo>
                  <a:cubicBezTo>
                    <a:pt x="894" y="12176"/>
                    <a:pt x="1216" y="12947"/>
                    <a:pt x="1581" y="13672"/>
                  </a:cubicBezTo>
                  <a:cubicBezTo>
                    <a:pt x="1740" y="13994"/>
                    <a:pt x="1915" y="14306"/>
                    <a:pt x="2107" y="14609"/>
                  </a:cubicBezTo>
                  <a:cubicBezTo>
                    <a:pt x="2083" y="14754"/>
                    <a:pt x="2015" y="14896"/>
                    <a:pt x="1935" y="15023"/>
                  </a:cubicBezTo>
                  <a:cubicBezTo>
                    <a:pt x="1777" y="15250"/>
                    <a:pt x="1566" y="15426"/>
                    <a:pt x="1378" y="15621"/>
                  </a:cubicBezTo>
                  <a:cubicBezTo>
                    <a:pt x="573" y="16428"/>
                    <a:pt x="86" y="17499"/>
                    <a:pt x="9" y="18638"/>
                  </a:cubicBezTo>
                  <a:cubicBezTo>
                    <a:pt x="1" y="18780"/>
                    <a:pt x="9" y="19013"/>
                    <a:pt x="27" y="19297"/>
                  </a:cubicBezTo>
                  <a:cubicBezTo>
                    <a:pt x="172" y="19765"/>
                    <a:pt x="316" y="20237"/>
                    <a:pt x="446" y="20709"/>
                  </a:cubicBezTo>
                  <a:cubicBezTo>
                    <a:pt x="974" y="22640"/>
                    <a:pt x="1355" y="24619"/>
                    <a:pt x="1481" y="26615"/>
                  </a:cubicBezTo>
                  <a:cubicBezTo>
                    <a:pt x="1727" y="26433"/>
                    <a:pt x="1987" y="26277"/>
                    <a:pt x="2260" y="26147"/>
                  </a:cubicBezTo>
                  <a:cubicBezTo>
                    <a:pt x="3468" y="25558"/>
                    <a:pt x="4871" y="25417"/>
                    <a:pt x="6274" y="25417"/>
                  </a:cubicBezTo>
                  <a:cubicBezTo>
                    <a:pt x="6819" y="25417"/>
                    <a:pt x="7364" y="25438"/>
                    <a:pt x="7898" y="25463"/>
                  </a:cubicBezTo>
                  <a:cubicBezTo>
                    <a:pt x="11461" y="25626"/>
                    <a:pt x="15025" y="25793"/>
                    <a:pt x="18590" y="25962"/>
                  </a:cubicBezTo>
                  <a:cubicBezTo>
                    <a:pt x="17888" y="25421"/>
                    <a:pt x="17159" y="24666"/>
                    <a:pt x="17159" y="24666"/>
                  </a:cubicBezTo>
                  <a:lnTo>
                    <a:pt x="17133" y="24558"/>
                  </a:lnTo>
                  <a:cubicBezTo>
                    <a:pt x="17488" y="24481"/>
                    <a:pt x="17836" y="24377"/>
                    <a:pt x="18176" y="24247"/>
                  </a:cubicBezTo>
                  <a:cubicBezTo>
                    <a:pt x="18632" y="24074"/>
                    <a:pt x="19074" y="23844"/>
                    <a:pt x="19427" y="23507"/>
                  </a:cubicBezTo>
                  <a:cubicBezTo>
                    <a:pt x="19772" y="23165"/>
                    <a:pt x="20014" y="22698"/>
                    <a:pt x="20011" y="22215"/>
                  </a:cubicBezTo>
                  <a:cubicBezTo>
                    <a:pt x="20006" y="21734"/>
                    <a:pt x="19764" y="21266"/>
                    <a:pt x="19826" y="20791"/>
                  </a:cubicBezTo>
                  <a:cubicBezTo>
                    <a:pt x="19872" y="20449"/>
                    <a:pt x="20067" y="20150"/>
                    <a:pt x="20247" y="19855"/>
                  </a:cubicBezTo>
                  <a:cubicBezTo>
                    <a:pt x="20428" y="19555"/>
                    <a:pt x="20598" y="19225"/>
                    <a:pt x="20574" y="18880"/>
                  </a:cubicBezTo>
                  <a:cubicBezTo>
                    <a:pt x="20559" y="18665"/>
                    <a:pt x="20453" y="18466"/>
                    <a:pt x="20282" y="18334"/>
                  </a:cubicBezTo>
                  <a:lnTo>
                    <a:pt x="20277" y="18334"/>
                  </a:lnTo>
                  <a:lnTo>
                    <a:pt x="20277" y="18331"/>
                  </a:lnTo>
                  <a:cubicBezTo>
                    <a:pt x="20297" y="18316"/>
                    <a:pt x="20316" y="18293"/>
                    <a:pt x="20336" y="18274"/>
                  </a:cubicBezTo>
                  <a:cubicBezTo>
                    <a:pt x="20451" y="18139"/>
                    <a:pt x="20531" y="17959"/>
                    <a:pt x="20501" y="17782"/>
                  </a:cubicBezTo>
                  <a:cubicBezTo>
                    <a:pt x="20478" y="17641"/>
                    <a:pt x="20383" y="17514"/>
                    <a:pt x="20301" y="17391"/>
                  </a:cubicBezTo>
                  <a:cubicBezTo>
                    <a:pt x="20214" y="17264"/>
                    <a:pt x="20139" y="17129"/>
                    <a:pt x="20079" y="16989"/>
                  </a:cubicBezTo>
                  <a:cubicBezTo>
                    <a:pt x="19917" y="16659"/>
                    <a:pt x="19772" y="16160"/>
                    <a:pt x="19737" y="15795"/>
                  </a:cubicBezTo>
                  <a:cubicBezTo>
                    <a:pt x="21610" y="15721"/>
                    <a:pt x="21872" y="14456"/>
                    <a:pt x="21883" y="14151"/>
                  </a:cubicBezTo>
                  <a:cubicBezTo>
                    <a:pt x="21910" y="13645"/>
                    <a:pt x="21365" y="13339"/>
                    <a:pt x="20978" y="13012"/>
                  </a:cubicBezTo>
                  <a:cubicBezTo>
                    <a:pt x="20356" y="12498"/>
                    <a:pt x="19849" y="11773"/>
                    <a:pt x="19545" y="11016"/>
                  </a:cubicBezTo>
                  <a:cubicBezTo>
                    <a:pt x="18668" y="8810"/>
                    <a:pt x="21008" y="7237"/>
                    <a:pt x="18303" y="959"/>
                  </a:cubicBezTo>
                  <a:cubicBezTo>
                    <a:pt x="18146" y="596"/>
                    <a:pt x="17846" y="312"/>
                    <a:pt x="175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27"/>
            <p:cNvSpPr/>
            <p:nvPr/>
          </p:nvSpPr>
          <p:spPr>
            <a:xfrm>
              <a:off x="6117770" y="2140231"/>
              <a:ext cx="502945" cy="541033"/>
            </a:xfrm>
            <a:custGeom>
              <a:avLst/>
              <a:gdLst/>
              <a:ahLst/>
              <a:cxnLst/>
              <a:rect l="l" t="t" r="r" b="b"/>
              <a:pathLst>
                <a:path w="26436" h="28438" extrusionOk="0">
                  <a:moveTo>
                    <a:pt x="9022" y="0"/>
                  </a:moveTo>
                  <a:cubicBezTo>
                    <a:pt x="7099" y="0"/>
                    <a:pt x="4982" y="159"/>
                    <a:pt x="3727" y="1589"/>
                  </a:cubicBezTo>
                  <a:cubicBezTo>
                    <a:pt x="3414" y="1950"/>
                    <a:pt x="3183" y="2356"/>
                    <a:pt x="3010" y="2788"/>
                  </a:cubicBezTo>
                  <a:cubicBezTo>
                    <a:pt x="2551" y="3925"/>
                    <a:pt x="2481" y="5260"/>
                    <a:pt x="2261" y="6494"/>
                  </a:cubicBezTo>
                  <a:cubicBezTo>
                    <a:pt x="1766" y="9252"/>
                    <a:pt x="384" y="11822"/>
                    <a:pt x="119" y="14612"/>
                  </a:cubicBezTo>
                  <a:cubicBezTo>
                    <a:pt x="0" y="15909"/>
                    <a:pt x="127" y="17218"/>
                    <a:pt x="492" y="18469"/>
                  </a:cubicBezTo>
                  <a:cubicBezTo>
                    <a:pt x="862" y="19749"/>
                    <a:pt x="1478" y="20945"/>
                    <a:pt x="2303" y="21994"/>
                  </a:cubicBezTo>
                  <a:cubicBezTo>
                    <a:pt x="4037" y="24187"/>
                    <a:pt x="7366" y="26018"/>
                    <a:pt x="8681" y="28437"/>
                  </a:cubicBezTo>
                  <a:cubicBezTo>
                    <a:pt x="9670" y="24130"/>
                    <a:pt x="9653" y="19569"/>
                    <a:pt x="9678" y="19424"/>
                  </a:cubicBezTo>
                  <a:cubicBezTo>
                    <a:pt x="9485" y="19121"/>
                    <a:pt x="9310" y="18807"/>
                    <a:pt x="9151" y="18485"/>
                  </a:cubicBezTo>
                  <a:cubicBezTo>
                    <a:pt x="8785" y="17762"/>
                    <a:pt x="8466" y="16991"/>
                    <a:pt x="8406" y="16181"/>
                  </a:cubicBezTo>
                  <a:cubicBezTo>
                    <a:pt x="8348" y="15372"/>
                    <a:pt x="8576" y="14508"/>
                    <a:pt x="9165" y="13953"/>
                  </a:cubicBezTo>
                  <a:cubicBezTo>
                    <a:pt x="9613" y="13528"/>
                    <a:pt x="10228" y="13325"/>
                    <a:pt x="10848" y="13325"/>
                  </a:cubicBezTo>
                  <a:cubicBezTo>
                    <a:pt x="11168" y="13325"/>
                    <a:pt x="11488" y="13379"/>
                    <a:pt x="11788" y="13485"/>
                  </a:cubicBezTo>
                  <a:cubicBezTo>
                    <a:pt x="12573" y="13760"/>
                    <a:pt x="13217" y="14345"/>
                    <a:pt x="13684" y="15039"/>
                  </a:cubicBezTo>
                  <a:cubicBezTo>
                    <a:pt x="13719" y="15040"/>
                    <a:pt x="13755" y="15041"/>
                    <a:pt x="13790" y="15041"/>
                  </a:cubicBezTo>
                  <a:cubicBezTo>
                    <a:pt x="14071" y="15041"/>
                    <a:pt x="14354" y="14996"/>
                    <a:pt x="14631" y="14935"/>
                  </a:cubicBezTo>
                  <a:cubicBezTo>
                    <a:pt x="16192" y="14587"/>
                    <a:pt x="17609" y="13715"/>
                    <a:pt x="18763" y="12602"/>
                  </a:cubicBezTo>
                  <a:cubicBezTo>
                    <a:pt x="19918" y="11492"/>
                    <a:pt x="20826" y="10148"/>
                    <a:pt x="21604" y="8747"/>
                  </a:cubicBezTo>
                  <a:cubicBezTo>
                    <a:pt x="22080" y="7893"/>
                    <a:pt x="22518" y="7003"/>
                    <a:pt x="23140" y="6246"/>
                  </a:cubicBezTo>
                  <a:cubicBezTo>
                    <a:pt x="23674" y="5601"/>
                    <a:pt x="24366" y="5045"/>
                    <a:pt x="25163" y="4819"/>
                  </a:cubicBezTo>
                  <a:cubicBezTo>
                    <a:pt x="25416" y="5125"/>
                    <a:pt x="25651" y="5446"/>
                    <a:pt x="25871" y="5777"/>
                  </a:cubicBezTo>
                  <a:cubicBezTo>
                    <a:pt x="26435" y="4043"/>
                    <a:pt x="25710" y="1960"/>
                    <a:pt x="24176" y="970"/>
                  </a:cubicBezTo>
                  <a:cubicBezTo>
                    <a:pt x="22850" y="111"/>
                    <a:pt x="21171" y="76"/>
                    <a:pt x="19595" y="65"/>
                  </a:cubicBezTo>
                  <a:lnTo>
                    <a:pt x="9300" y="1"/>
                  </a:lnTo>
                  <a:cubicBezTo>
                    <a:pt x="9208" y="1"/>
                    <a:pt x="9115" y="0"/>
                    <a:pt x="9022" y="0"/>
                  </a:cubicBezTo>
                  <a:close/>
                </a:path>
              </a:pathLst>
            </a:custGeom>
            <a:solidFill>
              <a:srgbClr val="2828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27"/>
            <p:cNvSpPr/>
            <p:nvPr/>
          </p:nvSpPr>
          <p:spPr>
            <a:xfrm>
              <a:off x="5949670" y="2162680"/>
              <a:ext cx="225389" cy="345323"/>
            </a:xfrm>
            <a:custGeom>
              <a:avLst/>
              <a:gdLst/>
              <a:ahLst/>
              <a:cxnLst/>
              <a:rect l="l" t="t" r="r" b="b"/>
              <a:pathLst>
                <a:path w="11847" h="18151" extrusionOk="0">
                  <a:moveTo>
                    <a:pt x="7957" y="1"/>
                  </a:moveTo>
                  <a:cubicBezTo>
                    <a:pt x="6512" y="1"/>
                    <a:pt x="4991" y="184"/>
                    <a:pt x="3870" y="1082"/>
                  </a:cubicBezTo>
                  <a:cubicBezTo>
                    <a:pt x="2837" y="1914"/>
                    <a:pt x="2315" y="3208"/>
                    <a:pt x="1806" y="4436"/>
                  </a:cubicBezTo>
                  <a:cubicBezTo>
                    <a:pt x="1107" y="6115"/>
                    <a:pt x="342" y="7811"/>
                    <a:pt x="169" y="9622"/>
                  </a:cubicBezTo>
                  <a:cubicBezTo>
                    <a:pt x="0" y="11434"/>
                    <a:pt x="542" y="13430"/>
                    <a:pt x="2018" y="14499"/>
                  </a:cubicBezTo>
                  <a:cubicBezTo>
                    <a:pt x="2701" y="14998"/>
                    <a:pt x="3537" y="15264"/>
                    <a:pt x="4171" y="15821"/>
                  </a:cubicBezTo>
                  <a:cubicBezTo>
                    <a:pt x="4801" y="16372"/>
                    <a:pt x="5186" y="17170"/>
                    <a:pt x="5855" y="17674"/>
                  </a:cubicBezTo>
                  <a:cubicBezTo>
                    <a:pt x="5978" y="17764"/>
                    <a:pt x="6108" y="17842"/>
                    <a:pt x="6245" y="17909"/>
                  </a:cubicBezTo>
                  <a:cubicBezTo>
                    <a:pt x="6589" y="18071"/>
                    <a:pt x="6970" y="18150"/>
                    <a:pt x="7352" y="18150"/>
                  </a:cubicBezTo>
                  <a:cubicBezTo>
                    <a:pt x="8096" y="18150"/>
                    <a:pt x="8843" y="17852"/>
                    <a:pt x="9328" y="17289"/>
                  </a:cubicBezTo>
                  <a:cubicBezTo>
                    <a:pt x="8963" y="16038"/>
                    <a:pt x="8836" y="14729"/>
                    <a:pt x="8955" y="13432"/>
                  </a:cubicBezTo>
                  <a:cubicBezTo>
                    <a:pt x="9220" y="10642"/>
                    <a:pt x="10602" y="8072"/>
                    <a:pt x="11097" y="5314"/>
                  </a:cubicBezTo>
                  <a:cubicBezTo>
                    <a:pt x="11317" y="4080"/>
                    <a:pt x="11387" y="2745"/>
                    <a:pt x="11846" y="1608"/>
                  </a:cubicBezTo>
                  <a:lnTo>
                    <a:pt x="11779" y="1581"/>
                  </a:lnTo>
                  <a:cubicBezTo>
                    <a:pt x="11486" y="946"/>
                    <a:pt x="10872" y="497"/>
                    <a:pt x="10207" y="272"/>
                  </a:cubicBezTo>
                  <a:cubicBezTo>
                    <a:pt x="9547" y="45"/>
                    <a:pt x="8838" y="5"/>
                    <a:pt x="8138" y="2"/>
                  </a:cubicBezTo>
                  <a:cubicBezTo>
                    <a:pt x="8077" y="1"/>
                    <a:pt x="8017" y="1"/>
                    <a:pt x="7957" y="1"/>
                  </a:cubicBezTo>
                  <a:close/>
                </a:path>
              </a:pathLst>
            </a:custGeom>
            <a:solidFill>
              <a:srgbClr val="2828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344;p27"/>
            <p:cNvSpPr/>
            <p:nvPr/>
          </p:nvSpPr>
          <p:spPr>
            <a:xfrm>
              <a:off x="6262412" y="2393254"/>
              <a:ext cx="117194" cy="159372"/>
            </a:xfrm>
            <a:custGeom>
              <a:avLst/>
              <a:gdLst/>
              <a:ahLst/>
              <a:cxnLst/>
              <a:rect l="l" t="t" r="r" b="b"/>
              <a:pathLst>
                <a:path w="6160" h="8377" extrusionOk="0">
                  <a:moveTo>
                    <a:pt x="3031" y="1"/>
                  </a:moveTo>
                  <a:cubicBezTo>
                    <a:pt x="994" y="1"/>
                    <a:pt x="0" y="2235"/>
                    <a:pt x="935" y="4440"/>
                  </a:cubicBezTo>
                  <a:cubicBezTo>
                    <a:pt x="1513" y="5908"/>
                    <a:pt x="3074" y="8377"/>
                    <a:pt x="4787" y="8377"/>
                  </a:cubicBezTo>
                  <a:cubicBezTo>
                    <a:pt x="5239" y="8377"/>
                    <a:pt x="5701" y="8205"/>
                    <a:pt x="6159" y="7798"/>
                  </a:cubicBezTo>
                  <a:lnTo>
                    <a:pt x="6159" y="7798"/>
                  </a:lnTo>
                  <a:cubicBezTo>
                    <a:pt x="5827" y="8084"/>
                    <a:pt x="5446" y="8205"/>
                    <a:pt x="5060" y="8205"/>
                  </a:cubicBezTo>
                  <a:cubicBezTo>
                    <a:pt x="4340" y="8205"/>
                    <a:pt x="3603" y="7786"/>
                    <a:pt x="3131" y="7231"/>
                  </a:cubicBezTo>
                  <a:cubicBezTo>
                    <a:pt x="2049" y="5947"/>
                    <a:pt x="1048" y="4353"/>
                    <a:pt x="975" y="2639"/>
                  </a:cubicBezTo>
                  <a:cubicBezTo>
                    <a:pt x="1018" y="958"/>
                    <a:pt x="1992" y="176"/>
                    <a:pt x="3335" y="176"/>
                  </a:cubicBezTo>
                  <a:cubicBezTo>
                    <a:pt x="3709" y="176"/>
                    <a:pt x="4113" y="237"/>
                    <a:pt x="4533" y="356"/>
                  </a:cubicBezTo>
                  <a:cubicBezTo>
                    <a:pt x="3988" y="111"/>
                    <a:pt x="3484" y="1"/>
                    <a:pt x="303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345;p27"/>
            <p:cNvSpPr/>
            <p:nvPr/>
          </p:nvSpPr>
          <p:spPr>
            <a:xfrm>
              <a:off x="6298425" y="2416692"/>
              <a:ext cx="58578" cy="112381"/>
            </a:xfrm>
            <a:custGeom>
              <a:avLst/>
              <a:gdLst/>
              <a:ahLst/>
              <a:cxnLst/>
              <a:rect l="l" t="t" r="r" b="b"/>
              <a:pathLst>
                <a:path w="3079" h="5907" extrusionOk="0">
                  <a:moveTo>
                    <a:pt x="925" y="0"/>
                  </a:moveTo>
                  <a:cubicBezTo>
                    <a:pt x="874" y="0"/>
                    <a:pt x="823" y="3"/>
                    <a:pt x="771" y="10"/>
                  </a:cubicBezTo>
                  <a:cubicBezTo>
                    <a:pt x="322" y="73"/>
                    <a:pt x="1" y="550"/>
                    <a:pt x="161" y="902"/>
                  </a:cubicBezTo>
                  <a:cubicBezTo>
                    <a:pt x="203" y="582"/>
                    <a:pt x="474" y="409"/>
                    <a:pt x="707" y="409"/>
                  </a:cubicBezTo>
                  <a:cubicBezTo>
                    <a:pt x="738" y="409"/>
                    <a:pt x="767" y="412"/>
                    <a:pt x="796" y="418"/>
                  </a:cubicBezTo>
                  <a:cubicBezTo>
                    <a:pt x="1618" y="560"/>
                    <a:pt x="2222" y="2229"/>
                    <a:pt x="1830" y="2858"/>
                  </a:cubicBezTo>
                  <a:cubicBezTo>
                    <a:pt x="1531" y="3321"/>
                    <a:pt x="1248" y="3975"/>
                    <a:pt x="1401" y="4547"/>
                  </a:cubicBezTo>
                  <a:cubicBezTo>
                    <a:pt x="1527" y="5290"/>
                    <a:pt x="2216" y="5906"/>
                    <a:pt x="2947" y="5906"/>
                  </a:cubicBezTo>
                  <a:cubicBezTo>
                    <a:pt x="2991" y="5906"/>
                    <a:pt x="3035" y="5904"/>
                    <a:pt x="3079" y="5899"/>
                  </a:cubicBezTo>
                  <a:cubicBezTo>
                    <a:pt x="2420" y="5613"/>
                    <a:pt x="2048" y="5024"/>
                    <a:pt x="2050" y="4467"/>
                  </a:cubicBezTo>
                  <a:cubicBezTo>
                    <a:pt x="2012" y="3745"/>
                    <a:pt x="2699" y="3340"/>
                    <a:pt x="2777" y="2629"/>
                  </a:cubicBezTo>
                  <a:cubicBezTo>
                    <a:pt x="2914" y="1585"/>
                    <a:pt x="2079" y="0"/>
                    <a:pt x="9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27"/>
            <p:cNvSpPr/>
            <p:nvPr/>
          </p:nvSpPr>
          <p:spPr>
            <a:xfrm>
              <a:off x="6312009" y="2598450"/>
              <a:ext cx="284195" cy="110764"/>
            </a:xfrm>
            <a:custGeom>
              <a:avLst/>
              <a:gdLst/>
              <a:ahLst/>
              <a:cxnLst/>
              <a:rect l="l" t="t" r="r" b="b"/>
              <a:pathLst>
                <a:path w="14938" h="5822" extrusionOk="0">
                  <a:moveTo>
                    <a:pt x="0" y="1"/>
                  </a:moveTo>
                  <a:cubicBezTo>
                    <a:pt x="2322" y="3630"/>
                    <a:pt x="6581" y="5822"/>
                    <a:pt x="10863" y="5822"/>
                  </a:cubicBezTo>
                  <a:cubicBezTo>
                    <a:pt x="11542" y="5822"/>
                    <a:pt x="12221" y="5767"/>
                    <a:pt x="12893" y="5653"/>
                  </a:cubicBezTo>
                  <a:cubicBezTo>
                    <a:pt x="13589" y="5532"/>
                    <a:pt x="14276" y="5373"/>
                    <a:pt x="14938" y="5135"/>
                  </a:cubicBezTo>
                  <a:lnTo>
                    <a:pt x="14938" y="5135"/>
                  </a:lnTo>
                  <a:cubicBezTo>
                    <a:pt x="14251" y="5280"/>
                    <a:pt x="13562" y="5398"/>
                    <a:pt x="12867" y="5450"/>
                  </a:cubicBezTo>
                  <a:cubicBezTo>
                    <a:pt x="12410" y="5495"/>
                    <a:pt x="11953" y="5518"/>
                    <a:pt x="11497" y="5518"/>
                  </a:cubicBezTo>
                  <a:cubicBezTo>
                    <a:pt x="7091" y="5518"/>
                    <a:pt x="2785" y="3438"/>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27"/>
            <p:cNvSpPr/>
            <p:nvPr/>
          </p:nvSpPr>
          <p:spPr>
            <a:xfrm>
              <a:off x="6585332" y="2507628"/>
              <a:ext cx="17522" cy="29070"/>
            </a:xfrm>
            <a:custGeom>
              <a:avLst/>
              <a:gdLst/>
              <a:ahLst/>
              <a:cxnLst/>
              <a:rect l="l" t="t" r="r" b="b"/>
              <a:pathLst>
                <a:path w="921" h="1528" extrusionOk="0">
                  <a:moveTo>
                    <a:pt x="669" y="0"/>
                  </a:moveTo>
                  <a:cubicBezTo>
                    <a:pt x="0" y="301"/>
                    <a:pt x="294" y="1363"/>
                    <a:pt x="921" y="1528"/>
                  </a:cubicBezTo>
                  <a:cubicBezTo>
                    <a:pt x="801" y="924"/>
                    <a:pt x="591" y="594"/>
                    <a:pt x="669" y="0"/>
                  </a:cubicBezTo>
                  <a:close/>
                </a:path>
              </a:pathLst>
            </a:custGeom>
            <a:solidFill>
              <a:srgbClr val="E082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27"/>
            <p:cNvSpPr/>
            <p:nvPr/>
          </p:nvSpPr>
          <p:spPr>
            <a:xfrm>
              <a:off x="6192155" y="2164487"/>
              <a:ext cx="392124" cy="414650"/>
            </a:xfrm>
            <a:custGeom>
              <a:avLst/>
              <a:gdLst/>
              <a:ahLst/>
              <a:cxnLst/>
              <a:rect l="l" t="t" r="r" b="b"/>
              <a:pathLst>
                <a:path w="20611" h="21795" extrusionOk="0">
                  <a:moveTo>
                    <a:pt x="20609" y="0"/>
                  </a:moveTo>
                  <a:cubicBezTo>
                    <a:pt x="20452" y="1421"/>
                    <a:pt x="19387" y="2536"/>
                    <a:pt x="18178" y="3192"/>
                  </a:cubicBezTo>
                  <a:cubicBezTo>
                    <a:pt x="15670" y="4546"/>
                    <a:pt x="12618" y="4055"/>
                    <a:pt x="10062" y="5376"/>
                  </a:cubicBezTo>
                  <a:cubicBezTo>
                    <a:pt x="9092" y="5853"/>
                    <a:pt x="8195" y="6603"/>
                    <a:pt x="7714" y="7597"/>
                  </a:cubicBezTo>
                  <a:cubicBezTo>
                    <a:pt x="7249" y="8528"/>
                    <a:pt x="7151" y="9672"/>
                    <a:pt x="6569" y="10499"/>
                  </a:cubicBezTo>
                  <a:cubicBezTo>
                    <a:pt x="5742" y="11643"/>
                    <a:pt x="4183" y="11778"/>
                    <a:pt x="2999" y="12470"/>
                  </a:cubicBezTo>
                  <a:cubicBezTo>
                    <a:pt x="786" y="13617"/>
                    <a:pt x="1463" y="16392"/>
                    <a:pt x="1713" y="18378"/>
                  </a:cubicBezTo>
                  <a:cubicBezTo>
                    <a:pt x="1876" y="19705"/>
                    <a:pt x="1435" y="21382"/>
                    <a:pt x="0" y="21794"/>
                  </a:cubicBezTo>
                  <a:cubicBezTo>
                    <a:pt x="1490" y="21476"/>
                    <a:pt x="2028" y="19717"/>
                    <a:pt x="1918" y="18364"/>
                  </a:cubicBezTo>
                  <a:cubicBezTo>
                    <a:pt x="1770" y="16457"/>
                    <a:pt x="1091" y="13867"/>
                    <a:pt x="3179" y="12785"/>
                  </a:cubicBezTo>
                  <a:cubicBezTo>
                    <a:pt x="4391" y="12106"/>
                    <a:pt x="6002" y="11964"/>
                    <a:pt x="6896" y="10732"/>
                  </a:cubicBezTo>
                  <a:cubicBezTo>
                    <a:pt x="7339" y="10114"/>
                    <a:pt x="7521" y="9395"/>
                    <a:pt x="7729" y="8736"/>
                  </a:cubicBezTo>
                  <a:cubicBezTo>
                    <a:pt x="8063" y="7370"/>
                    <a:pt x="8985" y="6322"/>
                    <a:pt x="10236" y="5716"/>
                  </a:cubicBezTo>
                  <a:cubicBezTo>
                    <a:pt x="12729" y="4424"/>
                    <a:pt x="15812" y="4811"/>
                    <a:pt x="18281" y="3368"/>
                  </a:cubicBezTo>
                  <a:cubicBezTo>
                    <a:pt x="19480" y="2648"/>
                    <a:pt x="20546" y="1451"/>
                    <a:pt x="20611" y="0"/>
                  </a:cubicBezTo>
                  <a:close/>
                </a:path>
              </a:pathLst>
            </a:custGeom>
            <a:solidFill>
              <a:srgbClr val="4040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27"/>
            <p:cNvSpPr/>
            <p:nvPr/>
          </p:nvSpPr>
          <p:spPr>
            <a:xfrm>
              <a:off x="6128100" y="2155812"/>
              <a:ext cx="428843" cy="319905"/>
            </a:xfrm>
            <a:custGeom>
              <a:avLst/>
              <a:gdLst/>
              <a:ahLst/>
              <a:cxnLst/>
              <a:rect l="l" t="t" r="r" b="b"/>
              <a:pathLst>
                <a:path w="22541" h="16815" extrusionOk="0">
                  <a:moveTo>
                    <a:pt x="22540" y="1"/>
                  </a:moveTo>
                  <a:lnTo>
                    <a:pt x="22540" y="1"/>
                  </a:lnTo>
                  <a:cubicBezTo>
                    <a:pt x="21480" y="1522"/>
                    <a:pt x="19773" y="1893"/>
                    <a:pt x="18025" y="1893"/>
                  </a:cubicBezTo>
                  <a:cubicBezTo>
                    <a:pt x="17106" y="1893"/>
                    <a:pt x="16177" y="1790"/>
                    <a:pt x="15323" y="1698"/>
                  </a:cubicBezTo>
                  <a:cubicBezTo>
                    <a:pt x="14887" y="1642"/>
                    <a:pt x="14438" y="1611"/>
                    <a:pt x="13989" y="1611"/>
                  </a:cubicBezTo>
                  <a:cubicBezTo>
                    <a:pt x="11680" y="1611"/>
                    <a:pt x="9355" y="2433"/>
                    <a:pt x="8605" y="4895"/>
                  </a:cubicBezTo>
                  <a:cubicBezTo>
                    <a:pt x="8160" y="6164"/>
                    <a:pt x="8015" y="7488"/>
                    <a:pt x="7460" y="8640"/>
                  </a:cubicBezTo>
                  <a:cubicBezTo>
                    <a:pt x="6919" y="9787"/>
                    <a:pt x="5909" y="10695"/>
                    <a:pt x="4723" y="11155"/>
                  </a:cubicBezTo>
                  <a:cubicBezTo>
                    <a:pt x="3021" y="11675"/>
                    <a:pt x="2499" y="12145"/>
                    <a:pt x="2349" y="14005"/>
                  </a:cubicBezTo>
                  <a:cubicBezTo>
                    <a:pt x="2237" y="15292"/>
                    <a:pt x="1271" y="16446"/>
                    <a:pt x="1" y="16814"/>
                  </a:cubicBezTo>
                  <a:cubicBezTo>
                    <a:pt x="1298" y="16543"/>
                    <a:pt x="2365" y="15380"/>
                    <a:pt x="2552" y="14038"/>
                  </a:cubicBezTo>
                  <a:cubicBezTo>
                    <a:pt x="2764" y="12275"/>
                    <a:pt x="3156" y="11925"/>
                    <a:pt x="4835" y="11457"/>
                  </a:cubicBezTo>
                  <a:cubicBezTo>
                    <a:pt x="6121" y="11015"/>
                    <a:pt x="7206" y="10031"/>
                    <a:pt x="7801" y="8807"/>
                  </a:cubicBezTo>
                  <a:cubicBezTo>
                    <a:pt x="8403" y="7580"/>
                    <a:pt x="8562" y="6239"/>
                    <a:pt x="8999" y="5035"/>
                  </a:cubicBezTo>
                  <a:cubicBezTo>
                    <a:pt x="9684" y="2662"/>
                    <a:pt x="11952" y="1963"/>
                    <a:pt x="14176" y="1963"/>
                  </a:cubicBezTo>
                  <a:cubicBezTo>
                    <a:pt x="14554" y="1963"/>
                    <a:pt x="14931" y="1983"/>
                    <a:pt x="15298" y="2019"/>
                  </a:cubicBezTo>
                  <a:cubicBezTo>
                    <a:pt x="16007" y="2079"/>
                    <a:pt x="16783" y="2141"/>
                    <a:pt x="17563" y="2141"/>
                  </a:cubicBezTo>
                  <a:cubicBezTo>
                    <a:pt x="19508" y="2141"/>
                    <a:pt x="21485" y="1756"/>
                    <a:pt x="22540" y="1"/>
                  </a:cubicBezTo>
                  <a:close/>
                </a:path>
              </a:pathLst>
            </a:custGeom>
            <a:solidFill>
              <a:srgbClr val="4040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27"/>
            <p:cNvSpPr/>
            <p:nvPr/>
          </p:nvSpPr>
          <p:spPr>
            <a:xfrm>
              <a:off x="6052040" y="2197666"/>
              <a:ext cx="122064" cy="291558"/>
            </a:xfrm>
            <a:custGeom>
              <a:avLst/>
              <a:gdLst/>
              <a:ahLst/>
              <a:cxnLst/>
              <a:rect l="l" t="t" r="r" b="b"/>
              <a:pathLst>
                <a:path w="6416" h="15325" extrusionOk="0">
                  <a:moveTo>
                    <a:pt x="6347" y="0"/>
                  </a:moveTo>
                  <a:cubicBezTo>
                    <a:pt x="6320" y="682"/>
                    <a:pt x="6255" y="1361"/>
                    <a:pt x="6105" y="2021"/>
                  </a:cubicBezTo>
                  <a:cubicBezTo>
                    <a:pt x="4826" y="7664"/>
                    <a:pt x="0" y="8780"/>
                    <a:pt x="3935" y="15325"/>
                  </a:cubicBezTo>
                  <a:cubicBezTo>
                    <a:pt x="635" y="8391"/>
                    <a:pt x="5353" y="7978"/>
                    <a:pt x="6307" y="2056"/>
                  </a:cubicBezTo>
                  <a:cubicBezTo>
                    <a:pt x="6392" y="1373"/>
                    <a:pt x="6415" y="681"/>
                    <a:pt x="6347" y="0"/>
                  </a:cubicBezTo>
                  <a:close/>
                </a:path>
              </a:pathLst>
            </a:custGeom>
            <a:solidFill>
              <a:srgbClr val="4040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27"/>
            <p:cNvSpPr/>
            <p:nvPr/>
          </p:nvSpPr>
          <p:spPr>
            <a:xfrm>
              <a:off x="5966412" y="2190646"/>
              <a:ext cx="211197" cy="256267"/>
            </a:xfrm>
            <a:custGeom>
              <a:avLst/>
              <a:gdLst/>
              <a:ahLst/>
              <a:cxnLst/>
              <a:rect l="l" t="t" r="r" b="b"/>
              <a:pathLst>
                <a:path w="11101" h="13470" extrusionOk="0">
                  <a:moveTo>
                    <a:pt x="10828" y="0"/>
                  </a:moveTo>
                  <a:cubicBezTo>
                    <a:pt x="10773" y="0"/>
                    <a:pt x="10718" y="23"/>
                    <a:pt x="10678" y="78"/>
                  </a:cubicBezTo>
                  <a:cubicBezTo>
                    <a:pt x="7803" y="3709"/>
                    <a:pt x="708" y="3356"/>
                    <a:pt x="1" y="8800"/>
                  </a:cubicBezTo>
                  <a:cubicBezTo>
                    <a:pt x="957" y="4003"/>
                    <a:pt x="6667" y="4011"/>
                    <a:pt x="9961" y="1371"/>
                  </a:cubicBezTo>
                  <a:lnTo>
                    <a:pt x="9961" y="1371"/>
                  </a:lnTo>
                  <a:cubicBezTo>
                    <a:pt x="9508" y="2080"/>
                    <a:pt x="8977" y="2746"/>
                    <a:pt x="8408" y="3377"/>
                  </a:cubicBezTo>
                  <a:cubicBezTo>
                    <a:pt x="5989" y="6084"/>
                    <a:pt x="1760" y="9396"/>
                    <a:pt x="2500" y="13469"/>
                  </a:cubicBezTo>
                  <a:cubicBezTo>
                    <a:pt x="2018" y="7918"/>
                    <a:pt x="9047" y="4948"/>
                    <a:pt x="11026" y="289"/>
                  </a:cubicBezTo>
                  <a:cubicBezTo>
                    <a:pt x="11101" y="139"/>
                    <a:pt x="10964" y="0"/>
                    <a:pt x="10828" y="0"/>
                  </a:cubicBezTo>
                  <a:close/>
                </a:path>
              </a:pathLst>
            </a:custGeom>
            <a:solidFill>
              <a:srgbClr val="4040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27"/>
            <p:cNvSpPr/>
            <p:nvPr/>
          </p:nvSpPr>
          <p:spPr>
            <a:xfrm>
              <a:off x="6588148" y="2562494"/>
              <a:ext cx="64228" cy="31734"/>
            </a:xfrm>
            <a:custGeom>
              <a:avLst/>
              <a:gdLst/>
              <a:ahLst/>
              <a:cxnLst/>
              <a:rect l="l" t="t" r="r" b="b"/>
              <a:pathLst>
                <a:path w="3376" h="1668" extrusionOk="0">
                  <a:moveTo>
                    <a:pt x="3120" y="1"/>
                  </a:moveTo>
                  <a:cubicBezTo>
                    <a:pt x="2849" y="1"/>
                    <a:pt x="726" y="1198"/>
                    <a:pt x="1" y="1665"/>
                  </a:cubicBezTo>
                  <a:cubicBezTo>
                    <a:pt x="55" y="1667"/>
                    <a:pt x="109" y="1668"/>
                    <a:pt x="163" y="1668"/>
                  </a:cubicBezTo>
                  <a:cubicBezTo>
                    <a:pt x="1009" y="1668"/>
                    <a:pt x="1848" y="1496"/>
                    <a:pt x="2627" y="1162"/>
                  </a:cubicBezTo>
                  <a:cubicBezTo>
                    <a:pt x="2791" y="1092"/>
                    <a:pt x="2954" y="1013"/>
                    <a:pt x="3122" y="957"/>
                  </a:cubicBezTo>
                  <a:lnTo>
                    <a:pt x="3122" y="952"/>
                  </a:lnTo>
                  <a:cubicBezTo>
                    <a:pt x="3142" y="937"/>
                    <a:pt x="3161" y="913"/>
                    <a:pt x="3182" y="893"/>
                  </a:cubicBezTo>
                  <a:cubicBezTo>
                    <a:pt x="3298" y="758"/>
                    <a:pt x="3376" y="578"/>
                    <a:pt x="3348" y="405"/>
                  </a:cubicBezTo>
                  <a:cubicBezTo>
                    <a:pt x="3321" y="258"/>
                    <a:pt x="3228" y="133"/>
                    <a:pt x="3146" y="10"/>
                  </a:cubicBezTo>
                  <a:cubicBezTo>
                    <a:pt x="3142" y="4"/>
                    <a:pt x="3133" y="1"/>
                    <a:pt x="31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27"/>
            <p:cNvSpPr/>
            <p:nvPr/>
          </p:nvSpPr>
          <p:spPr>
            <a:xfrm>
              <a:off x="6611947" y="2524027"/>
              <a:ext cx="13850" cy="12043"/>
            </a:xfrm>
            <a:custGeom>
              <a:avLst/>
              <a:gdLst/>
              <a:ahLst/>
              <a:cxnLst/>
              <a:rect l="l" t="t" r="r" b="b"/>
              <a:pathLst>
                <a:path w="728" h="633" extrusionOk="0">
                  <a:moveTo>
                    <a:pt x="389" y="1"/>
                  </a:moveTo>
                  <a:cubicBezTo>
                    <a:pt x="341" y="6"/>
                    <a:pt x="294" y="22"/>
                    <a:pt x="256" y="51"/>
                  </a:cubicBezTo>
                  <a:lnTo>
                    <a:pt x="124" y="124"/>
                  </a:lnTo>
                  <a:cubicBezTo>
                    <a:pt x="92" y="146"/>
                    <a:pt x="66" y="174"/>
                    <a:pt x="49" y="207"/>
                  </a:cubicBezTo>
                  <a:cubicBezTo>
                    <a:pt x="27" y="237"/>
                    <a:pt x="12" y="272"/>
                    <a:pt x="7" y="309"/>
                  </a:cubicBezTo>
                  <a:cubicBezTo>
                    <a:pt x="1" y="344"/>
                    <a:pt x="2" y="381"/>
                    <a:pt x="12" y="416"/>
                  </a:cubicBezTo>
                  <a:cubicBezTo>
                    <a:pt x="17" y="451"/>
                    <a:pt x="32" y="486"/>
                    <a:pt x="54" y="514"/>
                  </a:cubicBezTo>
                  <a:lnTo>
                    <a:pt x="106" y="569"/>
                  </a:lnTo>
                  <a:cubicBezTo>
                    <a:pt x="144" y="601"/>
                    <a:pt x="189" y="623"/>
                    <a:pt x="239" y="629"/>
                  </a:cubicBezTo>
                  <a:lnTo>
                    <a:pt x="309" y="633"/>
                  </a:lnTo>
                  <a:cubicBezTo>
                    <a:pt x="357" y="628"/>
                    <a:pt x="404" y="611"/>
                    <a:pt x="444" y="583"/>
                  </a:cubicBezTo>
                  <a:lnTo>
                    <a:pt x="574" y="509"/>
                  </a:lnTo>
                  <a:cubicBezTo>
                    <a:pt x="696" y="417"/>
                    <a:pt x="728" y="247"/>
                    <a:pt x="644" y="121"/>
                  </a:cubicBezTo>
                  <a:lnTo>
                    <a:pt x="644" y="119"/>
                  </a:lnTo>
                  <a:lnTo>
                    <a:pt x="592" y="62"/>
                  </a:lnTo>
                  <a:cubicBezTo>
                    <a:pt x="554" y="31"/>
                    <a:pt x="509" y="11"/>
                    <a:pt x="459" y="2"/>
                  </a:cubicBezTo>
                  <a:lnTo>
                    <a:pt x="38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27"/>
            <p:cNvSpPr/>
            <p:nvPr/>
          </p:nvSpPr>
          <p:spPr>
            <a:xfrm>
              <a:off x="6515436" y="2366849"/>
              <a:ext cx="80419" cy="46174"/>
            </a:xfrm>
            <a:custGeom>
              <a:avLst/>
              <a:gdLst/>
              <a:ahLst/>
              <a:cxnLst/>
              <a:rect l="l" t="t" r="r" b="b"/>
              <a:pathLst>
                <a:path w="4227" h="2427" extrusionOk="0">
                  <a:moveTo>
                    <a:pt x="2884" y="0"/>
                  </a:moveTo>
                  <a:cubicBezTo>
                    <a:pt x="2443" y="0"/>
                    <a:pt x="2061" y="275"/>
                    <a:pt x="1702" y="484"/>
                  </a:cubicBezTo>
                  <a:cubicBezTo>
                    <a:pt x="956" y="912"/>
                    <a:pt x="336" y="1574"/>
                    <a:pt x="1" y="2351"/>
                  </a:cubicBezTo>
                  <a:lnTo>
                    <a:pt x="101" y="2426"/>
                  </a:lnTo>
                  <a:cubicBezTo>
                    <a:pt x="691" y="1933"/>
                    <a:pt x="1375" y="1599"/>
                    <a:pt x="2097" y="1409"/>
                  </a:cubicBezTo>
                  <a:cubicBezTo>
                    <a:pt x="2449" y="1316"/>
                    <a:pt x="2814" y="1387"/>
                    <a:pt x="3129" y="1244"/>
                  </a:cubicBezTo>
                  <a:cubicBezTo>
                    <a:pt x="3458" y="1112"/>
                    <a:pt x="3785" y="966"/>
                    <a:pt x="4211" y="669"/>
                  </a:cubicBezTo>
                  <a:lnTo>
                    <a:pt x="4226" y="544"/>
                  </a:lnTo>
                  <a:cubicBezTo>
                    <a:pt x="3870" y="149"/>
                    <a:pt x="3398" y="15"/>
                    <a:pt x="2944" y="2"/>
                  </a:cubicBezTo>
                  <a:cubicBezTo>
                    <a:pt x="2924" y="1"/>
                    <a:pt x="2904" y="0"/>
                    <a:pt x="2884" y="0"/>
                  </a:cubicBezTo>
                  <a:close/>
                </a:path>
              </a:pathLst>
            </a:custGeom>
            <a:solidFill>
              <a:srgbClr val="2828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27"/>
            <p:cNvSpPr/>
            <p:nvPr/>
          </p:nvSpPr>
          <p:spPr>
            <a:xfrm>
              <a:off x="6526680" y="2408131"/>
              <a:ext cx="70944" cy="27339"/>
            </a:xfrm>
            <a:custGeom>
              <a:avLst/>
              <a:gdLst/>
              <a:ahLst/>
              <a:cxnLst/>
              <a:rect l="l" t="t" r="r" b="b"/>
              <a:pathLst>
                <a:path w="3729" h="1437" extrusionOk="0">
                  <a:moveTo>
                    <a:pt x="2605" y="0"/>
                  </a:moveTo>
                  <a:cubicBezTo>
                    <a:pt x="2296" y="0"/>
                    <a:pt x="1981" y="80"/>
                    <a:pt x="1694" y="215"/>
                  </a:cubicBezTo>
                  <a:cubicBezTo>
                    <a:pt x="1039" y="443"/>
                    <a:pt x="440" y="845"/>
                    <a:pt x="0" y="1372"/>
                  </a:cubicBezTo>
                  <a:lnTo>
                    <a:pt x="54" y="1437"/>
                  </a:lnTo>
                  <a:cubicBezTo>
                    <a:pt x="611" y="1135"/>
                    <a:pt x="1221" y="942"/>
                    <a:pt x="1851" y="867"/>
                  </a:cubicBezTo>
                  <a:cubicBezTo>
                    <a:pt x="1903" y="867"/>
                    <a:pt x="1953" y="867"/>
                    <a:pt x="2003" y="867"/>
                  </a:cubicBezTo>
                  <a:cubicBezTo>
                    <a:pt x="2609" y="867"/>
                    <a:pt x="3086" y="831"/>
                    <a:pt x="3710" y="556"/>
                  </a:cubicBezTo>
                  <a:lnTo>
                    <a:pt x="3729" y="473"/>
                  </a:lnTo>
                  <a:cubicBezTo>
                    <a:pt x="3415" y="140"/>
                    <a:pt x="3015" y="0"/>
                    <a:pt x="2605" y="0"/>
                  </a:cubicBezTo>
                  <a:close/>
                </a:path>
              </a:pathLst>
            </a:custGeom>
            <a:solidFill>
              <a:srgbClr val="2828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27"/>
            <p:cNvSpPr/>
            <p:nvPr/>
          </p:nvSpPr>
          <p:spPr>
            <a:xfrm>
              <a:off x="6563949" y="2415988"/>
              <a:ext cx="28385" cy="28366"/>
            </a:xfrm>
            <a:custGeom>
              <a:avLst/>
              <a:gdLst/>
              <a:ahLst/>
              <a:cxnLst/>
              <a:rect l="l" t="t" r="r" b="b"/>
              <a:pathLst>
                <a:path w="1492" h="1491" extrusionOk="0">
                  <a:moveTo>
                    <a:pt x="746" y="0"/>
                  </a:moveTo>
                  <a:cubicBezTo>
                    <a:pt x="334" y="0"/>
                    <a:pt x="1" y="334"/>
                    <a:pt x="1" y="745"/>
                  </a:cubicBezTo>
                  <a:cubicBezTo>
                    <a:pt x="1" y="1157"/>
                    <a:pt x="334" y="1491"/>
                    <a:pt x="746" y="1491"/>
                  </a:cubicBezTo>
                  <a:cubicBezTo>
                    <a:pt x="1158" y="1491"/>
                    <a:pt x="1491" y="1157"/>
                    <a:pt x="1491" y="745"/>
                  </a:cubicBezTo>
                  <a:cubicBezTo>
                    <a:pt x="1491" y="334"/>
                    <a:pt x="1158" y="0"/>
                    <a:pt x="746" y="0"/>
                  </a:cubicBezTo>
                  <a:close/>
                </a:path>
              </a:pathLst>
            </a:custGeom>
            <a:solidFill>
              <a:srgbClr val="2828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27"/>
            <p:cNvSpPr/>
            <p:nvPr/>
          </p:nvSpPr>
          <p:spPr>
            <a:xfrm>
              <a:off x="8068112" y="2441138"/>
              <a:ext cx="447487" cy="553494"/>
            </a:xfrm>
            <a:custGeom>
              <a:avLst/>
              <a:gdLst/>
              <a:ahLst/>
              <a:cxnLst/>
              <a:rect l="l" t="t" r="r" b="b"/>
              <a:pathLst>
                <a:path w="23521" h="29093" extrusionOk="0">
                  <a:moveTo>
                    <a:pt x="21222" y="0"/>
                  </a:moveTo>
                  <a:cubicBezTo>
                    <a:pt x="16702" y="2418"/>
                    <a:pt x="11626" y="3779"/>
                    <a:pt x="6507" y="3956"/>
                  </a:cubicBezTo>
                  <a:cubicBezTo>
                    <a:pt x="7437" y="8028"/>
                    <a:pt x="8368" y="12098"/>
                    <a:pt x="9300" y="16170"/>
                  </a:cubicBezTo>
                  <a:cubicBezTo>
                    <a:pt x="9006" y="16224"/>
                    <a:pt x="8709" y="16285"/>
                    <a:pt x="8414" y="16350"/>
                  </a:cubicBezTo>
                  <a:cubicBezTo>
                    <a:pt x="5603" y="16967"/>
                    <a:pt x="2843" y="17846"/>
                    <a:pt x="0" y="18253"/>
                  </a:cubicBezTo>
                  <a:cubicBezTo>
                    <a:pt x="986" y="21478"/>
                    <a:pt x="1277" y="24876"/>
                    <a:pt x="856" y="28221"/>
                  </a:cubicBezTo>
                  <a:cubicBezTo>
                    <a:pt x="3723" y="28802"/>
                    <a:pt x="6638" y="29093"/>
                    <a:pt x="9557" y="29093"/>
                  </a:cubicBezTo>
                  <a:cubicBezTo>
                    <a:pt x="10830" y="29093"/>
                    <a:pt x="12104" y="29037"/>
                    <a:pt x="13375" y="28927"/>
                  </a:cubicBezTo>
                  <a:cubicBezTo>
                    <a:pt x="13652" y="28905"/>
                    <a:pt x="13924" y="28882"/>
                    <a:pt x="14201" y="28850"/>
                  </a:cubicBezTo>
                  <a:cubicBezTo>
                    <a:pt x="15755" y="28685"/>
                    <a:pt x="17312" y="28431"/>
                    <a:pt x="18754" y="27838"/>
                  </a:cubicBezTo>
                  <a:cubicBezTo>
                    <a:pt x="20199" y="27239"/>
                    <a:pt x="21526" y="26269"/>
                    <a:pt x="22316" y="24921"/>
                  </a:cubicBezTo>
                  <a:cubicBezTo>
                    <a:pt x="23520" y="22865"/>
                    <a:pt x="23313" y="20311"/>
                    <a:pt x="23072" y="17939"/>
                  </a:cubicBezTo>
                  <a:cubicBezTo>
                    <a:pt x="22456" y="11958"/>
                    <a:pt x="21841" y="5978"/>
                    <a:pt x="212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27"/>
            <p:cNvSpPr/>
            <p:nvPr/>
          </p:nvSpPr>
          <p:spPr>
            <a:xfrm>
              <a:off x="8077491" y="2741703"/>
              <a:ext cx="294773" cy="44766"/>
            </a:xfrm>
            <a:custGeom>
              <a:avLst/>
              <a:gdLst/>
              <a:ahLst/>
              <a:cxnLst/>
              <a:rect l="l" t="t" r="r" b="b"/>
              <a:pathLst>
                <a:path w="15494" h="2353" extrusionOk="0">
                  <a:moveTo>
                    <a:pt x="10836" y="0"/>
                  </a:moveTo>
                  <a:cubicBezTo>
                    <a:pt x="7860" y="0"/>
                    <a:pt x="4746" y="1200"/>
                    <a:pt x="1943" y="1929"/>
                  </a:cubicBezTo>
                  <a:cubicBezTo>
                    <a:pt x="1305" y="2102"/>
                    <a:pt x="656" y="2234"/>
                    <a:pt x="1" y="2352"/>
                  </a:cubicBezTo>
                  <a:cubicBezTo>
                    <a:pt x="666" y="2329"/>
                    <a:pt x="1328" y="2235"/>
                    <a:pt x="1987" y="2130"/>
                  </a:cubicBezTo>
                  <a:cubicBezTo>
                    <a:pt x="5003" y="1579"/>
                    <a:pt x="8183" y="357"/>
                    <a:pt x="11275" y="357"/>
                  </a:cubicBezTo>
                  <a:cubicBezTo>
                    <a:pt x="12708" y="357"/>
                    <a:pt x="14122" y="620"/>
                    <a:pt x="15493" y="1332"/>
                  </a:cubicBezTo>
                  <a:cubicBezTo>
                    <a:pt x="14030" y="355"/>
                    <a:pt x="12453" y="0"/>
                    <a:pt x="108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27"/>
            <p:cNvSpPr/>
            <p:nvPr/>
          </p:nvSpPr>
          <p:spPr>
            <a:xfrm>
              <a:off x="8083674" y="2264498"/>
              <a:ext cx="332652" cy="257941"/>
            </a:xfrm>
            <a:custGeom>
              <a:avLst/>
              <a:gdLst/>
              <a:ahLst/>
              <a:cxnLst/>
              <a:rect l="l" t="t" r="r" b="b"/>
              <a:pathLst>
                <a:path w="17485" h="13558" extrusionOk="0">
                  <a:moveTo>
                    <a:pt x="1" y="1"/>
                  </a:moveTo>
                  <a:lnTo>
                    <a:pt x="1" y="1"/>
                  </a:lnTo>
                  <a:cubicBezTo>
                    <a:pt x="359" y="1642"/>
                    <a:pt x="1076" y="4958"/>
                    <a:pt x="1423" y="6602"/>
                  </a:cubicBezTo>
                  <a:cubicBezTo>
                    <a:pt x="1817" y="8540"/>
                    <a:pt x="2367" y="11296"/>
                    <a:pt x="2706" y="13216"/>
                  </a:cubicBezTo>
                  <a:lnTo>
                    <a:pt x="2764" y="13558"/>
                  </a:lnTo>
                  <a:lnTo>
                    <a:pt x="3114" y="13558"/>
                  </a:lnTo>
                  <a:cubicBezTo>
                    <a:pt x="8037" y="13556"/>
                    <a:pt x="12981" y="12609"/>
                    <a:pt x="17485" y="10613"/>
                  </a:cubicBezTo>
                  <a:lnTo>
                    <a:pt x="17483" y="10613"/>
                  </a:lnTo>
                  <a:cubicBezTo>
                    <a:pt x="12923" y="11915"/>
                    <a:pt x="8201" y="12683"/>
                    <a:pt x="3460" y="12724"/>
                  </a:cubicBezTo>
                  <a:lnTo>
                    <a:pt x="3460" y="12724"/>
                  </a:lnTo>
                  <a:cubicBezTo>
                    <a:pt x="3062" y="10618"/>
                    <a:pt x="2600" y="8524"/>
                    <a:pt x="2044" y="6456"/>
                  </a:cubicBezTo>
                  <a:cubicBezTo>
                    <a:pt x="1463" y="4273"/>
                    <a:pt x="791" y="2115"/>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27"/>
            <p:cNvSpPr/>
            <p:nvPr/>
          </p:nvSpPr>
          <p:spPr>
            <a:xfrm>
              <a:off x="7362745" y="2928636"/>
              <a:ext cx="296562" cy="270079"/>
            </a:xfrm>
            <a:custGeom>
              <a:avLst/>
              <a:gdLst/>
              <a:ahLst/>
              <a:cxnLst/>
              <a:rect l="l" t="t" r="r" b="b"/>
              <a:pathLst>
                <a:path w="15588" h="14196" extrusionOk="0">
                  <a:moveTo>
                    <a:pt x="4534" y="1"/>
                  </a:moveTo>
                  <a:cubicBezTo>
                    <a:pt x="4337" y="1"/>
                    <a:pt x="4141" y="10"/>
                    <a:pt x="3947" y="30"/>
                  </a:cubicBezTo>
                  <a:cubicBezTo>
                    <a:pt x="3833" y="13"/>
                    <a:pt x="3719" y="4"/>
                    <a:pt x="3605" y="4"/>
                  </a:cubicBezTo>
                  <a:cubicBezTo>
                    <a:pt x="2467" y="4"/>
                    <a:pt x="1372" y="845"/>
                    <a:pt x="786" y="1856"/>
                  </a:cubicBezTo>
                  <a:cubicBezTo>
                    <a:pt x="352" y="2608"/>
                    <a:pt x="0" y="3552"/>
                    <a:pt x="234" y="4424"/>
                  </a:cubicBezTo>
                  <a:cubicBezTo>
                    <a:pt x="455" y="5238"/>
                    <a:pt x="1147" y="5719"/>
                    <a:pt x="1779" y="6203"/>
                  </a:cubicBezTo>
                  <a:cubicBezTo>
                    <a:pt x="3260" y="7340"/>
                    <a:pt x="4059" y="9016"/>
                    <a:pt x="5091" y="10520"/>
                  </a:cubicBezTo>
                  <a:cubicBezTo>
                    <a:pt x="6108" y="12001"/>
                    <a:pt x="7447" y="13295"/>
                    <a:pt x="9178" y="13889"/>
                  </a:cubicBezTo>
                  <a:cubicBezTo>
                    <a:pt x="9755" y="14086"/>
                    <a:pt x="10402" y="14195"/>
                    <a:pt x="11053" y="14195"/>
                  </a:cubicBezTo>
                  <a:cubicBezTo>
                    <a:pt x="12248" y="14195"/>
                    <a:pt x="13454" y="13826"/>
                    <a:pt x="14254" y="12953"/>
                  </a:cubicBezTo>
                  <a:cubicBezTo>
                    <a:pt x="15588" y="11502"/>
                    <a:pt x="15171" y="9158"/>
                    <a:pt x="14416" y="7542"/>
                  </a:cubicBezTo>
                  <a:cubicBezTo>
                    <a:pt x="13634" y="5881"/>
                    <a:pt x="12405" y="4334"/>
                    <a:pt x="11069" y="3083"/>
                  </a:cubicBezTo>
                  <a:cubicBezTo>
                    <a:pt x="9750" y="1844"/>
                    <a:pt x="8179" y="820"/>
                    <a:pt x="6438" y="290"/>
                  </a:cubicBezTo>
                  <a:cubicBezTo>
                    <a:pt x="5835" y="105"/>
                    <a:pt x="5182" y="1"/>
                    <a:pt x="45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27"/>
            <p:cNvSpPr/>
            <p:nvPr/>
          </p:nvSpPr>
          <p:spPr>
            <a:xfrm>
              <a:off x="7722153" y="2131746"/>
              <a:ext cx="1421909" cy="560096"/>
            </a:xfrm>
            <a:custGeom>
              <a:avLst/>
              <a:gdLst/>
              <a:ahLst/>
              <a:cxnLst/>
              <a:rect l="l" t="t" r="r" b="b"/>
              <a:pathLst>
                <a:path w="74739" h="29440" extrusionOk="0">
                  <a:moveTo>
                    <a:pt x="63969" y="0"/>
                  </a:moveTo>
                  <a:cubicBezTo>
                    <a:pt x="63228" y="0"/>
                    <a:pt x="62485" y="67"/>
                    <a:pt x="61752" y="204"/>
                  </a:cubicBezTo>
                  <a:cubicBezTo>
                    <a:pt x="54900" y="1486"/>
                    <a:pt x="51006" y="8108"/>
                    <a:pt x="48207" y="13849"/>
                  </a:cubicBezTo>
                  <a:cubicBezTo>
                    <a:pt x="46573" y="17206"/>
                    <a:pt x="45035" y="20717"/>
                    <a:pt x="42662" y="23634"/>
                  </a:cubicBezTo>
                  <a:cubicBezTo>
                    <a:pt x="40660" y="26100"/>
                    <a:pt x="37785" y="28208"/>
                    <a:pt x="34526" y="28208"/>
                  </a:cubicBezTo>
                  <a:cubicBezTo>
                    <a:pt x="34191" y="28208"/>
                    <a:pt x="33852" y="28186"/>
                    <a:pt x="33509" y="28139"/>
                  </a:cubicBezTo>
                  <a:cubicBezTo>
                    <a:pt x="30133" y="27677"/>
                    <a:pt x="28260" y="24711"/>
                    <a:pt x="26126" y="22410"/>
                  </a:cubicBezTo>
                  <a:cubicBezTo>
                    <a:pt x="23948" y="20055"/>
                    <a:pt x="21153" y="18635"/>
                    <a:pt x="17955" y="18286"/>
                  </a:cubicBezTo>
                  <a:cubicBezTo>
                    <a:pt x="17419" y="18227"/>
                    <a:pt x="16889" y="18199"/>
                    <a:pt x="16364" y="18199"/>
                  </a:cubicBezTo>
                  <a:cubicBezTo>
                    <a:pt x="10327" y="18199"/>
                    <a:pt x="5047" y="21964"/>
                    <a:pt x="1557" y="26769"/>
                  </a:cubicBezTo>
                  <a:cubicBezTo>
                    <a:pt x="1072" y="27434"/>
                    <a:pt x="618" y="28126"/>
                    <a:pt x="191" y="28830"/>
                  </a:cubicBezTo>
                  <a:cubicBezTo>
                    <a:pt x="0" y="29148"/>
                    <a:pt x="289" y="29439"/>
                    <a:pt x="578" y="29439"/>
                  </a:cubicBezTo>
                  <a:cubicBezTo>
                    <a:pt x="708" y="29439"/>
                    <a:pt x="839" y="29380"/>
                    <a:pt x="925" y="29237"/>
                  </a:cubicBezTo>
                  <a:cubicBezTo>
                    <a:pt x="4235" y="23759"/>
                    <a:pt x="9666" y="19040"/>
                    <a:pt x="16376" y="19036"/>
                  </a:cubicBezTo>
                  <a:cubicBezTo>
                    <a:pt x="19531" y="19036"/>
                    <a:pt x="22611" y="20114"/>
                    <a:pt x="24890" y="22335"/>
                  </a:cubicBezTo>
                  <a:cubicBezTo>
                    <a:pt x="27036" y="24429"/>
                    <a:pt x="28659" y="27279"/>
                    <a:pt x="31545" y="28470"/>
                  </a:cubicBezTo>
                  <a:cubicBezTo>
                    <a:pt x="32490" y="28860"/>
                    <a:pt x="33474" y="29036"/>
                    <a:pt x="34457" y="29036"/>
                  </a:cubicBezTo>
                  <a:cubicBezTo>
                    <a:pt x="36735" y="29036"/>
                    <a:pt x="39012" y="28091"/>
                    <a:pt x="40803" y="26680"/>
                  </a:cubicBezTo>
                  <a:cubicBezTo>
                    <a:pt x="43514" y="24539"/>
                    <a:pt x="45332" y="21463"/>
                    <a:pt x="46888" y="18433"/>
                  </a:cubicBezTo>
                  <a:cubicBezTo>
                    <a:pt x="49926" y="12528"/>
                    <a:pt x="52452" y="5430"/>
                    <a:pt x="58714" y="2153"/>
                  </a:cubicBezTo>
                  <a:cubicBezTo>
                    <a:pt x="60385" y="1279"/>
                    <a:pt x="62206" y="854"/>
                    <a:pt x="64035" y="854"/>
                  </a:cubicBezTo>
                  <a:cubicBezTo>
                    <a:pt x="65538" y="854"/>
                    <a:pt x="67046" y="1140"/>
                    <a:pt x="68482" y="1699"/>
                  </a:cubicBezTo>
                  <a:cubicBezTo>
                    <a:pt x="71005" y="2685"/>
                    <a:pt x="73131" y="4454"/>
                    <a:pt x="74738" y="6607"/>
                  </a:cubicBezTo>
                  <a:lnTo>
                    <a:pt x="74738" y="5261"/>
                  </a:lnTo>
                  <a:cubicBezTo>
                    <a:pt x="73808" y="4164"/>
                    <a:pt x="72736" y="3179"/>
                    <a:pt x="71532" y="2361"/>
                  </a:cubicBezTo>
                  <a:cubicBezTo>
                    <a:pt x="69313" y="862"/>
                    <a:pt x="66646" y="0"/>
                    <a:pt x="63969" y="0"/>
                  </a:cubicBezTo>
                  <a:close/>
                </a:path>
              </a:pathLst>
            </a:custGeom>
            <a:solidFill>
              <a:srgbClr val="2828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27"/>
            <p:cNvSpPr/>
            <p:nvPr/>
          </p:nvSpPr>
          <p:spPr>
            <a:xfrm>
              <a:off x="7640158" y="2640950"/>
              <a:ext cx="134031" cy="175258"/>
            </a:xfrm>
            <a:custGeom>
              <a:avLst/>
              <a:gdLst/>
              <a:ahLst/>
              <a:cxnLst/>
              <a:rect l="l" t="t" r="r" b="b"/>
              <a:pathLst>
                <a:path w="7045" h="9212" extrusionOk="0">
                  <a:moveTo>
                    <a:pt x="4810" y="1"/>
                  </a:moveTo>
                  <a:cubicBezTo>
                    <a:pt x="4801" y="1"/>
                    <a:pt x="4792" y="5"/>
                    <a:pt x="4786" y="14"/>
                  </a:cubicBezTo>
                  <a:lnTo>
                    <a:pt x="7" y="7822"/>
                  </a:lnTo>
                  <a:cubicBezTo>
                    <a:pt x="1" y="7833"/>
                    <a:pt x="4" y="7850"/>
                    <a:pt x="17" y="7858"/>
                  </a:cubicBezTo>
                  <a:lnTo>
                    <a:pt x="2222" y="9207"/>
                  </a:lnTo>
                  <a:cubicBezTo>
                    <a:pt x="2226" y="9210"/>
                    <a:pt x="2230" y="9211"/>
                    <a:pt x="2235" y="9211"/>
                  </a:cubicBezTo>
                  <a:cubicBezTo>
                    <a:pt x="2244" y="9211"/>
                    <a:pt x="2253" y="9207"/>
                    <a:pt x="2258" y="9199"/>
                  </a:cubicBezTo>
                  <a:lnTo>
                    <a:pt x="7036" y="1392"/>
                  </a:lnTo>
                  <a:cubicBezTo>
                    <a:pt x="7044" y="1378"/>
                    <a:pt x="7041" y="1362"/>
                    <a:pt x="7027" y="1355"/>
                  </a:cubicBezTo>
                  <a:lnTo>
                    <a:pt x="4823" y="4"/>
                  </a:lnTo>
                  <a:cubicBezTo>
                    <a:pt x="4819" y="2"/>
                    <a:pt x="4815" y="1"/>
                    <a:pt x="48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27"/>
            <p:cNvSpPr/>
            <p:nvPr/>
          </p:nvSpPr>
          <p:spPr>
            <a:xfrm>
              <a:off x="7383843" y="2722926"/>
              <a:ext cx="380329" cy="405556"/>
            </a:xfrm>
            <a:custGeom>
              <a:avLst/>
              <a:gdLst/>
              <a:ahLst/>
              <a:cxnLst/>
              <a:rect l="l" t="t" r="r" b="b"/>
              <a:pathLst>
                <a:path w="19991" h="21317" extrusionOk="0">
                  <a:moveTo>
                    <a:pt x="15185" y="0"/>
                  </a:moveTo>
                  <a:cubicBezTo>
                    <a:pt x="14251" y="0"/>
                    <a:pt x="13098" y="419"/>
                    <a:pt x="12113" y="2029"/>
                  </a:cubicBezTo>
                  <a:cubicBezTo>
                    <a:pt x="10058" y="5384"/>
                    <a:pt x="7082" y="10168"/>
                    <a:pt x="3945" y="10678"/>
                  </a:cubicBezTo>
                  <a:cubicBezTo>
                    <a:pt x="809" y="11190"/>
                    <a:pt x="0" y="14795"/>
                    <a:pt x="1929" y="15977"/>
                  </a:cubicBezTo>
                  <a:lnTo>
                    <a:pt x="6038" y="18490"/>
                  </a:lnTo>
                  <a:lnTo>
                    <a:pt x="10145" y="21006"/>
                  </a:lnTo>
                  <a:cubicBezTo>
                    <a:pt x="10492" y="21219"/>
                    <a:pt x="10869" y="21317"/>
                    <a:pt x="11248" y="21317"/>
                  </a:cubicBezTo>
                  <a:cubicBezTo>
                    <a:pt x="12974" y="21317"/>
                    <a:pt x="14744" y="19283"/>
                    <a:pt x="13947" y="16801"/>
                  </a:cubicBezTo>
                  <a:cubicBezTo>
                    <a:pt x="12977" y="13776"/>
                    <a:pt x="15881" y="8949"/>
                    <a:pt x="17936" y="5592"/>
                  </a:cubicBezTo>
                  <a:cubicBezTo>
                    <a:pt x="19990" y="2237"/>
                    <a:pt x="16955" y="494"/>
                    <a:pt x="16955" y="494"/>
                  </a:cubicBezTo>
                  <a:cubicBezTo>
                    <a:pt x="16955" y="494"/>
                    <a:pt x="16200" y="0"/>
                    <a:pt x="151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27"/>
            <p:cNvSpPr/>
            <p:nvPr/>
          </p:nvSpPr>
          <p:spPr>
            <a:xfrm>
              <a:off x="7582134" y="2775414"/>
              <a:ext cx="510308" cy="261708"/>
            </a:xfrm>
            <a:custGeom>
              <a:avLst/>
              <a:gdLst/>
              <a:ahLst/>
              <a:cxnLst/>
              <a:rect l="l" t="t" r="r" b="b"/>
              <a:pathLst>
                <a:path w="26823" h="13756" extrusionOk="0">
                  <a:moveTo>
                    <a:pt x="11450" y="0"/>
                  </a:moveTo>
                  <a:cubicBezTo>
                    <a:pt x="11353" y="0"/>
                    <a:pt x="11255" y="1"/>
                    <a:pt x="11158" y="3"/>
                  </a:cubicBezTo>
                  <a:cubicBezTo>
                    <a:pt x="10039" y="30"/>
                    <a:pt x="9232" y="103"/>
                    <a:pt x="8226" y="582"/>
                  </a:cubicBezTo>
                  <a:cubicBezTo>
                    <a:pt x="8226" y="582"/>
                    <a:pt x="8226" y="895"/>
                    <a:pt x="8143" y="1366"/>
                  </a:cubicBezTo>
                  <a:cubicBezTo>
                    <a:pt x="6694" y="1862"/>
                    <a:pt x="5298" y="2501"/>
                    <a:pt x="3976" y="3272"/>
                  </a:cubicBezTo>
                  <a:cubicBezTo>
                    <a:pt x="3186" y="3737"/>
                    <a:pt x="2395" y="4274"/>
                    <a:pt x="1945" y="5072"/>
                  </a:cubicBezTo>
                  <a:cubicBezTo>
                    <a:pt x="1812" y="5314"/>
                    <a:pt x="1712" y="5621"/>
                    <a:pt x="1847" y="5863"/>
                  </a:cubicBezTo>
                  <a:cubicBezTo>
                    <a:pt x="1977" y="6096"/>
                    <a:pt x="2268" y="6176"/>
                    <a:pt x="2534" y="6223"/>
                  </a:cubicBezTo>
                  <a:cubicBezTo>
                    <a:pt x="2590" y="6235"/>
                    <a:pt x="2652" y="6243"/>
                    <a:pt x="2709" y="6250"/>
                  </a:cubicBezTo>
                  <a:cubicBezTo>
                    <a:pt x="1752" y="6768"/>
                    <a:pt x="941" y="7522"/>
                    <a:pt x="354" y="8441"/>
                  </a:cubicBezTo>
                  <a:cubicBezTo>
                    <a:pt x="169" y="8736"/>
                    <a:pt x="1" y="9098"/>
                    <a:pt x="124" y="9423"/>
                  </a:cubicBezTo>
                  <a:cubicBezTo>
                    <a:pt x="216" y="9665"/>
                    <a:pt x="441" y="9821"/>
                    <a:pt x="691" y="9892"/>
                  </a:cubicBezTo>
                  <a:cubicBezTo>
                    <a:pt x="588" y="10053"/>
                    <a:pt x="528" y="10240"/>
                    <a:pt x="519" y="10432"/>
                  </a:cubicBezTo>
                  <a:cubicBezTo>
                    <a:pt x="503" y="10765"/>
                    <a:pt x="629" y="11089"/>
                    <a:pt x="868" y="11322"/>
                  </a:cubicBezTo>
                  <a:cubicBezTo>
                    <a:pt x="1230" y="11672"/>
                    <a:pt x="1767" y="11741"/>
                    <a:pt x="2277" y="11767"/>
                  </a:cubicBezTo>
                  <a:cubicBezTo>
                    <a:pt x="1873" y="11963"/>
                    <a:pt x="1732" y="12528"/>
                    <a:pt x="1915" y="12938"/>
                  </a:cubicBezTo>
                  <a:cubicBezTo>
                    <a:pt x="2103" y="13368"/>
                    <a:pt x="2557" y="13632"/>
                    <a:pt x="3017" y="13717"/>
                  </a:cubicBezTo>
                  <a:cubicBezTo>
                    <a:pt x="3168" y="13744"/>
                    <a:pt x="3319" y="13756"/>
                    <a:pt x="3471" y="13756"/>
                  </a:cubicBezTo>
                  <a:cubicBezTo>
                    <a:pt x="3786" y="13756"/>
                    <a:pt x="4104" y="13707"/>
                    <a:pt x="4418" y="13655"/>
                  </a:cubicBezTo>
                  <a:cubicBezTo>
                    <a:pt x="5884" y="13410"/>
                    <a:pt x="7338" y="13091"/>
                    <a:pt x="8815" y="12900"/>
                  </a:cubicBezTo>
                  <a:cubicBezTo>
                    <a:pt x="10593" y="12670"/>
                    <a:pt x="12395" y="12635"/>
                    <a:pt x="14149" y="12278"/>
                  </a:cubicBezTo>
                  <a:cubicBezTo>
                    <a:pt x="16010" y="11898"/>
                    <a:pt x="17775" y="11169"/>
                    <a:pt x="19509" y="10382"/>
                  </a:cubicBezTo>
                  <a:cubicBezTo>
                    <a:pt x="19764" y="10362"/>
                    <a:pt x="20048" y="10353"/>
                    <a:pt x="20351" y="10353"/>
                  </a:cubicBezTo>
                  <a:cubicBezTo>
                    <a:pt x="22753" y="10353"/>
                    <a:pt x="26369" y="10900"/>
                    <a:pt x="26369" y="10900"/>
                  </a:cubicBezTo>
                  <a:cubicBezTo>
                    <a:pt x="26380" y="10817"/>
                    <a:pt x="26391" y="10734"/>
                    <a:pt x="26401" y="10650"/>
                  </a:cubicBezTo>
                  <a:cubicBezTo>
                    <a:pt x="26822" y="7305"/>
                    <a:pt x="26531" y="3907"/>
                    <a:pt x="25543" y="682"/>
                  </a:cubicBezTo>
                  <a:cubicBezTo>
                    <a:pt x="25502" y="547"/>
                    <a:pt x="25460" y="413"/>
                    <a:pt x="25417" y="280"/>
                  </a:cubicBezTo>
                  <a:cubicBezTo>
                    <a:pt x="25417" y="280"/>
                    <a:pt x="22665" y="369"/>
                    <a:pt x="19758" y="369"/>
                  </a:cubicBezTo>
                  <a:cubicBezTo>
                    <a:pt x="18007" y="369"/>
                    <a:pt x="16200" y="337"/>
                    <a:pt x="14903" y="233"/>
                  </a:cubicBezTo>
                  <a:cubicBezTo>
                    <a:pt x="13753" y="138"/>
                    <a:pt x="12603" y="0"/>
                    <a:pt x="1145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27"/>
            <p:cNvSpPr/>
            <p:nvPr/>
          </p:nvSpPr>
          <p:spPr>
            <a:xfrm>
              <a:off x="7632644" y="2845614"/>
              <a:ext cx="178493" cy="52547"/>
            </a:xfrm>
            <a:custGeom>
              <a:avLst/>
              <a:gdLst/>
              <a:ahLst/>
              <a:cxnLst/>
              <a:rect l="l" t="t" r="r" b="b"/>
              <a:pathLst>
                <a:path w="9382" h="2762" extrusionOk="0">
                  <a:moveTo>
                    <a:pt x="9382" y="0"/>
                  </a:moveTo>
                  <a:lnTo>
                    <a:pt x="0" y="2358"/>
                  </a:lnTo>
                  <a:lnTo>
                    <a:pt x="109" y="2761"/>
                  </a:lnTo>
                  <a:lnTo>
                    <a:pt x="938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27"/>
            <p:cNvSpPr/>
            <p:nvPr/>
          </p:nvSpPr>
          <p:spPr>
            <a:xfrm>
              <a:off x="7594481" y="2914501"/>
              <a:ext cx="216695" cy="53004"/>
            </a:xfrm>
            <a:custGeom>
              <a:avLst/>
              <a:gdLst/>
              <a:ahLst/>
              <a:cxnLst/>
              <a:rect l="l" t="t" r="r" b="b"/>
              <a:pathLst>
                <a:path w="11390" h="2786" extrusionOk="0">
                  <a:moveTo>
                    <a:pt x="11389" y="1"/>
                  </a:moveTo>
                  <a:cubicBezTo>
                    <a:pt x="7632" y="976"/>
                    <a:pt x="3816" y="1667"/>
                    <a:pt x="0" y="2375"/>
                  </a:cubicBezTo>
                  <a:lnTo>
                    <a:pt x="84" y="2786"/>
                  </a:lnTo>
                  <a:cubicBezTo>
                    <a:pt x="3871" y="1940"/>
                    <a:pt x="7669" y="1111"/>
                    <a:pt x="113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27"/>
            <p:cNvSpPr/>
            <p:nvPr/>
          </p:nvSpPr>
          <p:spPr>
            <a:xfrm>
              <a:off x="7624292" y="2957819"/>
              <a:ext cx="190840" cy="45279"/>
            </a:xfrm>
            <a:custGeom>
              <a:avLst/>
              <a:gdLst/>
              <a:ahLst/>
              <a:cxnLst/>
              <a:rect l="l" t="t" r="r" b="b"/>
              <a:pathLst>
                <a:path w="10031" h="2380" extrusionOk="0">
                  <a:moveTo>
                    <a:pt x="10031" y="0"/>
                  </a:moveTo>
                  <a:lnTo>
                    <a:pt x="10031" y="0"/>
                  </a:lnTo>
                  <a:cubicBezTo>
                    <a:pt x="6661" y="479"/>
                    <a:pt x="3297" y="1069"/>
                    <a:pt x="1" y="1979"/>
                  </a:cubicBezTo>
                  <a:lnTo>
                    <a:pt x="121" y="2380"/>
                  </a:lnTo>
                  <a:cubicBezTo>
                    <a:pt x="3351" y="1344"/>
                    <a:pt x="6682" y="615"/>
                    <a:pt x="100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27"/>
            <p:cNvSpPr/>
            <p:nvPr/>
          </p:nvSpPr>
          <p:spPr>
            <a:xfrm>
              <a:off x="7975273" y="2813824"/>
              <a:ext cx="30744" cy="130968"/>
            </a:xfrm>
            <a:custGeom>
              <a:avLst/>
              <a:gdLst/>
              <a:ahLst/>
              <a:cxnLst/>
              <a:rect l="l" t="t" r="r" b="b"/>
              <a:pathLst>
                <a:path w="1616" h="6884" extrusionOk="0">
                  <a:moveTo>
                    <a:pt x="536" y="0"/>
                  </a:moveTo>
                  <a:lnTo>
                    <a:pt x="536" y="0"/>
                  </a:lnTo>
                  <a:cubicBezTo>
                    <a:pt x="446" y="2340"/>
                    <a:pt x="278" y="4559"/>
                    <a:pt x="1" y="6884"/>
                  </a:cubicBezTo>
                  <a:cubicBezTo>
                    <a:pt x="1393" y="4936"/>
                    <a:pt x="1615" y="2141"/>
                    <a:pt x="5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27"/>
            <p:cNvSpPr/>
            <p:nvPr/>
          </p:nvSpPr>
          <p:spPr>
            <a:xfrm>
              <a:off x="8055308" y="2772465"/>
              <a:ext cx="43586" cy="218635"/>
            </a:xfrm>
            <a:custGeom>
              <a:avLst/>
              <a:gdLst/>
              <a:ahLst/>
              <a:cxnLst/>
              <a:rect l="l" t="t" r="r" b="b"/>
              <a:pathLst>
                <a:path w="2291" h="11492" extrusionOk="0">
                  <a:moveTo>
                    <a:pt x="466" y="1"/>
                  </a:moveTo>
                  <a:cubicBezTo>
                    <a:pt x="232" y="1"/>
                    <a:pt x="0" y="186"/>
                    <a:pt x="98" y="468"/>
                  </a:cubicBezTo>
                  <a:cubicBezTo>
                    <a:pt x="670" y="2139"/>
                    <a:pt x="898" y="3887"/>
                    <a:pt x="1103" y="5634"/>
                  </a:cubicBezTo>
                  <a:cubicBezTo>
                    <a:pt x="1315" y="7427"/>
                    <a:pt x="1529" y="9251"/>
                    <a:pt x="1073" y="11025"/>
                  </a:cubicBezTo>
                  <a:cubicBezTo>
                    <a:pt x="1001" y="11310"/>
                    <a:pt x="1234" y="11492"/>
                    <a:pt x="1461" y="11492"/>
                  </a:cubicBezTo>
                  <a:cubicBezTo>
                    <a:pt x="1616" y="11492"/>
                    <a:pt x="1769" y="11407"/>
                    <a:pt x="1819" y="11212"/>
                  </a:cubicBezTo>
                  <a:cubicBezTo>
                    <a:pt x="2291" y="9371"/>
                    <a:pt x="2092" y="7485"/>
                    <a:pt x="1872" y="5626"/>
                  </a:cubicBezTo>
                  <a:cubicBezTo>
                    <a:pt x="1659" y="3815"/>
                    <a:pt x="1430" y="1999"/>
                    <a:pt x="838" y="265"/>
                  </a:cubicBezTo>
                  <a:cubicBezTo>
                    <a:pt x="775" y="80"/>
                    <a:pt x="620" y="1"/>
                    <a:pt x="4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27"/>
            <p:cNvSpPr/>
            <p:nvPr/>
          </p:nvSpPr>
          <p:spPr>
            <a:xfrm>
              <a:off x="7566591" y="2786467"/>
              <a:ext cx="284709" cy="254193"/>
            </a:xfrm>
            <a:custGeom>
              <a:avLst/>
              <a:gdLst/>
              <a:ahLst/>
              <a:cxnLst/>
              <a:rect l="l" t="t" r="r" b="b"/>
              <a:pathLst>
                <a:path w="14965" h="13361" extrusionOk="0">
                  <a:moveTo>
                    <a:pt x="9042" y="1"/>
                  </a:moveTo>
                  <a:lnTo>
                    <a:pt x="9042" y="1"/>
                  </a:lnTo>
                  <a:cubicBezTo>
                    <a:pt x="9025" y="263"/>
                    <a:pt x="8990" y="523"/>
                    <a:pt x="8935" y="780"/>
                  </a:cubicBezTo>
                  <a:cubicBezTo>
                    <a:pt x="7588" y="1160"/>
                    <a:pt x="6047" y="1845"/>
                    <a:pt x="4745" y="2577"/>
                  </a:cubicBezTo>
                  <a:cubicBezTo>
                    <a:pt x="3919" y="3046"/>
                    <a:pt x="3039" y="3619"/>
                    <a:pt x="2570" y="4505"/>
                  </a:cubicBezTo>
                  <a:cubicBezTo>
                    <a:pt x="2482" y="4692"/>
                    <a:pt x="2400" y="4908"/>
                    <a:pt x="2440" y="5160"/>
                  </a:cubicBezTo>
                  <a:cubicBezTo>
                    <a:pt x="2477" y="5420"/>
                    <a:pt x="2697" y="5624"/>
                    <a:pt x="2900" y="5702"/>
                  </a:cubicBezTo>
                  <a:cubicBezTo>
                    <a:pt x="2945" y="5721"/>
                    <a:pt x="2988" y="5737"/>
                    <a:pt x="3031" y="5751"/>
                  </a:cubicBezTo>
                  <a:lnTo>
                    <a:pt x="3031" y="5751"/>
                  </a:lnTo>
                  <a:cubicBezTo>
                    <a:pt x="1964" y="6449"/>
                    <a:pt x="254" y="8034"/>
                    <a:pt x="828" y="9067"/>
                  </a:cubicBezTo>
                  <a:cubicBezTo>
                    <a:pt x="930" y="9228"/>
                    <a:pt x="1074" y="9343"/>
                    <a:pt x="1231" y="9421"/>
                  </a:cubicBezTo>
                  <a:lnTo>
                    <a:pt x="1231" y="9421"/>
                  </a:lnTo>
                  <a:cubicBezTo>
                    <a:pt x="816" y="10457"/>
                    <a:pt x="1630" y="11210"/>
                    <a:pt x="2625" y="11361"/>
                  </a:cubicBezTo>
                  <a:lnTo>
                    <a:pt x="2625" y="11361"/>
                  </a:lnTo>
                  <a:cubicBezTo>
                    <a:pt x="2339" y="11819"/>
                    <a:pt x="2440" y="12475"/>
                    <a:pt x="2822" y="12822"/>
                  </a:cubicBezTo>
                  <a:cubicBezTo>
                    <a:pt x="3218" y="13227"/>
                    <a:pt x="3768" y="13360"/>
                    <a:pt x="4283" y="13360"/>
                  </a:cubicBezTo>
                  <a:cubicBezTo>
                    <a:pt x="4390" y="13360"/>
                    <a:pt x="4496" y="13355"/>
                    <a:pt x="4598" y="13344"/>
                  </a:cubicBezTo>
                  <a:cubicBezTo>
                    <a:pt x="5785" y="13199"/>
                    <a:pt x="6906" y="12924"/>
                    <a:pt x="8053" y="12712"/>
                  </a:cubicBezTo>
                  <a:cubicBezTo>
                    <a:pt x="10334" y="12229"/>
                    <a:pt x="12692" y="12219"/>
                    <a:pt x="14965" y="11697"/>
                  </a:cubicBezTo>
                  <a:lnTo>
                    <a:pt x="14965" y="11697"/>
                  </a:lnTo>
                  <a:cubicBezTo>
                    <a:pt x="12657" y="12070"/>
                    <a:pt x="10306" y="12000"/>
                    <a:pt x="8003" y="12425"/>
                  </a:cubicBezTo>
                  <a:cubicBezTo>
                    <a:pt x="6852" y="12602"/>
                    <a:pt x="5692" y="12844"/>
                    <a:pt x="4566" y="12979"/>
                  </a:cubicBezTo>
                  <a:cubicBezTo>
                    <a:pt x="4480" y="12987"/>
                    <a:pt x="4393" y="12991"/>
                    <a:pt x="4306" y="12991"/>
                  </a:cubicBezTo>
                  <a:cubicBezTo>
                    <a:pt x="3844" y="12991"/>
                    <a:pt x="3393" y="12869"/>
                    <a:pt x="3095" y="12557"/>
                  </a:cubicBezTo>
                  <a:cubicBezTo>
                    <a:pt x="2750" y="12242"/>
                    <a:pt x="2762" y="11577"/>
                    <a:pt x="3179" y="11367"/>
                  </a:cubicBezTo>
                  <a:lnTo>
                    <a:pt x="3889" y="11030"/>
                  </a:lnTo>
                  <a:cubicBezTo>
                    <a:pt x="3246" y="10975"/>
                    <a:pt x="2262" y="11053"/>
                    <a:pt x="1813" y="10578"/>
                  </a:cubicBezTo>
                  <a:cubicBezTo>
                    <a:pt x="1518" y="10279"/>
                    <a:pt x="1448" y="9772"/>
                    <a:pt x="1680" y="9421"/>
                  </a:cubicBezTo>
                  <a:lnTo>
                    <a:pt x="1835" y="9187"/>
                  </a:lnTo>
                  <a:lnTo>
                    <a:pt x="1561" y="9114"/>
                  </a:lnTo>
                  <a:cubicBezTo>
                    <a:pt x="1" y="8625"/>
                    <a:pt x="2904" y="6112"/>
                    <a:pt x="3612" y="5829"/>
                  </a:cubicBezTo>
                  <a:lnTo>
                    <a:pt x="4114" y="5554"/>
                  </a:lnTo>
                  <a:cubicBezTo>
                    <a:pt x="3024" y="5459"/>
                    <a:pt x="2278" y="5372"/>
                    <a:pt x="3149" y="4193"/>
                  </a:cubicBezTo>
                  <a:cubicBezTo>
                    <a:pt x="3592" y="3611"/>
                    <a:pt x="4224" y="3181"/>
                    <a:pt x="4868" y="2789"/>
                  </a:cubicBezTo>
                  <a:cubicBezTo>
                    <a:pt x="6175" y="2012"/>
                    <a:pt x="7546" y="1332"/>
                    <a:pt x="8982" y="803"/>
                  </a:cubicBezTo>
                  <a:cubicBezTo>
                    <a:pt x="9022" y="538"/>
                    <a:pt x="9042" y="269"/>
                    <a:pt x="90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27"/>
            <p:cNvSpPr/>
            <p:nvPr/>
          </p:nvSpPr>
          <p:spPr>
            <a:xfrm>
              <a:off x="7419437" y="2977509"/>
              <a:ext cx="206383" cy="130473"/>
            </a:xfrm>
            <a:custGeom>
              <a:avLst/>
              <a:gdLst/>
              <a:ahLst/>
              <a:cxnLst/>
              <a:rect l="l" t="t" r="r" b="b"/>
              <a:pathLst>
                <a:path w="10848" h="6858" extrusionOk="0">
                  <a:moveTo>
                    <a:pt x="0" y="1"/>
                  </a:moveTo>
                  <a:lnTo>
                    <a:pt x="0" y="1"/>
                  </a:lnTo>
                  <a:cubicBezTo>
                    <a:pt x="2191" y="3514"/>
                    <a:pt x="5965" y="6002"/>
                    <a:pt x="10032" y="6742"/>
                  </a:cubicBezTo>
                  <a:cubicBezTo>
                    <a:pt x="10304" y="6784"/>
                    <a:pt x="10575" y="6824"/>
                    <a:pt x="10847" y="6857"/>
                  </a:cubicBezTo>
                  <a:cubicBezTo>
                    <a:pt x="10390" y="6727"/>
                    <a:pt x="9732" y="6537"/>
                    <a:pt x="9278" y="6380"/>
                  </a:cubicBezTo>
                  <a:cubicBezTo>
                    <a:pt x="5666" y="5165"/>
                    <a:pt x="2445" y="2922"/>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27"/>
            <p:cNvSpPr/>
            <p:nvPr/>
          </p:nvSpPr>
          <p:spPr>
            <a:xfrm>
              <a:off x="7688195" y="2726008"/>
              <a:ext cx="30535" cy="19748"/>
            </a:xfrm>
            <a:custGeom>
              <a:avLst/>
              <a:gdLst/>
              <a:ahLst/>
              <a:cxnLst/>
              <a:rect l="l" t="t" r="r" b="b"/>
              <a:pathLst>
                <a:path w="1605" h="1038" extrusionOk="0">
                  <a:moveTo>
                    <a:pt x="192" y="0"/>
                  </a:moveTo>
                  <a:cubicBezTo>
                    <a:pt x="128" y="0"/>
                    <a:pt x="64" y="5"/>
                    <a:pt x="0" y="14"/>
                  </a:cubicBezTo>
                  <a:cubicBezTo>
                    <a:pt x="527" y="484"/>
                    <a:pt x="954" y="759"/>
                    <a:pt x="1604" y="1038"/>
                  </a:cubicBezTo>
                  <a:cubicBezTo>
                    <a:pt x="1421" y="428"/>
                    <a:pt x="820" y="0"/>
                    <a:pt x="1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3" name="Google Shape;373;p27"/>
          <p:cNvGrpSpPr/>
          <p:nvPr/>
        </p:nvGrpSpPr>
        <p:grpSpPr>
          <a:xfrm rot="-9712819">
            <a:off x="3194604" y="-1050764"/>
            <a:ext cx="4023254" cy="3290442"/>
            <a:chOff x="-1013948" y="57740"/>
            <a:chExt cx="4023292" cy="3290473"/>
          </a:xfrm>
        </p:grpSpPr>
        <p:sp>
          <p:nvSpPr>
            <p:cNvPr id="374" name="Google Shape;374;p27"/>
            <p:cNvSpPr/>
            <p:nvPr/>
          </p:nvSpPr>
          <p:spPr>
            <a:xfrm rot="3404494" flipH="1">
              <a:off x="313757" y="-254151"/>
              <a:ext cx="1367883" cy="3914256"/>
            </a:xfrm>
            <a:custGeom>
              <a:avLst/>
              <a:gdLst/>
              <a:ahLst/>
              <a:cxnLst/>
              <a:rect l="l" t="t" r="r" b="b"/>
              <a:pathLst>
                <a:path w="60170" h="172179" extrusionOk="0">
                  <a:moveTo>
                    <a:pt x="12645" y="0"/>
                  </a:moveTo>
                  <a:cubicBezTo>
                    <a:pt x="8220" y="0"/>
                    <a:pt x="3990" y="2430"/>
                    <a:pt x="1624" y="6279"/>
                  </a:cubicBezTo>
                  <a:cubicBezTo>
                    <a:pt x="918" y="7432"/>
                    <a:pt x="402" y="8692"/>
                    <a:pt x="98" y="10008"/>
                  </a:cubicBezTo>
                  <a:cubicBezTo>
                    <a:pt x="1" y="10424"/>
                    <a:pt x="343" y="10689"/>
                    <a:pt x="672" y="10689"/>
                  </a:cubicBezTo>
                  <a:cubicBezTo>
                    <a:pt x="896" y="10689"/>
                    <a:pt x="1115" y="10565"/>
                    <a:pt x="1181" y="10280"/>
                  </a:cubicBezTo>
                  <a:cubicBezTo>
                    <a:pt x="2392" y="5102"/>
                    <a:pt x="7243" y="1096"/>
                    <a:pt x="12567" y="1096"/>
                  </a:cubicBezTo>
                  <a:cubicBezTo>
                    <a:pt x="12857" y="1096"/>
                    <a:pt x="13147" y="1108"/>
                    <a:pt x="13439" y="1132"/>
                  </a:cubicBezTo>
                  <a:cubicBezTo>
                    <a:pt x="16304" y="1369"/>
                    <a:pt x="19051" y="2715"/>
                    <a:pt x="21062" y="4756"/>
                  </a:cubicBezTo>
                  <a:cubicBezTo>
                    <a:pt x="23256" y="6982"/>
                    <a:pt x="24313" y="9961"/>
                    <a:pt x="24447" y="13053"/>
                  </a:cubicBezTo>
                  <a:cubicBezTo>
                    <a:pt x="24731" y="19574"/>
                    <a:pt x="21849" y="25771"/>
                    <a:pt x="21841" y="32287"/>
                  </a:cubicBezTo>
                  <a:cubicBezTo>
                    <a:pt x="21832" y="38446"/>
                    <a:pt x="23918" y="44340"/>
                    <a:pt x="26236" y="49963"/>
                  </a:cubicBezTo>
                  <a:cubicBezTo>
                    <a:pt x="28611" y="55725"/>
                    <a:pt x="31327" y="61411"/>
                    <a:pt x="32703" y="67520"/>
                  </a:cubicBezTo>
                  <a:cubicBezTo>
                    <a:pt x="34233" y="74315"/>
                    <a:pt x="33879" y="81399"/>
                    <a:pt x="32468" y="88181"/>
                  </a:cubicBezTo>
                  <a:cubicBezTo>
                    <a:pt x="29572" y="102100"/>
                    <a:pt x="22414" y="114506"/>
                    <a:pt x="16783" y="127414"/>
                  </a:cubicBezTo>
                  <a:cubicBezTo>
                    <a:pt x="11418" y="139714"/>
                    <a:pt x="7251" y="153388"/>
                    <a:pt x="9941" y="166891"/>
                  </a:cubicBezTo>
                  <a:cubicBezTo>
                    <a:pt x="10274" y="168552"/>
                    <a:pt x="10714" y="170189"/>
                    <a:pt x="11258" y="171791"/>
                  </a:cubicBezTo>
                  <a:cubicBezTo>
                    <a:pt x="11349" y="172061"/>
                    <a:pt x="11573" y="172179"/>
                    <a:pt x="11796" y="172179"/>
                  </a:cubicBezTo>
                  <a:cubicBezTo>
                    <a:pt x="12133" y="172179"/>
                    <a:pt x="12467" y="171910"/>
                    <a:pt x="12336" y="171495"/>
                  </a:cubicBezTo>
                  <a:cubicBezTo>
                    <a:pt x="8847" y="160494"/>
                    <a:pt x="12931" y="148993"/>
                    <a:pt x="18209" y="139304"/>
                  </a:cubicBezTo>
                  <a:cubicBezTo>
                    <a:pt x="20943" y="134286"/>
                    <a:pt x="24043" y="129480"/>
                    <a:pt x="26871" y="124515"/>
                  </a:cubicBezTo>
                  <a:cubicBezTo>
                    <a:pt x="29668" y="119602"/>
                    <a:pt x="32101" y="114498"/>
                    <a:pt x="34102" y="109208"/>
                  </a:cubicBezTo>
                  <a:cubicBezTo>
                    <a:pt x="38152" y="98506"/>
                    <a:pt x="40368" y="87217"/>
                    <a:pt x="40854" y="75792"/>
                  </a:cubicBezTo>
                  <a:cubicBezTo>
                    <a:pt x="41377" y="63523"/>
                    <a:pt x="40251" y="51243"/>
                    <a:pt x="40897" y="38977"/>
                  </a:cubicBezTo>
                  <a:cubicBezTo>
                    <a:pt x="41162" y="33947"/>
                    <a:pt x="41840" y="27641"/>
                    <a:pt x="47017" y="25217"/>
                  </a:cubicBezTo>
                  <a:cubicBezTo>
                    <a:pt x="47939" y="24785"/>
                    <a:pt x="48824" y="24594"/>
                    <a:pt x="49667" y="24594"/>
                  </a:cubicBezTo>
                  <a:cubicBezTo>
                    <a:pt x="53182" y="24594"/>
                    <a:pt x="55960" y="27921"/>
                    <a:pt x="57612" y="31009"/>
                  </a:cubicBezTo>
                  <a:cubicBezTo>
                    <a:pt x="58127" y="31968"/>
                    <a:pt x="58583" y="32958"/>
                    <a:pt x="59013" y="33959"/>
                  </a:cubicBezTo>
                  <a:cubicBezTo>
                    <a:pt x="59102" y="34166"/>
                    <a:pt x="59257" y="34252"/>
                    <a:pt x="59421" y="34252"/>
                  </a:cubicBezTo>
                  <a:cubicBezTo>
                    <a:pt x="59777" y="34252"/>
                    <a:pt x="60169" y="33844"/>
                    <a:pt x="59977" y="33397"/>
                  </a:cubicBezTo>
                  <a:cubicBezTo>
                    <a:pt x="58348" y="29598"/>
                    <a:pt x="55982" y="24989"/>
                    <a:pt x="51680" y="23758"/>
                  </a:cubicBezTo>
                  <a:cubicBezTo>
                    <a:pt x="51008" y="23566"/>
                    <a:pt x="50348" y="23477"/>
                    <a:pt x="49705" y="23477"/>
                  </a:cubicBezTo>
                  <a:cubicBezTo>
                    <a:pt x="45745" y="23477"/>
                    <a:pt x="42457" y="26875"/>
                    <a:pt x="41119" y="30519"/>
                  </a:cubicBezTo>
                  <a:cubicBezTo>
                    <a:pt x="40168" y="33114"/>
                    <a:pt x="39948" y="35914"/>
                    <a:pt x="39796" y="38653"/>
                  </a:cubicBezTo>
                  <a:cubicBezTo>
                    <a:pt x="39621" y="41841"/>
                    <a:pt x="39566" y="45036"/>
                    <a:pt x="39574" y="48230"/>
                  </a:cubicBezTo>
                  <a:cubicBezTo>
                    <a:pt x="39588" y="54623"/>
                    <a:pt x="39851" y="61014"/>
                    <a:pt x="39877" y="67407"/>
                  </a:cubicBezTo>
                  <a:cubicBezTo>
                    <a:pt x="39903" y="73715"/>
                    <a:pt x="39684" y="80028"/>
                    <a:pt x="38810" y="86281"/>
                  </a:cubicBezTo>
                  <a:cubicBezTo>
                    <a:pt x="37993" y="92125"/>
                    <a:pt x="36687" y="97889"/>
                    <a:pt x="34901" y="103514"/>
                  </a:cubicBezTo>
                  <a:cubicBezTo>
                    <a:pt x="33116" y="109140"/>
                    <a:pt x="30855" y="114606"/>
                    <a:pt x="28142" y="119848"/>
                  </a:cubicBezTo>
                  <a:cubicBezTo>
                    <a:pt x="25395" y="125154"/>
                    <a:pt x="22158" y="130180"/>
                    <a:pt x="19160" y="135343"/>
                  </a:cubicBezTo>
                  <a:cubicBezTo>
                    <a:pt x="15075" y="142377"/>
                    <a:pt x="11317" y="150130"/>
                    <a:pt x="10231" y="158245"/>
                  </a:cubicBezTo>
                  <a:cubicBezTo>
                    <a:pt x="10221" y="148479"/>
                    <a:pt x="13224" y="138662"/>
                    <a:pt x="17003" y="129722"/>
                  </a:cubicBezTo>
                  <a:cubicBezTo>
                    <a:pt x="22593" y="116501"/>
                    <a:pt x="30019" y="103937"/>
                    <a:pt x="33252" y="89830"/>
                  </a:cubicBezTo>
                  <a:cubicBezTo>
                    <a:pt x="34811" y="83024"/>
                    <a:pt x="35370" y="75933"/>
                    <a:pt x="34145" y="69027"/>
                  </a:cubicBezTo>
                  <a:cubicBezTo>
                    <a:pt x="33007" y="62620"/>
                    <a:pt x="30247" y="56676"/>
                    <a:pt x="27751" y="50715"/>
                  </a:cubicBezTo>
                  <a:cubicBezTo>
                    <a:pt x="25314" y="44896"/>
                    <a:pt x="22985" y="38810"/>
                    <a:pt x="22959" y="32413"/>
                  </a:cubicBezTo>
                  <a:cubicBezTo>
                    <a:pt x="22930" y="25713"/>
                    <a:pt x="25993" y="19333"/>
                    <a:pt x="25543" y="12615"/>
                  </a:cubicBezTo>
                  <a:cubicBezTo>
                    <a:pt x="25345" y="9673"/>
                    <a:pt x="24361" y="6848"/>
                    <a:pt x="22431" y="4594"/>
                  </a:cubicBezTo>
                  <a:cubicBezTo>
                    <a:pt x="20651" y="2515"/>
                    <a:pt x="18176" y="1007"/>
                    <a:pt x="15521" y="350"/>
                  </a:cubicBezTo>
                  <a:cubicBezTo>
                    <a:pt x="14565" y="113"/>
                    <a:pt x="13600" y="0"/>
                    <a:pt x="126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27"/>
            <p:cNvSpPr/>
            <p:nvPr/>
          </p:nvSpPr>
          <p:spPr>
            <a:xfrm rot="3404494" flipH="1">
              <a:off x="2420446" y="1103552"/>
              <a:ext cx="274100" cy="570956"/>
            </a:xfrm>
            <a:custGeom>
              <a:avLst/>
              <a:gdLst/>
              <a:ahLst/>
              <a:cxnLst/>
              <a:rect l="l" t="t" r="r" b="b"/>
              <a:pathLst>
                <a:path w="12057" h="25115" extrusionOk="0">
                  <a:moveTo>
                    <a:pt x="3668" y="0"/>
                  </a:moveTo>
                  <a:cubicBezTo>
                    <a:pt x="3083" y="0"/>
                    <a:pt x="2504" y="178"/>
                    <a:pt x="2026" y="568"/>
                  </a:cubicBezTo>
                  <a:cubicBezTo>
                    <a:pt x="1087" y="1332"/>
                    <a:pt x="749" y="2623"/>
                    <a:pt x="480" y="3753"/>
                  </a:cubicBezTo>
                  <a:cubicBezTo>
                    <a:pt x="164" y="5093"/>
                    <a:pt x="0" y="6482"/>
                    <a:pt x="74" y="7861"/>
                  </a:cubicBezTo>
                  <a:cubicBezTo>
                    <a:pt x="227" y="10687"/>
                    <a:pt x="1211" y="13391"/>
                    <a:pt x="1586" y="16185"/>
                  </a:cubicBezTo>
                  <a:cubicBezTo>
                    <a:pt x="1978" y="19124"/>
                    <a:pt x="2130" y="22137"/>
                    <a:pt x="3460" y="24844"/>
                  </a:cubicBezTo>
                  <a:cubicBezTo>
                    <a:pt x="3553" y="25036"/>
                    <a:pt x="3721" y="25114"/>
                    <a:pt x="3898" y="25114"/>
                  </a:cubicBezTo>
                  <a:cubicBezTo>
                    <a:pt x="4056" y="25114"/>
                    <a:pt x="4220" y="25052"/>
                    <a:pt x="4343" y="24952"/>
                  </a:cubicBezTo>
                  <a:cubicBezTo>
                    <a:pt x="6078" y="23548"/>
                    <a:pt x="7945" y="22215"/>
                    <a:pt x="9528" y="20635"/>
                  </a:cubicBezTo>
                  <a:cubicBezTo>
                    <a:pt x="10928" y="19236"/>
                    <a:pt x="12030" y="17455"/>
                    <a:pt x="12041" y="15421"/>
                  </a:cubicBezTo>
                  <a:cubicBezTo>
                    <a:pt x="12056" y="13320"/>
                    <a:pt x="10998" y="11432"/>
                    <a:pt x="10267" y="9527"/>
                  </a:cubicBezTo>
                  <a:cubicBezTo>
                    <a:pt x="9531" y="7585"/>
                    <a:pt x="9098" y="5514"/>
                    <a:pt x="8074" y="3690"/>
                  </a:cubicBezTo>
                  <a:cubicBezTo>
                    <a:pt x="7742" y="3092"/>
                    <a:pt x="7336" y="2537"/>
                    <a:pt x="6872" y="2036"/>
                  </a:cubicBezTo>
                  <a:cubicBezTo>
                    <a:pt x="6455" y="1411"/>
                    <a:pt x="5937" y="852"/>
                    <a:pt x="5301" y="469"/>
                  </a:cubicBezTo>
                  <a:cubicBezTo>
                    <a:pt x="4806" y="166"/>
                    <a:pt x="4234" y="0"/>
                    <a:pt x="36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27"/>
            <p:cNvSpPr/>
            <p:nvPr/>
          </p:nvSpPr>
          <p:spPr>
            <a:xfrm rot="3404494" flipH="1">
              <a:off x="1089475" y="334809"/>
              <a:ext cx="400362" cy="957518"/>
            </a:xfrm>
            <a:custGeom>
              <a:avLst/>
              <a:gdLst/>
              <a:ahLst/>
              <a:cxnLst/>
              <a:rect l="l" t="t" r="r" b="b"/>
              <a:pathLst>
                <a:path w="17611" h="42119" extrusionOk="0">
                  <a:moveTo>
                    <a:pt x="11551" y="0"/>
                  </a:moveTo>
                  <a:cubicBezTo>
                    <a:pt x="9932" y="0"/>
                    <a:pt x="8392" y="1118"/>
                    <a:pt x="7277" y="2191"/>
                  </a:cubicBezTo>
                  <a:cubicBezTo>
                    <a:pt x="6778" y="2673"/>
                    <a:pt x="6325" y="3202"/>
                    <a:pt x="5926" y="3769"/>
                  </a:cubicBezTo>
                  <a:cubicBezTo>
                    <a:pt x="5264" y="4497"/>
                    <a:pt x="4689" y="5301"/>
                    <a:pt x="4213" y="6161"/>
                  </a:cubicBezTo>
                  <a:cubicBezTo>
                    <a:pt x="3444" y="7553"/>
                    <a:pt x="2961" y="9083"/>
                    <a:pt x="2790" y="10664"/>
                  </a:cubicBezTo>
                  <a:cubicBezTo>
                    <a:pt x="2678" y="11731"/>
                    <a:pt x="2734" y="12799"/>
                    <a:pt x="2681" y="13869"/>
                  </a:cubicBezTo>
                  <a:cubicBezTo>
                    <a:pt x="2633" y="14914"/>
                    <a:pt x="2413" y="15920"/>
                    <a:pt x="2094" y="16919"/>
                  </a:cubicBezTo>
                  <a:cubicBezTo>
                    <a:pt x="1494" y="18784"/>
                    <a:pt x="659" y="20569"/>
                    <a:pt x="325" y="22517"/>
                  </a:cubicBezTo>
                  <a:cubicBezTo>
                    <a:pt x="0" y="24379"/>
                    <a:pt x="27" y="26286"/>
                    <a:pt x="381" y="28145"/>
                  </a:cubicBezTo>
                  <a:cubicBezTo>
                    <a:pt x="733" y="29989"/>
                    <a:pt x="1438" y="31757"/>
                    <a:pt x="2428" y="33351"/>
                  </a:cubicBezTo>
                  <a:cubicBezTo>
                    <a:pt x="3382" y="34897"/>
                    <a:pt x="4545" y="36298"/>
                    <a:pt x="5516" y="37828"/>
                  </a:cubicBezTo>
                  <a:cubicBezTo>
                    <a:pt x="5982" y="38562"/>
                    <a:pt x="6409" y="39326"/>
                    <a:pt x="6720" y="40138"/>
                  </a:cubicBezTo>
                  <a:cubicBezTo>
                    <a:pt x="6970" y="40800"/>
                    <a:pt x="7099" y="41866"/>
                    <a:pt x="7916" y="42085"/>
                  </a:cubicBezTo>
                  <a:cubicBezTo>
                    <a:pt x="7999" y="42108"/>
                    <a:pt x="8080" y="42118"/>
                    <a:pt x="8158" y="42118"/>
                  </a:cubicBezTo>
                  <a:cubicBezTo>
                    <a:pt x="8905" y="42118"/>
                    <a:pt x="9397" y="41137"/>
                    <a:pt x="9788" y="40611"/>
                  </a:cubicBezTo>
                  <a:cubicBezTo>
                    <a:pt x="10342" y="39862"/>
                    <a:pt x="10873" y="39101"/>
                    <a:pt x="11382" y="38327"/>
                  </a:cubicBezTo>
                  <a:cubicBezTo>
                    <a:pt x="13464" y="35147"/>
                    <a:pt x="15171" y="31694"/>
                    <a:pt x="16233" y="28041"/>
                  </a:cubicBezTo>
                  <a:cubicBezTo>
                    <a:pt x="17308" y="24326"/>
                    <a:pt x="17610" y="20476"/>
                    <a:pt x="17081" y="16642"/>
                  </a:cubicBezTo>
                  <a:cubicBezTo>
                    <a:pt x="16486" y="12344"/>
                    <a:pt x="15353" y="8097"/>
                    <a:pt x="14339" y="3885"/>
                  </a:cubicBezTo>
                  <a:cubicBezTo>
                    <a:pt x="14210" y="3346"/>
                    <a:pt x="14079" y="2808"/>
                    <a:pt x="13949" y="2269"/>
                  </a:cubicBezTo>
                  <a:cubicBezTo>
                    <a:pt x="13844" y="1833"/>
                    <a:pt x="13744" y="1379"/>
                    <a:pt x="13505" y="991"/>
                  </a:cubicBezTo>
                  <a:cubicBezTo>
                    <a:pt x="13084" y="318"/>
                    <a:pt x="12339" y="0"/>
                    <a:pt x="11566" y="0"/>
                  </a:cubicBezTo>
                  <a:cubicBezTo>
                    <a:pt x="11561" y="0"/>
                    <a:pt x="11556" y="0"/>
                    <a:pt x="115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27"/>
            <p:cNvSpPr/>
            <p:nvPr/>
          </p:nvSpPr>
          <p:spPr>
            <a:xfrm rot="3404494" flipH="1">
              <a:off x="2459331" y="1175531"/>
              <a:ext cx="294196" cy="541174"/>
            </a:xfrm>
            <a:custGeom>
              <a:avLst/>
              <a:gdLst/>
              <a:ahLst/>
              <a:cxnLst/>
              <a:rect l="l" t="t" r="r" b="b"/>
              <a:pathLst>
                <a:path w="12941" h="23805" extrusionOk="0">
                  <a:moveTo>
                    <a:pt x="7078" y="0"/>
                  </a:moveTo>
                  <a:cubicBezTo>
                    <a:pt x="6882" y="0"/>
                    <a:pt x="6680" y="25"/>
                    <a:pt x="6474" y="79"/>
                  </a:cubicBezTo>
                  <a:cubicBezTo>
                    <a:pt x="5293" y="384"/>
                    <a:pt x="4246" y="1393"/>
                    <a:pt x="3479" y="2302"/>
                  </a:cubicBezTo>
                  <a:cubicBezTo>
                    <a:pt x="3401" y="2395"/>
                    <a:pt x="3323" y="2496"/>
                    <a:pt x="3249" y="2593"/>
                  </a:cubicBezTo>
                  <a:cubicBezTo>
                    <a:pt x="1830" y="4093"/>
                    <a:pt x="805" y="5964"/>
                    <a:pt x="370" y="8005"/>
                  </a:cubicBezTo>
                  <a:cubicBezTo>
                    <a:pt x="1" y="9726"/>
                    <a:pt x="19" y="11527"/>
                    <a:pt x="444" y="13237"/>
                  </a:cubicBezTo>
                  <a:cubicBezTo>
                    <a:pt x="879" y="14992"/>
                    <a:pt x="1771" y="16586"/>
                    <a:pt x="2720" y="18106"/>
                  </a:cubicBezTo>
                  <a:cubicBezTo>
                    <a:pt x="3833" y="19891"/>
                    <a:pt x="4943" y="21667"/>
                    <a:pt x="5923" y="23532"/>
                  </a:cubicBezTo>
                  <a:cubicBezTo>
                    <a:pt x="6020" y="23715"/>
                    <a:pt x="6210" y="23804"/>
                    <a:pt x="6401" y="23804"/>
                  </a:cubicBezTo>
                  <a:cubicBezTo>
                    <a:pt x="6599" y="23804"/>
                    <a:pt x="6797" y="23708"/>
                    <a:pt x="6894" y="23521"/>
                  </a:cubicBezTo>
                  <a:cubicBezTo>
                    <a:pt x="8123" y="21152"/>
                    <a:pt x="10131" y="19308"/>
                    <a:pt x="11386" y="16958"/>
                  </a:cubicBezTo>
                  <a:cubicBezTo>
                    <a:pt x="12626" y="14626"/>
                    <a:pt x="12940" y="11863"/>
                    <a:pt x="12295" y="9304"/>
                  </a:cubicBezTo>
                  <a:cubicBezTo>
                    <a:pt x="11961" y="7978"/>
                    <a:pt x="11305" y="6865"/>
                    <a:pt x="10645" y="5684"/>
                  </a:cubicBezTo>
                  <a:cubicBezTo>
                    <a:pt x="9939" y="4414"/>
                    <a:pt x="10043" y="2939"/>
                    <a:pt x="9424" y="1647"/>
                  </a:cubicBezTo>
                  <a:cubicBezTo>
                    <a:pt x="8968" y="694"/>
                    <a:pt x="8102" y="0"/>
                    <a:pt x="70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27"/>
            <p:cNvSpPr/>
            <p:nvPr/>
          </p:nvSpPr>
          <p:spPr>
            <a:xfrm rot="3404494" flipH="1">
              <a:off x="1009669" y="206172"/>
              <a:ext cx="394792" cy="1014125"/>
            </a:xfrm>
            <a:custGeom>
              <a:avLst/>
              <a:gdLst/>
              <a:ahLst/>
              <a:cxnLst/>
              <a:rect l="l" t="t" r="r" b="b"/>
              <a:pathLst>
                <a:path w="17366" h="44609" extrusionOk="0">
                  <a:moveTo>
                    <a:pt x="5608" y="0"/>
                  </a:moveTo>
                  <a:cubicBezTo>
                    <a:pt x="5311" y="0"/>
                    <a:pt x="5100" y="181"/>
                    <a:pt x="4811" y="434"/>
                  </a:cubicBezTo>
                  <a:cubicBezTo>
                    <a:pt x="4644" y="582"/>
                    <a:pt x="4484" y="740"/>
                    <a:pt x="4327" y="903"/>
                  </a:cubicBezTo>
                  <a:cubicBezTo>
                    <a:pt x="1866" y="3075"/>
                    <a:pt x="1072" y="6579"/>
                    <a:pt x="1345" y="9783"/>
                  </a:cubicBezTo>
                  <a:cubicBezTo>
                    <a:pt x="1523" y="11947"/>
                    <a:pt x="2089" y="14044"/>
                    <a:pt x="2640" y="16137"/>
                  </a:cubicBezTo>
                  <a:cubicBezTo>
                    <a:pt x="2924" y="17225"/>
                    <a:pt x="3267" y="18331"/>
                    <a:pt x="3338" y="19456"/>
                  </a:cubicBezTo>
                  <a:cubicBezTo>
                    <a:pt x="3407" y="20506"/>
                    <a:pt x="3147" y="21478"/>
                    <a:pt x="2719" y="22433"/>
                  </a:cubicBezTo>
                  <a:cubicBezTo>
                    <a:pt x="2291" y="23389"/>
                    <a:pt x="1776" y="24301"/>
                    <a:pt x="1375" y="25271"/>
                  </a:cubicBezTo>
                  <a:cubicBezTo>
                    <a:pt x="991" y="26207"/>
                    <a:pt x="672" y="27163"/>
                    <a:pt x="455" y="28150"/>
                  </a:cubicBezTo>
                  <a:cubicBezTo>
                    <a:pt x="30" y="30105"/>
                    <a:pt x="0" y="32187"/>
                    <a:pt x="660" y="34097"/>
                  </a:cubicBezTo>
                  <a:cubicBezTo>
                    <a:pt x="1318" y="36009"/>
                    <a:pt x="2579" y="37606"/>
                    <a:pt x="3543" y="39364"/>
                  </a:cubicBezTo>
                  <a:cubicBezTo>
                    <a:pt x="4050" y="40291"/>
                    <a:pt x="4472" y="41263"/>
                    <a:pt x="4805" y="42265"/>
                  </a:cubicBezTo>
                  <a:cubicBezTo>
                    <a:pt x="4962" y="42738"/>
                    <a:pt x="5092" y="43219"/>
                    <a:pt x="5215" y="43699"/>
                  </a:cubicBezTo>
                  <a:cubicBezTo>
                    <a:pt x="5316" y="44106"/>
                    <a:pt x="5473" y="44519"/>
                    <a:pt x="5939" y="44597"/>
                  </a:cubicBezTo>
                  <a:cubicBezTo>
                    <a:pt x="5985" y="44605"/>
                    <a:pt x="6030" y="44609"/>
                    <a:pt x="6073" y="44609"/>
                  </a:cubicBezTo>
                  <a:cubicBezTo>
                    <a:pt x="6430" y="44609"/>
                    <a:pt x="6705" y="44354"/>
                    <a:pt x="6981" y="44139"/>
                  </a:cubicBezTo>
                  <a:cubicBezTo>
                    <a:pt x="7365" y="43838"/>
                    <a:pt x="7742" y="43520"/>
                    <a:pt x="8106" y="43196"/>
                  </a:cubicBezTo>
                  <a:cubicBezTo>
                    <a:pt x="8799" y="42579"/>
                    <a:pt x="9457" y="41923"/>
                    <a:pt x="10077" y="41230"/>
                  </a:cubicBezTo>
                  <a:cubicBezTo>
                    <a:pt x="11281" y="39877"/>
                    <a:pt x="12348" y="38407"/>
                    <a:pt x="13261" y="36842"/>
                  </a:cubicBezTo>
                  <a:cubicBezTo>
                    <a:pt x="15146" y="33609"/>
                    <a:pt x="16363" y="29989"/>
                    <a:pt x="16836" y="26276"/>
                  </a:cubicBezTo>
                  <a:cubicBezTo>
                    <a:pt x="17365" y="22145"/>
                    <a:pt x="17038" y="17936"/>
                    <a:pt x="15963" y="13920"/>
                  </a:cubicBezTo>
                  <a:cubicBezTo>
                    <a:pt x="15005" y="10330"/>
                    <a:pt x="13509" y="6754"/>
                    <a:pt x="11111" y="3883"/>
                  </a:cubicBezTo>
                  <a:cubicBezTo>
                    <a:pt x="10004" y="2557"/>
                    <a:pt x="8663" y="1394"/>
                    <a:pt x="7125" y="594"/>
                  </a:cubicBezTo>
                  <a:cubicBezTo>
                    <a:pt x="6753" y="402"/>
                    <a:pt x="6372" y="230"/>
                    <a:pt x="5980" y="80"/>
                  </a:cubicBezTo>
                  <a:cubicBezTo>
                    <a:pt x="5839" y="25"/>
                    <a:pt x="5718" y="0"/>
                    <a:pt x="56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27"/>
            <p:cNvSpPr/>
            <p:nvPr/>
          </p:nvSpPr>
          <p:spPr>
            <a:xfrm rot="3404494" flipH="1">
              <a:off x="1057456" y="171817"/>
              <a:ext cx="236885" cy="1009397"/>
            </a:xfrm>
            <a:custGeom>
              <a:avLst/>
              <a:gdLst/>
              <a:ahLst/>
              <a:cxnLst/>
              <a:rect l="l" t="t" r="r" b="b"/>
              <a:pathLst>
                <a:path w="10420" h="44401" extrusionOk="0">
                  <a:moveTo>
                    <a:pt x="0" y="1"/>
                  </a:moveTo>
                  <a:lnTo>
                    <a:pt x="0" y="1"/>
                  </a:lnTo>
                  <a:cubicBezTo>
                    <a:pt x="3637" y="2933"/>
                    <a:pt x="5718" y="5078"/>
                    <a:pt x="7009" y="9690"/>
                  </a:cubicBezTo>
                  <a:cubicBezTo>
                    <a:pt x="9599" y="17427"/>
                    <a:pt x="9300" y="26062"/>
                    <a:pt x="5488" y="33352"/>
                  </a:cubicBezTo>
                  <a:cubicBezTo>
                    <a:pt x="3637" y="36975"/>
                    <a:pt x="1105" y="40392"/>
                    <a:pt x="104" y="44401"/>
                  </a:cubicBezTo>
                  <a:cubicBezTo>
                    <a:pt x="1404" y="40458"/>
                    <a:pt x="4034" y="37240"/>
                    <a:pt x="6002" y="33623"/>
                  </a:cubicBezTo>
                  <a:cubicBezTo>
                    <a:pt x="10100" y="26235"/>
                    <a:pt x="10419" y="17386"/>
                    <a:pt x="7560" y="9512"/>
                  </a:cubicBezTo>
                  <a:cubicBezTo>
                    <a:pt x="6156" y="4936"/>
                    <a:pt x="3844" y="2652"/>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27"/>
            <p:cNvSpPr/>
            <p:nvPr/>
          </p:nvSpPr>
          <p:spPr>
            <a:xfrm rot="3404494" flipH="1">
              <a:off x="1169285" y="284095"/>
              <a:ext cx="210104" cy="935330"/>
            </a:xfrm>
            <a:custGeom>
              <a:avLst/>
              <a:gdLst/>
              <a:ahLst/>
              <a:cxnLst/>
              <a:rect l="l" t="t" r="r" b="b"/>
              <a:pathLst>
                <a:path w="9242" h="41143" extrusionOk="0">
                  <a:moveTo>
                    <a:pt x="4111" y="0"/>
                  </a:moveTo>
                  <a:cubicBezTo>
                    <a:pt x="4046" y="0"/>
                    <a:pt x="3980" y="18"/>
                    <a:pt x="3922" y="54"/>
                  </a:cubicBezTo>
                  <a:cubicBezTo>
                    <a:pt x="3779" y="141"/>
                    <a:pt x="3716" y="315"/>
                    <a:pt x="3768" y="475"/>
                  </a:cubicBezTo>
                  <a:cubicBezTo>
                    <a:pt x="4697" y="3297"/>
                    <a:pt x="4820" y="6381"/>
                    <a:pt x="4122" y="9275"/>
                  </a:cubicBezTo>
                  <a:cubicBezTo>
                    <a:pt x="3774" y="10729"/>
                    <a:pt x="3245" y="12166"/>
                    <a:pt x="2952" y="13694"/>
                  </a:cubicBezTo>
                  <a:cubicBezTo>
                    <a:pt x="2653" y="15232"/>
                    <a:pt x="2736" y="16810"/>
                    <a:pt x="2921" y="18322"/>
                  </a:cubicBezTo>
                  <a:cubicBezTo>
                    <a:pt x="3101" y="19838"/>
                    <a:pt x="3368" y="21330"/>
                    <a:pt x="3414" y="22830"/>
                  </a:cubicBezTo>
                  <a:cubicBezTo>
                    <a:pt x="3482" y="25089"/>
                    <a:pt x="3090" y="27340"/>
                    <a:pt x="2263" y="29444"/>
                  </a:cubicBezTo>
                  <a:cubicBezTo>
                    <a:pt x="1464" y="31506"/>
                    <a:pt x="0" y="33659"/>
                    <a:pt x="665" y="35958"/>
                  </a:cubicBezTo>
                  <a:cubicBezTo>
                    <a:pt x="285" y="34455"/>
                    <a:pt x="879" y="32950"/>
                    <a:pt x="1520" y="31604"/>
                  </a:cubicBezTo>
                  <a:cubicBezTo>
                    <a:pt x="4070" y="26887"/>
                    <a:pt x="4183" y="23445"/>
                    <a:pt x="3460" y="18262"/>
                  </a:cubicBezTo>
                  <a:cubicBezTo>
                    <a:pt x="3305" y="16762"/>
                    <a:pt x="3268" y="15264"/>
                    <a:pt x="3573" y="13815"/>
                  </a:cubicBezTo>
                  <a:cubicBezTo>
                    <a:pt x="3860" y="12356"/>
                    <a:pt x="4395" y="10933"/>
                    <a:pt x="4767" y="9433"/>
                  </a:cubicBezTo>
                  <a:cubicBezTo>
                    <a:pt x="5381" y="6955"/>
                    <a:pt x="5419" y="4338"/>
                    <a:pt x="4882" y="1839"/>
                  </a:cubicBezTo>
                  <a:lnTo>
                    <a:pt x="4882" y="1839"/>
                  </a:lnTo>
                  <a:cubicBezTo>
                    <a:pt x="8506" y="6830"/>
                    <a:pt x="8248" y="14708"/>
                    <a:pt x="7793" y="20531"/>
                  </a:cubicBezTo>
                  <a:cubicBezTo>
                    <a:pt x="7452" y="24036"/>
                    <a:pt x="6736" y="27494"/>
                    <a:pt x="5658" y="30844"/>
                  </a:cubicBezTo>
                  <a:cubicBezTo>
                    <a:pt x="4606" y="34184"/>
                    <a:pt x="3146" y="37569"/>
                    <a:pt x="3310" y="41143"/>
                  </a:cubicBezTo>
                  <a:lnTo>
                    <a:pt x="3310" y="41141"/>
                  </a:lnTo>
                  <a:cubicBezTo>
                    <a:pt x="3321" y="37561"/>
                    <a:pt x="4859" y="34286"/>
                    <a:pt x="6020" y="30965"/>
                  </a:cubicBezTo>
                  <a:cubicBezTo>
                    <a:pt x="7180" y="27603"/>
                    <a:pt x="7973" y="24127"/>
                    <a:pt x="8390" y="20596"/>
                  </a:cubicBezTo>
                  <a:cubicBezTo>
                    <a:pt x="8997" y="14174"/>
                    <a:pt x="9242" y="4976"/>
                    <a:pt x="4368" y="105"/>
                  </a:cubicBezTo>
                  <a:cubicBezTo>
                    <a:pt x="4298" y="36"/>
                    <a:pt x="4205" y="0"/>
                    <a:pt x="41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27"/>
            <p:cNvSpPr/>
            <p:nvPr/>
          </p:nvSpPr>
          <p:spPr>
            <a:xfrm rot="3404494" flipH="1">
              <a:off x="2517634" y="1183231"/>
              <a:ext cx="238385" cy="485272"/>
            </a:xfrm>
            <a:custGeom>
              <a:avLst/>
              <a:gdLst/>
              <a:ahLst/>
              <a:cxnLst/>
              <a:rect l="l" t="t" r="r" b="b"/>
              <a:pathLst>
                <a:path w="10486" h="21346" extrusionOk="0">
                  <a:moveTo>
                    <a:pt x="5103" y="1"/>
                  </a:moveTo>
                  <a:cubicBezTo>
                    <a:pt x="4954" y="1"/>
                    <a:pt x="4816" y="94"/>
                    <a:pt x="4762" y="236"/>
                  </a:cubicBezTo>
                  <a:cubicBezTo>
                    <a:pt x="3957" y="2357"/>
                    <a:pt x="2696" y="4348"/>
                    <a:pt x="1815" y="6471"/>
                  </a:cubicBezTo>
                  <a:cubicBezTo>
                    <a:pt x="343" y="10062"/>
                    <a:pt x="1" y="14122"/>
                    <a:pt x="917" y="17889"/>
                  </a:cubicBezTo>
                  <a:cubicBezTo>
                    <a:pt x="457" y="14860"/>
                    <a:pt x="687" y="11767"/>
                    <a:pt x="1590" y="8840"/>
                  </a:cubicBezTo>
                  <a:cubicBezTo>
                    <a:pt x="2339" y="6287"/>
                    <a:pt x="3820" y="4093"/>
                    <a:pt x="4934" y="1690"/>
                  </a:cubicBezTo>
                  <a:lnTo>
                    <a:pt x="4934" y="1690"/>
                  </a:lnTo>
                  <a:cubicBezTo>
                    <a:pt x="5055" y="2212"/>
                    <a:pt x="5223" y="2719"/>
                    <a:pt x="5430" y="3203"/>
                  </a:cubicBezTo>
                  <a:cubicBezTo>
                    <a:pt x="6153" y="4942"/>
                    <a:pt x="7216" y="6488"/>
                    <a:pt x="8002" y="8170"/>
                  </a:cubicBezTo>
                  <a:cubicBezTo>
                    <a:pt x="9140" y="10637"/>
                    <a:pt x="9619" y="13474"/>
                    <a:pt x="8969" y="16143"/>
                  </a:cubicBezTo>
                  <a:cubicBezTo>
                    <a:pt x="8556" y="17924"/>
                    <a:pt x="7514" y="19541"/>
                    <a:pt x="7028" y="21346"/>
                  </a:cubicBezTo>
                  <a:cubicBezTo>
                    <a:pt x="7686" y="19586"/>
                    <a:pt x="8797" y="18061"/>
                    <a:pt x="9345" y="16245"/>
                  </a:cubicBezTo>
                  <a:cubicBezTo>
                    <a:pt x="10486" y="12541"/>
                    <a:pt x="9269" y="8592"/>
                    <a:pt x="7337" y="5382"/>
                  </a:cubicBezTo>
                  <a:cubicBezTo>
                    <a:pt x="6446" y="3766"/>
                    <a:pt x="5591" y="2114"/>
                    <a:pt x="5468" y="344"/>
                  </a:cubicBezTo>
                  <a:cubicBezTo>
                    <a:pt x="5458" y="172"/>
                    <a:pt x="5329" y="30"/>
                    <a:pt x="5159" y="5"/>
                  </a:cubicBezTo>
                  <a:cubicBezTo>
                    <a:pt x="5140" y="2"/>
                    <a:pt x="5122" y="1"/>
                    <a:pt x="51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27"/>
            <p:cNvSpPr/>
            <p:nvPr/>
          </p:nvSpPr>
          <p:spPr>
            <a:xfrm rot="3404494" flipH="1">
              <a:off x="2585346" y="1191907"/>
              <a:ext cx="47536" cy="528148"/>
            </a:xfrm>
            <a:custGeom>
              <a:avLst/>
              <a:gdLst/>
              <a:ahLst/>
              <a:cxnLst/>
              <a:rect l="l" t="t" r="r" b="b"/>
              <a:pathLst>
                <a:path w="2091" h="23232" extrusionOk="0">
                  <a:moveTo>
                    <a:pt x="1345" y="1"/>
                  </a:moveTo>
                  <a:lnTo>
                    <a:pt x="1345" y="1"/>
                  </a:lnTo>
                  <a:cubicBezTo>
                    <a:pt x="0" y="3719"/>
                    <a:pt x="338" y="7800"/>
                    <a:pt x="834" y="11650"/>
                  </a:cubicBezTo>
                  <a:cubicBezTo>
                    <a:pt x="1085" y="13580"/>
                    <a:pt x="1320" y="15492"/>
                    <a:pt x="1302" y="17415"/>
                  </a:cubicBezTo>
                  <a:cubicBezTo>
                    <a:pt x="1292" y="19344"/>
                    <a:pt x="1090" y="21282"/>
                    <a:pt x="964" y="23232"/>
                  </a:cubicBezTo>
                  <a:cubicBezTo>
                    <a:pt x="1619" y="20382"/>
                    <a:pt x="2091" y="17422"/>
                    <a:pt x="1869" y="14480"/>
                  </a:cubicBezTo>
                  <a:cubicBezTo>
                    <a:pt x="1462" y="9647"/>
                    <a:pt x="364" y="4837"/>
                    <a:pt x="13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3" name="Google Shape;383;p27"/>
          <p:cNvGrpSpPr/>
          <p:nvPr/>
        </p:nvGrpSpPr>
        <p:grpSpPr>
          <a:xfrm rot="-8495390">
            <a:off x="1160961" y="3431895"/>
            <a:ext cx="2695107" cy="2375113"/>
            <a:chOff x="-349825" y="2598911"/>
            <a:chExt cx="2695050" cy="2375063"/>
          </a:xfrm>
        </p:grpSpPr>
        <p:sp>
          <p:nvSpPr>
            <p:cNvPr id="384" name="Google Shape;384;p27"/>
            <p:cNvSpPr/>
            <p:nvPr/>
          </p:nvSpPr>
          <p:spPr>
            <a:xfrm rot="3404494" flipH="1">
              <a:off x="360237" y="2593040"/>
              <a:ext cx="1274926" cy="2386805"/>
            </a:xfrm>
            <a:custGeom>
              <a:avLst/>
              <a:gdLst/>
              <a:ahLst/>
              <a:cxnLst/>
              <a:rect l="l" t="t" r="r" b="b"/>
              <a:pathLst>
                <a:path w="56081" h="104990" extrusionOk="0">
                  <a:moveTo>
                    <a:pt x="16970" y="0"/>
                  </a:moveTo>
                  <a:lnTo>
                    <a:pt x="16970" y="0"/>
                  </a:lnTo>
                  <a:cubicBezTo>
                    <a:pt x="14696" y="8175"/>
                    <a:pt x="16515" y="17380"/>
                    <a:pt x="21731" y="24077"/>
                  </a:cubicBezTo>
                  <a:cubicBezTo>
                    <a:pt x="23496" y="26341"/>
                    <a:pt x="25649" y="28376"/>
                    <a:pt x="26782" y="31019"/>
                  </a:cubicBezTo>
                  <a:cubicBezTo>
                    <a:pt x="27187" y="31972"/>
                    <a:pt x="27445" y="32963"/>
                    <a:pt x="27620" y="33978"/>
                  </a:cubicBezTo>
                  <a:cubicBezTo>
                    <a:pt x="28072" y="36568"/>
                    <a:pt x="27986" y="39303"/>
                    <a:pt x="28495" y="41905"/>
                  </a:cubicBezTo>
                  <a:cubicBezTo>
                    <a:pt x="29124" y="45105"/>
                    <a:pt x="30658" y="48098"/>
                    <a:pt x="31009" y="51338"/>
                  </a:cubicBezTo>
                  <a:cubicBezTo>
                    <a:pt x="31270" y="53764"/>
                    <a:pt x="30862" y="56238"/>
                    <a:pt x="30834" y="58669"/>
                  </a:cubicBezTo>
                  <a:lnTo>
                    <a:pt x="30834" y="58673"/>
                  </a:lnTo>
                  <a:cubicBezTo>
                    <a:pt x="30703" y="59771"/>
                    <a:pt x="30597" y="60872"/>
                    <a:pt x="30531" y="61972"/>
                  </a:cubicBezTo>
                  <a:cubicBezTo>
                    <a:pt x="30480" y="62885"/>
                    <a:pt x="30455" y="63796"/>
                    <a:pt x="30473" y="64711"/>
                  </a:cubicBezTo>
                  <a:cubicBezTo>
                    <a:pt x="30518" y="67192"/>
                    <a:pt x="30845" y="69697"/>
                    <a:pt x="31667" y="72047"/>
                  </a:cubicBezTo>
                  <a:cubicBezTo>
                    <a:pt x="32148" y="73426"/>
                    <a:pt x="32812" y="74700"/>
                    <a:pt x="33610" y="75889"/>
                  </a:cubicBezTo>
                  <a:cubicBezTo>
                    <a:pt x="32633" y="74882"/>
                    <a:pt x="31742" y="73805"/>
                    <a:pt x="31085" y="72573"/>
                  </a:cubicBezTo>
                  <a:cubicBezTo>
                    <a:pt x="30197" y="70908"/>
                    <a:pt x="29780" y="69032"/>
                    <a:pt x="29013" y="67306"/>
                  </a:cubicBezTo>
                  <a:cubicBezTo>
                    <a:pt x="27933" y="64896"/>
                    <a:pt x="26195" y="62840"/>
                    <a:pt x="23997" y="61373"/>
                  </a:cubicBezTo>
                  <a:cubicBezTo>
                    <a:pt x="21819" y="59930"/>
                    <a:pt x="19260" y="59114"/>
                    <a:pt x="17140" y="57583"/>
                  </a:cubicBezTo>
                  <a:cubicBezTo>
                    <a:pt x="14564" y="55729"/>
                    <a:pt x="12789" y="52931"/>
                    <a:pt x="10239" y="51039"/>
                  </a:cubicBezTo>
                  <a:cubicBezTo>
                    <a:pt x="8053" y="49417"/>
                    <a:pt x="5329" y="48548"/>
                    <a:pt x="2609" y="48548"/>
                  </a:cubicBezTo>
                  <a:cubicBezTo>
                    <a:pt x="1733" y="48548"/>
                    <a:pt x="857" y="48639"/>
                    <a:pt x="0" y="48823"/>
                  </a:cubicBezTo>
                  <a:cubicBezTo>
                    <a:pt x="4662" y="50447"/>
                    <a:pt x="8271" y="54262"/>
                    <a:pt x="10818" y="58491"/>
                  </a:cubicBezTo>
                  <a:cubicBezTo>
                    <a:pt x="11798" y="60121"/>
                    <a:pt x="12652" y="61835"/>
                    <a:pt x="13753" y="63394"/>
                  </a:cubicBezTo>
                  <a:cubicBezTo>
                    <a:pt x="15352" y="65658"/>
                    <a:pt x="17436" y="67539"/>
                    <a:pt x="19852" y="68898"/>
                  </a:cubicBezTo>
                  <a:cubicBezTo>
                    <a:pt x="22566" y="70425"/>
                    <a:pt x="25661" y="71271"/>
                    <a:pt x="28186" y="73096"/>
                  </a:cubicBezTo>
                  <a:cubicBezTo>
                    <a:pt x="29464" y="74018"/>
                    <a:pt x="30566" y="75166"/>
                    <a:pt x="31833" y="76114"/>
                  </a:cubicBezTo>
                  <a:cubicBezTo>
                    <a:pt x="32741" y="76790"/>
                    <a:pt x="33782" y="77372"/>
                    <a:pt x="34884" y="77614"/>
                  </a:cubicBezTo>
                  <a:cubicBezTo>
                    <a:pt x="34915" y="77650"/>
                    <a:pt x="34948" y="77692"/>
                    <a:pt x="34980" y="77730"/>
                  </a:cubicBezTo>
                  <a:cubicBezTo>
                    <a:pt x="35097" y="77875"/>
                    <a:pt x="35218" y="78016"/>
                    <a:pt x="35339" y="78156"/>
                  </a:cubicBezTo>
                  <a:cubicBezTo>
                    <a:pt x="36900" y="79977"/>
                    <a:pt x="38651" y="81641"/>
                    <a:pt x="40093" y="83561"/>
                  </a:cubicBezTo>
                  <a:cubicBezTo>
                    <a:pt x="41635" y="85612"/>
                    <a:pt x="42627" y="87924"/>
                    <a:pt x="43206" y="90418"/>
                  </a:cubicBezTo>
                  <a:cubicBezTo>
                    <a:pt x="43808" y="93013"/>
                    <a:pt x="43856" y="95659"/>
                    <a:pt x="44263" y="98280"/>
                  </a:cubicBezTo>
                  <a:cubicBezTo>
                    <a:pt x="44264" y="98290"/>
                    <a:pt x="44263" y="98294"/>
                    <a:pt x="44260" y="98294"/>
                  </a:cubicBezTo>
                  <a:cubicBezTo>
                    <a:pt x="44145" y="98294"/>
                    <a:pt x="41086" y="92325"/>
                    <a:pt x="39326" y="89038"/>
                  </a:cubicBezTo>
                  <a:cubicBezTo>
                    <a:pt x="38741" y="87949"/>
                    <a:pt x="38129" y="86844"/>
                    <a:pt x="37241" y="85984"/>
                  </a:cubicBezTo>
                  <a:cubicBezTo>
                    <a:pt x="35033" y="83850"/>
                    <a:pt x="31677" y="83639"/>
                    <a:pt x="28715" y="82832"/>
                  </a:cubicBezTo>
                  <a:cubicBezTo>
                    <a:pt x="26081" y="82117"/>
                    <a:pt x="23623" y="80857"/>
                    <a:pt x="21037" y="79977"/>
                  </a:cubicBezTo>
                  <a:cubicBezTo>
                    <a:pt x="17920" y="78916"/>
                    <a:pt x="14632" y="78420"/>
                    <a:pt x="11337" y="78420"/>
                  </a:cubicBezTo>
                  <a:cubicBezTo>
                    <a:pt x="9256" y="78420"/>
                    <a:pt x="7172" y="78618"/>
                    <a:pt x="5127" y="78996"/>
                  </a:cubicBezTo>
                  <a:cubicBezTo>
                    <a:pt x="9751" y="79503"/>
                    <a:pt x="13588" y="82719"/>
                    <a:pt x="16877" y="86009"/>
                  </a:cubicBezTo>
                  <a:cubicBezTo>
                    <a:pt x="20170" y="89296"/>
                    <a:pt x="23390" y="92917"/>
                    <a:pt x="27711" y="94643"/>
                  </a:cubicBezTo>
                  <a:cubicBezTo>
                    <a:pt x="31728" y="96247"/>
                    <a:pt x="36278" y="96026"/>
                    <a:pt x="40345" y="97506"/>
                  </a:cubicBezTo>
                  <a:cubicBezTo>
                    <a:pt x="41873" y="98062"/>
                    <a:pt x="43308" y="98851"/>
                    <a:pt x="44597" y="99846"/>
                  </a:cubicBezTo>
                  <a:cubicBezTo>
                    <a:pt x="44638" y="100003"/>
                    <a:pt x="44686" y="100159"/>
                    <a:pt x="44734" y="100312"/>
                  </a:cubicBezTo>
                  <a:cubicBezTo>
                    <a:pt x="45222" y="101847"/>
                    <a:pt x="46037" y="103268"/>
                    <a:pt x="47365" y="104242"/>
                  </a:cubicBezTo>
                  <a:cubicBezTo>
                    <a:pt x="47789" y="104553"/>
                    <a:pt x="48240" y="104783"/>
                    <a:pt x="48728" y="104966"/>
                  </a:cubicBezTo>
                  <a:cubicBezTo>
                    <a:pt x="48770" y="104982"/>
                    <a:pt x="48810" y="104989"/>
                    <a:pt x="48847" y="104989"/>
                  </a:cubicBezTo>
                  <a:cubicBezTo>
                    <a:pt x="49172" y="104989"/>
                    <a:pt x="49268" y="104435"/>
                    <a:pt x="48897" y="104298"/>
                  </a:cubicBezTo>
                  <a:cubicBezTo>
                    <a:pt x="47498" y="103779"/>
                    <a:pt x="46530" y="102661"/>
                    <a:pt x="45890" y="101359"/>
                  </a:cubicBezTo>
                  <a:cubicBezTo>
                    <a:pt x="45505" y="100572"/>
                    <a:pt x="45237" y="99719"/>
                    <a:pt x="45068" y="98887"/>
                  </a:cubicBezTo>
                  <a:cubicBezTo>
                    <a:pt x="44795" y="97549"/>
                    <a:pt x="44714" y="96186"/>
                    <a:pt x="44582" y="94830"/>
                  </a:cubicBezTo>
                  <a:cubicBezTo>
                    <a:pt x="44463" y="93588"/>
                    <a:pt x="44301" y="92349"/>
                    <a:pt x="44059" y="91129"/>
                  </a:cubicBezTo>
                  <a:cubicBezTo>
                    <a:pt x="43578" y="88675"/>
                    <a:pt x="42754" y="86280"/>
                    <a:pt x="41372" y="84186"/>
                  </a:cubicBezTo>
                  <a:cubicBezTo>
                    <a:pt x="40694" y="83161"/>
                    <a:pt x="39920" y="82215"/>
                    <a:pt x="39108" y="81295"/>
                  </a:cubicBezTo>
                  <a:cubicBezTo>
                    <a:pt x="40970" y="79216"/>
                    <a:pt x="41703" y="76334"/>
                    <a:pt x="43161" y="73936"/>
                  </a:cubicBezTo>
                  <a:cubicBezTo>
                    <a:pt x="44947" y="70997"/>
                    <a:pt x="47802" y="68824"/>
                    <a:pt x="49547" y="65862"/>
                  </a:cubicBezTo>
                  <a:cubicBezTo>
                    <a:pt x="51020" y="63363"/>
                    <a:pt x="51611" y="60432"/>
                    <a:pt x="51804" y="57538"/>
                  </a:cubicBezTo>
                  <a:cubicBezTo>
                    <a:pt x="51993" y="54646"/>
                    <a:pt x="51801" y="51738"/>
                    <a:pt x="51824" y="48837"/>
                  </a:cubicBezTo>
                  <a:cubicBezTo>
                    <a:pt x="51845" y="46095"/>
                    <a:pt x="52057" y="43360"/>
                    <a:pt x="52457" y="40646"/>
                  </a:cubicBezTo>
                  <a:cubicBezTo>
                    <a:pt x="52980" y="37107"/>
                    <a:pt x="53883" y="33490"/>
                    <a:pt x="56081" y="30665"/>
                  </a:cubicBezTo>
                  <a:lnTo>
                    <a:pt x="56081" y="30665"/>
                  </a:lnTo>
                  <a:cubicBezTo>
                    <a:pt x="53307" y="32170"/>
                    <a:pt x="50483" y="33715"/>
                    <a:pt x="48328" y="36015"/>
                  </a:cubicBezTo>
                  <a:cubicBezTo>
                    <a:pt x="44970" y="39604"/>
                    <a:pt x="43639" y="44566"/>
                    <a:pt x="42066" y="49221"/>
                  </a:cubicBezTo>
                  <a:cubicBezTo>
                    <a:pt x="41029" y="52291"/>
                    <a:pt x="39847" y="55299"/>
                    <a:pt x="38519" y="58248"/>
                  </a:cubicBezTo>
                  <a:cubicBezTo>
                    <a:pt x="37882" y="59658"/>
                    <a:pt x="37209" y="61066"/>
                    <a:pt x="36830" y="62566"/>
                  </a:cubicBezTo>
                  <a:cubicBezTo>
                    <a:pt x="35299" y="68601"/>
                    <a:pt x="38688" y="74766"/>
                    <a:pt x="38830" y="80986"/>
                  </a:cubicBezTo>
                  <a:cubicBezTo>
                    <a:pt x="38177" y="80257"/>
                    <a:pt x="37507" y="79546"/>
                    <a:pt x="36845" y="78821"/>
                  </a:cubicBezTo>
                  <a:cubicBezTo>
                    <a:pt x="36442" y="78381"/>
                    <a:pt x="36047" y="77933"/>
                    <a:pt x="35664" y="77477"/>
                  </a:cubicBezTo>
                  <a:cubicBezTo>
                    <a:pt x="34518" y="76111"/>
                    <a:pt x="33498" y="74659"/>
                    <a:pt x="32775" y="73006"/>
                  </a:cubicBezTo>
                  <a:cubicBezTo>
                    <a:pt x="31766" y="70698"/>
                    <a:pt x="31317" y="68176"/>
                    <a:pt x="31193" y="65668"/>
                  </a:cubicBezTo>
                  <a:cubicBezTo>
                    <a:pt x="31110" y="63978"/>
                    <a:pt x="31174" y="62300"/>
                    <a:pt x="31323" y="60628"/>
                  </a:cubicBezTo>
                  <a:cubicBezTo>
                    <a:pt x="33954" y="56146"/>
                    <a:pt x="36586" y="51662"/>
                    <a:pt x="39219" y="47179"/>
                  </a:cubicBezTo>
                  <a:cubicBezTo>
                    <a:pt x="39900" y="46019"/>
                    <a:pt x="40591" y="44829"/>
                    <a:pt x="40826" y="43509"/>
                  </a:cubicBezTo>
                  <a:cubicBezTo>
                    <a:pt x="41129" y="41781"/>
                    <a:pt x="40623" y="40029"/>
                    <a:pt x="40209" y="38327"/>
                  </a:cubicBezTo>
                  <a:cubicBezTo>
                    <a:pt x="38957" y="33128"/>
                    <a:pt x="38569" y="27695"/>
                    <a:pt x="36642" y="22707"/>
                  </a:cubicBezTo>
                  <a:cubicBezTo>
                    <a:pt x="36167" y="21482"/>
                    <a:pt x="35575" y="20255"/>
                    <a:pt x="34585" y="19391"/>
                  </a:cubicBezTo>
                  <a:cubicBezTo>
                    <a:pt x="33374" y="18335"/>
                    <a:pt x="31728" y="17962"/>
                    <a:pt x="30266" y="17293"/>
                  </a:cubicBezTo>
                  <a:cubicBezTo>
                    <a:pt x="27799" y="16163"/>
                    <a:pt x="25843" y="14185"/>
                    <a:pt x="23946" y="12248"/>
                  </a:cubicBezTo>
                  <a:cubicBezTo>
                    <a:pt x="22257" y="10524"/>
                    <a:pt x="20554" y="8787"/>
                    <a:pt x="19229" y="6771"/>
                  </a:cubicBezTo>
                  <a:cubicBezTo>
                    <a:pt x="17904" y="4752"/>
                    <a:pt x="16967" y="2412"/>
                    <a:pt x="169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27"/>
            <p:cNvSpPr/>
            <p:nvPr/>
          </p:nvSpPr>
          <p:spPr>
            <a:xfrm rot="3404494" flipH="1">
              <a:off x="561849" y="3026950"/>
              <a:ext cx="261960" cy="963975"/>
            </a:xfrm>
            <a:custGeom>
              <a:avLst/>
              <a:gdLst/>
              <a:ahLst/>
              <a:cxnLst/>
              <a:rect l="l" t="t" r="r" b="b"/>
              <a:pathLst>
                <a:path w="11523" h="42403" extrusionOk="0">
                  <a:moveTo>
                    <a:pt x="11523" y="1"/>
                  </a:moveTo>
                  <a:cubicBezTo>
                    <a:pt x="8871" y="2682"/>
                    <a:pt x="7259" y="6356"/>
                    <a:pt x="7027" y="10124"/>
                  </a:cubicBezTo>
                  <a:cubicBezTo>
                    <a:pt x="6902" y="12019"/>
                    <a:pt x="7155" y="13896"/>
                    <a:pt x="7216" y="15758"/>
                  </a:cubicBezTo>
                  <a:cubicBezTo>
                    <a:pt x="7292" y="17604"/>
                    <a:pt x="7158" y="19494"/>
                    <a:pt x="6364" y="21183"/>
                  </a:cubicBezTo>
                  <a:cubicBezTo>
                    <a:pt x="4752" y="24621"/>
                    <a:pt x="1679" y="27218"/>
                    <a:pt x="1887" y="31370"/>
                  </a:cubicBezTo>
                  <a:cubicBezTo>
                    <a:pt x="1930" y="33257"/>
                    <a:pt x="1778" y="35095"/>
                    <a:pt x="1171" y="36891"/>
                  </a:cubicBezTo>
                  <a:cubicBezTo>
                    <a:pt x="649" y="38677"/>
                    <a:pt x="0" y="40513"/>
                    <a:pt x="169" y="42403"/>
                  </a:cubicBezTo>
                  <a:cubicBezTo>
                    <a:pt x="85" y="40509"/>
                    <a:pt x="766" y="38721"/>
                    <a:pt x="1345" y="36945"/>
                  </a:cubicBezTo>
                  <a:cubicBezTo>
                    <a:pt x="1634" y="36052"/>
                    <a:pt x="1889" y="35139"/>
                    <a:pt x="2023" y="34200"/>
                  </a:cubicBezTo>
                  <a:cubicBezTo>
                    <a:pt x="2271" y="32348"/>
                    <a:pt x="2000" y="30433"/>
                    <a:pt x="2561" y="28641"/>
                  </a:cubicBezTo>
                  <a:cubicBezTo>
                    <a:pt x="3417" y="25931"/>
                    <a:pt x="5531" y="23931"/>
                    <a:pt x="6705" y="21337"/>
                  </a:cubicBezTo>
                  <a:cubicBezTo>
                    <a:pt x="7512" y="19597"/>
                    <a:pt x="7646" y="17632"/>
                    <a:pt x="7555" y="15747"/>
                  </a:cubicBezTo>
                  <a:cubicBezTo>
                    <a:pt x="7476" y="13863"/>
                    <a:pt x="7233" y="11999"/>
                    <a:pt x="7314" y="10140"/>
                  </a:cubicBezTo>
                  <a:cubicBezTo>
                    <a:pt x="7479" y="6411"/>
                    <a:pt x="9007" y="2766"/>
                    <a:pt x="115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27"/>
            <p:cNvSpPr/>
            <p:nvPr/>
          </p:nvSpPr>
          <p:spPr>
            <a:xfrm rot="3404494" flipH="1">
              <a:off x="611666" y="3836664"/>
              <a:ext cx="510689" cy="485181"/>
            </a:xfrm>
            <a:custGeom>
              <a:avLst/>
              <a:gdLst/>
              <a:ahLst/>
              <a:cxnLst/>
              <a:rect l="l" t="t" r="r" b="b"/>
              <a:pathLst>
                <a:path w="22464" h="21342" extrusionOk="0">
                  <a:moveTo>
                    <a:pt x="1" y="0"/>
                  </a:moveTo>
                  <a:lnTo>
                    <a:pt x="1" y="0"/>
                  </a:lnTo>
                  <a:cubicBezTo>
                    <a:pt x="4028" y="1047"/>
                    <a:pt x="5607" y="5263"/>
                    <a:pt x="7911" y="8286"/>
                  </a:cubicBezTo>
                  <a:cubicBezTo>
                    <a:pt x="8713" y="9341"/>
                    <a:pt x="9663" y="10276"/>
                    <a:pt x="10668" y="11122"/>
                  </a:cubicBezTo>
                  <a:cubicBezTo>
                    <a:pt x="14723" y="14382"/>
                    <a:pt x="19491" y="16934"/>
                    <a:pt x="22463" y="21341"/>
                  </a:cubicBezTo>
                  <a:cubicBezTo>
                    <a:pt x="21788" y="20217"/>
                    <a:pt x="20966" y="19185"/>
                    <a:pt x="20068" y="18227"/>
                  </a:cubicBezTo>
                  <a:cubicBezTo>
                    <a:pt x="17374" y="15343"/>
                    <a:pt x="13914" y="13315"/>
                    <a:pt x="10908" y="10838"/>
                  </a:cubicBezTo>
                  <a:cubicBezTo>
                    <a:pt x="8822" y="9217"/>
                    <a:pt x="7384" y="7051"/>
                    <a:pt x="5965" y="4856"/>
                  </a:cubicBezTo>
                  <a:cubicBezTo>
                    <a:pt x="4537" y="2719"/>
                    <a:pt x="2654" y="497"/>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27"/>
            <p:cNvSpPr/>
            <p:nvPr/>
          </p:nvSpPr>
          <p:spPr>
            <a:xfrm rot="3404494" flipH="1">
              <a:off x="-42449" y="4044717"/>
              <a:ext cx="701447" cy="414889"/>
            </a:xfrm>
            <a:custGeom>
              <a:avLst/>
              <a:gdLst/>
              <a:ahLst/>
              <a:cxnLst/>
              <a:rect l="l" t="t" r="r" b="b"/>
              <a:pathLst>
                <a:path w="30855" h="18250" extrusionOk="0">
                  <a:moveTo>
                    <a:pt x="432" y="1"/>
                  </a:moveTo>
                  <a:cubicBezTo>
                    <a:pt x="289" y="1"/>
                    <a:pt x="145" y="5"/>
                    <a:pt x="1" y="14"/>
                  </a:cubicBezTo>
                  <a:cubicBezTo>
                    <a:pt x="2" y="14"/>
                    <a:pt x="4" y="14"/>
                    <a:pt x="6" y="14"/>
                  </a:cubicBezTo>
                  <a:cubicBezTo>
                    <a:pt x="4901" y="14"/>
                    <a:pt x="7935" y="4419"/>
                    <a:pt x="11718" y="6859"/>
                  </a:cubicBezTo>
                  <a:cubicBezTo>
                    <a:pt x="14336" y="8616"/>
                    <a:pt x="17546" y="8956"/>
                    <a:pt x="20510" y="9735"/>
                  </a:cubicBezTo>
                  <a:cubicBezTo>
                    <a:pt x="25066" y="10804"/>
                    <a:pt x="28598" y="14268"/>
                    <a:pt x="30854" y="18249"/>
                  </a:cubicBezTo>
                  <a:cubicBezTo>
                    <a:pt x="29108" y="14842"/>
                    <a:pt x="26399" y="11713"/>
                    <a:pt x="22807" y="10162"/>
                  </a:cubicBezTo>
                  <a:cubicBezTo>
                    <a:pt x="20665" y="9251"/>
                    <a:pt x="18325" y="8917"/>
                    <a:pt x="16104" y="8320"/>
                  </a:cubicBezTo>
                  <a:cubicBezTo>
                    <a:pt x="14620" y="7938"/>
                    <a:pt x="13183" y="7403"/>
                    <a:pt x="11900" y="6573"/>
                  </a:cubicBezTo>
                  <a:cubicBezTo>
                    <a:pt x="10610" y="5758"/>
                    <a:pt x="9450" y="4742"/>
                    <a:pt x="8258" y="3765"/>
                  </a:cubicBezTo>
                  <a:cubicBezTo>
                    <a:pt x="6044" y="1918"/>
                    <a:pt x="3425" y="1"/>
                    <a:pt x="43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27"/>
            <p:cNvSpPr/>
            <p:nvPr/>
          </p:nvSpPr>
          <p:spPr>
            <a:xfrm rot="3404494" flipH="1">
              <a:off x="1172848" y="3025628"/>
              <a:ext cx="382948" cy="1097217"/>
            </a:xfrm>
            <a:custGeom>
              <a:avLst/>
              <a:gdLst/>
              <a:ahLst/>
              <a:cxnLst/>
              <a:rect l="l" t="t" r="r" b="b"/>
              <a:pathLst>
                <a:path w="16845" h="48264" extrusionOk="0">
                  <a:moveTo>
                    <a:pt x="0" y="0"/>
                  </a:moveTo>
                  <a:cubicBezTo>
                    <a:pt x="2056" y="3943"/>
                    <a:pt x="4603" y="7628"/>
                    <a:pt x="7542" y="10967"/>
                  </a:cubicBezTo>
                  <a:cubicBezTo>
                    <a:pt x="8974" y="12664"/>
                    <a:pt x="10722" y="14121"/>
                    <a:pt x="11709" y="16077"/>
                  </a:cubicBezTo>
                  <a:cubicBezTo>
                    <a:pt x="12753" y="18075"/>
                    <a:pt x="12401" y="20367"/>
                    <a:pt x="12457" y="22550"/>
                  </a:cubicBezTo>
                  <a:cubicBezTo>
                    <a:pt x="12528" y="24793"/>
                    <a:pt x="12955" y="27009"/>
                    <a:pt x="13722" y="29118"/>
                  </a:cubicBezTo>
                  <a:cubicBezTo>
                    <a:pt x="14479" y="31210"/>
                    <a:pt x="15495" y="33217"/>
                    <a:pt x="15728" y="35409"/>
                  </a:cubicBezTo>
                  <a:cubicBezTo>
                    <a:pt x="15984" y="37597"/>
                    <a:pt x="15518" y="39806"/>
                    <a:pt x="14875" y="41915"/>
                  </a:cubicBezTo>
                  <a:cubicBezTo>
                    <a:pt x="14245" y="44038"/>
                    <a:pt x="13419" y="46111"/>
                    <a:pt x="12869" y="48264"/>
                  </a:cubicBezTo>
                  <a:cubicBezTo>
                    <a:pt x="13499" y="46134"/>
                    <a:pt x="14357" y="44085"/>
                    <a:pt x="15050" y="41969"/>
                  </a:cubicBezTo>
                  <a:cubicBezTo>
                    <a:pt x="16844" y="36470"/>
                    <a:pt x="16118" y="34147"/>
                    <a:pt x="14041" y="29003"/>
                  </a:cubicBezTo>
                  <a:cubicBezTo>
                    <a:pt x="13297" y="26926"/>
                    <a:pt x="12888" y="24745"/>
                    <a:pt x="12829" y="22539"/>
                  </a:cubicBezTo>
                  <a:cubicBezTo>
                    <a:pt x="12769" y="20346"/>
                    <a:pt x="13092" y="17954"/>
                    <a:pt x="12012" y="15927"/>
                  </a:cubicBezTo>
                  <a:cubicBezTo>
                    <a:pt x="10975" y="13911"/>
                    <a:pt x="9222" y="12445"/>
                    <a:pt x="7753" y="10777"/>
                  </a:cubicBezTo>
                  <a:cubicBezTo>
                    <a:pt x="4781" y="7492"/>
                    <a:pt x="2190" y="3864"/>
                    <a:pt x="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9" name="Google Shape;389;p27"/>
          <p:cNvGrpSpPr/>
          <p:nvPr/>
        </p:nvGrpSpPr>
        <p:grpSpPr>
          <a:xfrm rot="1462427">
            <a:off x="-861233" y="414500"/>
            <a:ext cx="2530967" cy="2417602"/>
            <a:chOff x="-1386952" y="1243171"/>
            <a:chExt cx="2530891" cy="2417529"/>
          </a:xfrm>
        </p:grpSpPr>
        <p:sp>
          <p:nvSpPr>
            <p:cNvPr id="390" name="Google Shape;390;p27"/>
            <p:cNvSpPr/>
            <p:nvPr/>
          </p:nvSpPr>
          <p:spPr>
            <a:xfrm rot="3404494" flipH="1">
              <a:off x="-916491" y="1459998"/>
              <a:ext cx="1589968" cy="1983874"/>
            </a:xfrm>
            <a:custGeom>
              <a:avLst/>
              <a:gdLst/>
              <a:ahLst/>
              <a:cxnLst/>
              <a:rect l="l" t="t" r="r" b="b"/>
              <a:pathLst>
                <a:path w="69939" h="87266" extrusionOk="0">
                  <a:moveTo>
                    <a:pt x="69939" y="0"/>
                  </a:moveTo>
                  <a:lnTo>
                    <a:pt x="69939" y="0"/>
                  </a:lnTo>
                  <a:cubicBezTo>
                    <a:pt x="68837" y="1598"/>
                    <a:pt x="67030" y="2573"/>
                    <a:pt x="65194" y="3213"/>
                  </a:cubicBezTo>
                  <a:cubicBezTo>
                    <a:pt x="63362" y="3855"/>
                    <a:pt x="61440" y="4224"/>
                    <a:pt x="59634" y="4942"/>
                  </a:cubicBezTo>
                  <a:cubicBezTo>
                    <a:pt x="57615" y="5744"/>
                    <a:pt x="55789" y="6964"/>
                    <a:pt x="53834" y="7907"/>
                  </a:cubicBezTo>
                  <a:cubicBezTo>
                    <a:pt x="51767" y="8906"/>
                    <a:pt x="49544" y="9602"/>
                    <a:pt x="47596" y="10823"/>
                  </a:cubicBezTo>
                  <a:cubicBezTo>
                    <a:pt x="45401" y="12197"/>
                    <a:pt x="43628" y="14231"/>
                    <a:pt x="42560" y="16589"/>
                  </a:cubicBezTo>
                  <a:cubicBezTo>
                    <a:pt x="41070" y="19874"/>
                    <a:pt x="40951" y="23684"/>
                    <a:pt x="39246" y="26861"/>
                  </a:cubicBezTo>
                  <a:cubicBezTo>
                    <a:pt x="38396" y="28444"/>
                    <a:pt x="37174" y="29820"/>
                    <a:pt x="36411" y="31451"/>
                  </a:cubicBezTo>
                  <a:cubicBezTo>
                    <a:pt x="33964" y="36662"/>
                    <a:pt x="34933" y="48554"/>
                    <a:pt x="34933" y="48554"/>
                  </a:cubicBezTo>
                  <a:cubicBezTo>
                    <a:pt x="34898" y="48662"/>
                    <a:pt x="34862" y="48769"/>
                    <a:pt x="34824" y="48879"/>
                  </a:cubicBezTo>
                  <a:cubicBezTo>
                    <a:pt x="34139" y="50890"/>
                    <a:pt x="33345" y="52882"/>
                    <a:pt x="32277" y="54718"/>
                  </a:cubicBezTo>
                  <a:cubicBezTo>
                    <a:pt x="31789" y="55552"/>
                    <a:pt x="31248" y="56352"/>
                    <a:pt x="30634" y="57110"/>
                  </a:cubicBezTo>
                  <a:cubicBezTo>
                    <a:pt x="28832" y="59326"/>
                    <a:pt x="26566" y="61113"/>
                    <a:pt x="24168" y="62640"/>
                  </a:cubicBezTo>
                  <a:cubicBezTo>
                    <a:pt x="22592" y="63642"/>
                    <a:pt x="20950" y="64535"/>
                    <a:pt x="19293" y="65400"/>
                  </a:cubicBezTo>
                  <a:cubicBezTo>
                    <a:pt x="20611" y="62226"/>
                    <a:pt x="23196" y="59671"/>
                    <a:pt x="24448" y="56461"/>
                  </a:cubicBezTo>
                  <a:cubicBezTo>
                    <a:pt x="25580" y="53556"/>
                    <a:pt x="25539" y="50312"/>
                    <a:pt x="26548" y="47359"/>
                  </a:cubicBezTo>
                  <a:cubicBezTo>
                    <a:pt x="27371" y="44956"/>
                    <a:pt x="28857" y="42837"/>
                    <a:pt x="29879" y="40509"/>
                  </a:cubicBezTo>
                  <a:cubicBezTo>
                    <a:pt x="34228" y="30594"/>
                    <a:pt x="29624" y="18496"/>
                    <a:pt x="33886" y="8544"/>
                  </a:cubicBezTo>
                  <a:lnTo>
                    <a:pt x="33886" y="8544"/>
                  </a:lnTo>
                  <a:cubicBezTo>
                    <a:pt x="28609" y="13070"/>
                    <a:pt x="24198" y="18991"/>
                    <a:pt x="22972" y="25834"/>
                  </a:cubicBezTo>
                  <a:cubicBezTo>
                    <a:pt x="22443" y="28780"/>
                    <a:pt x="22518" y="31805"/>
                    <a:pt x="22026" y="34753"/>
                  </a:cubicBezTo>
                  <a:cubicBezTo>
                    <a:pt x="21327" y="38967"/>
                    <a:pt x="19489" y="42912"/>
                    <a:pt x="18653" y="47097"/>
                  </a:cubicBezTo>
                  <a:cubicBezTo>
                    <a:pt x="18070" y="49993"/>
                    <a:pt x="17978" y="52965"/>
                    <a:pt x="18376" y="55891"/>
                  </a:cubicBezTo>
                  <a:cubicBezTo>
                    <a:pt x="18805" y="59056"/>
                    <a:pt x="18987" y="65561"/>
                    <a:pt x="18882" y="65612"/>
                  </a:cubicBezTo>
                  <a:cubicBezTo>
                    <a:pt x="15396" y="67411"/>
                    <a:pt x="11847" y="69101"/>
                    <a:pt x="8652" y="71397"/>
                  </a:cubicBezTo>
                  <a:cubicBezTo>
                    <a:pt x="8515" y="71496"/>
                    <a:pt x="8376" y="71594"/>
                    <a:pt x="8242" y="71698"/>
                  </a:cubicBezTo>
                  <a:cubicBezTo>
                    <a:pt x="4006" y="74848"/>
                    <a:pt x="386" y="79405"/>
                    <a:pt x="44" y="84849"/>
                  </a:cubicBezTo>
                  <a:cubicBezTo>
                    <a:pt x="1" y="85537"/>
                    <a:pt x="17" y="86228"/>
                    <a:pt x="93" y="86913"/>
                  </a:cubicBezTo>
                  <a:cubicBezTo>
                    <a:pt x="117" y="87148"/>
                    <a:pt x="312" y="87265"/>
                    <a:pt x="498" y="87265"/>
                  </a:cubicBezTo>
                  <a:cubicBezTo>
                    <a:pt x="685" y="87265"/>
                    <a:pt x="862" y="87145"/>
                    <a:pt x="838" y="86905"/>
                  </a:cubicBezTo>
                  <a:cubicBezTo>
                    <a:pt x="695" y="85565"/>
                    <a:pt x="785" y="84257"/>
                    <a:pt x="1061" y="82990"/>
                  </a:cubicBezTo>
                  <a:cubicBezTo>
                    <a:pt x="2070" y="82653"/>
                    <a:pt x="3142" y="82582"/>
                    <a:pt x="4232" y="82582"/>
                  </a:cubicBezTo>
                  <a:cubicBezTo>
                    <a:pt x="5032" y="82582"/>
                    <a:pt x="5843" y="82620"/>
                    <a:pt x="6647" y="82620"/>
                  </a:cubicBezTo>
                  <a:cubicBezTo>
                    <a:pt x="7132" y="82620"/>
                    <a:pt x="7616" y="82607"/>
                    <a:pt x="8093" y="82562"/>
                  </a:cubicBezTo>
                  <a:cubicBezTo>
                    <a:pt x="9806" y="82398"/>
                    <a:pt x="11452" y="81832"/>
                    <a:pt x="13150" y="81553"/>
                  </a:cubicBezTo>
                  <a:cubicBezTo>
                    <a:pt x="14411" y="81345"/>
                    <a:pt x="15685" y="81299"/>
                    <a:pt x="16963" y="81299"/>
                  </a:cubicBezTo>
                  <a:cubicBezTo>
                    <a:pt x="17838" y="81299"/>
                    <a:pt x="18715" y="81320"/>
                    <a:pt x="19590" y="81326"/>
                  </a:cubicBezTo>
                  <a:cubicBezTo>
                    <a:pt x="19773" y="81328"/>
                    <a:pt x="19956" y="81328"/>
                    <a:pt x="20139" y="81328"/>
                  </a:cubicBezTo>
                  <a:cubicBezTo>
                    <a:pt x="25844" y="81328"/>
                    <a:pt x="31598" y="80644"/>
                    <a:pt x="36947" y="78662"/>
                  </a:cubicBezTo>
                  <a:cubicBezTo>
                    <a:pt x="39099" y="77862"/>
                    <a:pt x="41181" y="76856"/>
                    <a:pt x="43385" y="76216"/>
                  </a:cubicBezTo>
                  <a:cubicBezTo>
                    <a:pt x="45239" y="75679"/>
                    <a:pt x="47157" y="75408"/>
                    <a:pt x="49082" y="75408"/>
                  </a:cubicBezTo>
                  <a:cubicBezTo>
                    <a:pt x="49512" y="75408"/>
                    <a:pt x="49943" y="75422"/>
                    <a:pt x="50373" y="75449"/>
                  </a:cubicBezTo>
                  <a:cubicBezTo>
                    <a:pt x="45094" y="72978"/>
                    <a:pt x="39236" y="71542"/>
                    <a:pt x="33428" y="71542"/>
                  </a:cubicBezTo>
                  <a:cubicBezTo>
                    <a:pt x="29874" y="71542"/>
                    <a:pt x="26340" y="72080"/>
                    <a:pt x="22969" y="73248"/>
                  </a:cubicBezTo>
                  <a:cubicBezTo>
                    <a:pt x="20789" y="74000"/>
                    <a:pt x="18677" y="75012"/>
                    <a:pt x="16405" y="75414"/>
                  </a:cubicBezTo>
                  <a:cubicBezTo>
                    <a:pt x="14712" y="75717"/>
                    <a:pt x="12975" y="75669"/>
                    <a:pt x="11265" y="75839"/>
                  </a:cubicBezTo>
                  <a:cubicBezTo>
                    <a:pt x="8979" y="76067"/>
                    <a:pt x="6699" y="76699"/>
                    <a:pt x="4762" y="77933"/>
                  </a:cubicBezTo>
                  <a:cubicBezTo>
                    <a:pt x="3542" y="78707"/>
                    <a:pt x="2465" y="79739"/>
                    <a:pt x="1679" y="80946"/>
                  </a:cubicBezTo>
                  <a:cubicBezTo>
                    <a:pt x="2938" y="77701"/>
                    <a:pt x="5363" y="74860"/>
                    <a:pt x="8088" y="72736"/>
                  </a:cubicBezTo>
                  <a:cubicBezTo>
                    <a:pt x="8286" y="72584"/>
                    <a:pt x="8483" y="72431"/>
                    <a:pt x="8685" y="72287"/>
                  </a:cubicBezTo>
                  <a:cubicBezTo>
                    <a:pt x="11946" y="69869"/>
                    <a:pt x="15626" y="68126"/>
                    <a:pt x="19233" y="66268"/>
                  </a:cubicBezTo>
                  <a:cubicBezTo>
                    <a:pt x="21714" y="67574"/>
                    <a:pt x="24520" y="68229"/>
                    <a:pt x="27327" y="68229"/>
                  </a:cubicBezTo>
                  <a:cubicBezTo>
                    <a:pt x="30181" y="68229"/>
                    <a:pt x="33035" y="67551"/>
                    <a:pt x="35546" y="66189"/>
                  </a:cubicBezTo>
                  <a:cubicBezTo>
                    <a:pt x="37450" y="65154"/>
                    <a:pt x="39140" y="63776"/>
                    <a:pt x="40996" y="62655"/>
                  </a:cubicBezTo>
                  <a:cubicBezTo>
                    <a:pt x="42987" y="61456"/>
                    <a:pt x="45158" y="60561"/>
                    <a:pt x="47095" y="59276"/>
                  </a:cubicBezTo>
                  <a:cubicBezTo>
                    <a:pt x="53320" y="55150"/>
                    <a:pt x="56277" y="47689"/>
                    <a:pt x="60828" y="41770"/>
                  </a:cubicBezTo>
                  <a:cubicBezTo>
                    <a:pt x="62045" y="40188"/>
                    <a:pt x="63434" y="38673"/>
                    <a:pt x="65216" y="37775"/>
                  </a:cubicBezTo>
                  <a:lnTo>
                    <a:pt x="65216" y="37775"/>
                  </a:lnTo>
                  <a:cubicBezTo>
                    <a:pt x="61488" y="38031"/>
                    <a:pt x="57544" y="38355"/>
                    <a:pt x="54489" y="40515"/>
                  </a:cubicBezTo>
                  <a:cubicBezTo>
                    <a:pt x="52764" y="41737"/>
                    <a:pt x="51464" y="43451"/>
                    <a:pt x="49982" y="44956"/>
                  </a:cubicBezTo>
                  <a:cubicBezTo>
                    <a:pt x="47062" y="47913"/>
                    <a:pt x="43435" y="50051"/>
                    <a:pt x="40187" y="52639"/>
                  </a:cubicBezTo>
                  <a:cubicBezTo>
                    <a:pt x="36858" y="55295"/>
                    <a:pt x="33926" y="58431"/>
                    <a:pt x="30537" y="61008"/>
                  </a:cubicBezTo>
                  <a:cubicBezTo>
                    <a:pt x="27643" y="63209"/>
                    <a:pt x="24287" y="65020"/>
                    <a:pt x="20718" y="65489"/>
                  </a:cubicBezTo>
                  <a:cubicBezTo>
                    <a:pt x="21610" y="65016"/>
                    <a:pt x="22491" y="64524"/>
                    <a:pt x="23356" y="64011"/>
                  </a:cubicBezTo>
                  <a:cubicBezTo>
                    <a:pt x="25733" y="62599"/>
                    <a:pt x="28018" y="60983"/>
                    <a:pt x="29948" y="58993"/>
                  </a:cubicBezTo>
                  <a:cubicBezTo>
                    <a:pt x="31114" y="57794"/>
                    <a:pt x="32095" y="56468"/>
                    <a:pt x="32928" y="55049"/>
                  </a:cubicBezTo>
                  <a:cubicBezTo>
                    <a:pt x="33573" y="53946"/>
                    <a:pt x="34132" y="52783"/>
                    <a:pt x="34615" y="51584"/>
                  </a:cubicBezTo>
                  <a:cubicBezTo>
                    <a:pt x="35129" y="50307"/>
                    <a:pt x="35591" y="49011"/>
                    <a:pt x="36019" y="47699"/>
                  </a:cubicBezTo>
                  <a:cubicBezTo>
                    <a:pt x="36347" y="47342"/>
                    <a:pt x="36593" y="46848"/>
                    <a:pt x="36843" y="46423"/>
                  </a:cubicBezTo>
                  <a:cubicBezTo>
                    <a:pt x="38664" y="43294"/>
                    <a:pt x="42836" y="42392"/>
                    <a:pt x="45234" y="39682"/>
                  </a:cubicBezTo>
                  <a:cubicBezTo>
                    <a:pt x="47867" y="36708"/>
                    <a:pt x="47842" y="32254"/>
                    <a:pt x="49592" y="28690"/>
                  </a:cubicBezTo>
                  <a:cubicBezTo>
                    <a:pt x="52754" y="22242"/>
                    <a:pt x="60934" y="19927"/>
                    <a:pt x="65292" y="14216"/>
                  </a:cubicBezTo>
                  <a:cubicBezTo>
                    <a:pt x="68350" y="10206"/>
                    <a:pt x="69191" y="4986"/>
                    <a:pt x="699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27"/>
            <p:cNvSpPr/>
            <p:nvPr/>
          </p:nvSpPr>
          <p:spPr>
            <a:xfrm rot="3404494" flipH="1">
              <a:off x="-1112837" y="3008327"/>
              <a:ext cx="967203" cy="172958"/>
            </a:xfrm>
            <a:custGeom>
              <a:avLst/>
              <a:gdLst/>
              <a:ahLst/>
              <a:cxnLst/>
              <a:rect l="l" t="t" r="r" b="b"/>
              <a:pathLst>
                <a:path w="42545" h="7608" extrusionOk="0">
                  <a:moveTo>
                    <a:pt x="27585" y="0"/>
                  </a:moveTo>
                  <a:cubicBezTo>
                    <a:pt x="27087" y="0"/>
                    <a:pt x="26590" y="39"/>
                    <a:pt x="26092" y="137"/>
                  </a:cubicBezTo>
                  <a:cubicBezTo>
                    <a:pt x="24237" y="499"/>
                    <a:pt x="22639" y="1508"/>
                    <a:pt x="21038" y="2356"/>
                  </a:cubicBezTo>
                  <a:cubicBezTo>
                    <a:pt x="19451" y="3256"/>
                    <a:pt x="17742" y="3855"/>
                    <a:pt x="15913" y="3962"/>
                  </a:cubicBezTo>
                  <a:cubicBezTo>
                    <a:pt x="14105" y="4118"/>
                    <a:pt x="12266" y="3984"/>
                    <a:pt x="10427" y="4169"/>
                  </a:cubicBezTo>
                  <a:cubicBezTo>
                    <a:pt x="6722" y="4490"/>
                    <a:pt x="3531" y="6525"/>
                    <a:pt x="46" y="7594"/>
                  </a:cubicBezTo>
                  <a:lnTo>
                    <a:pt x="46" y="7594"/>
                  </a:lnTo>
                  <a:cubicBezTo>
                    <a:pt x="3549" y="6684"/>
                    <a:pt x="6793" y="4702"/>
                    <a:pt x="10452" y="4453"/>
                  </a:cubicBezTo>
                  <a:cubicBezTo>
                    <a:pt x="12263" y="4313"/>
                    <a:pt x="14095" y="4438"/>
                    <a:pt x="15939" y="4300"/>
                  </a:cubicBezTo>
                  <a:cubicBezTo>
                    <a:pt x="17792" y="4205"/>
                    <a:pt x="19604" y="3587"/>
                    <a:pt x="21214" y="2684"/>
                  </a:cubicBezTo>
                  <a:cubicBezTo>
                    <a:pt x="22824" y="1817"/>
                    <a:pt x="24389" y="822"/>
                    <a:pt x="26157" y="469"/>
                  </a:cubicBezTo>
                  <a:cubicBezTo>
                    <a:pt x="26643" y="368"/>
                    <a:pt x="27133" y="330"/>
                    <a:pt x="27626" y="330"/>
                  </a:cubicBezTo>
                  <a:cubicBezTo>
                    <a:pt x="28925" y="330"/>
                    <a:pt x="30246" y="598"/>
                    <a:pt x="31570" y="702"/>
                  </a:cubicBezTo>
                  <a:cubicBezTo>
                    <a:pt x="33072" y="851"/>
                    <a:pt x="34579" y="926"/>
                    <a:pt x="36086" y="926"/>
                  </a:cubicBezTo>
                  <a:cubicBezTo>
                    <a:pt x="38245" y="926"/>
                    <a:pt x="40403" y="773"/>
                    <a:pt x="42544" y="469"/>
                  </a:cubicBezTo>
                  <a:lnTo>
                    <a:pt x="42544" y="469"/>
                  </a:lnTo>
                  <a:cubicBezTo>
                    <a:pt x="40842" y="638"/>
                    <a:pt x="39134" y="735"/>
                    <a:pt x="37426" y="735"/>
                  </a:cubicBezTo>
                  <a:cubicBezTo>
                    <a:pt x="37306" y="735"/>
                    <a:pt x="37186" y="735"/>
                    <a:pt x="37065" y="734"/>
                  </a:cubicBezTo>
                  <a:cubicBezTo>
                    <a:pt x="35239" y="734"/>
                    <a:pt x="33414" y="628"/>
                    <a:pt x="31599" y="418"/>
                  </a:cubicBezTo>
                  <a:cubicBezTo>
                    <a:pt x="30271" y="280"/>
                    <a:pt x="28929" y="0"/>
                    <a:pt x="27585" y="0"/>
                  </a:cubicBezTo>
                  <a:close/>
                  <a:moveTo>
                    <a:pt x="46" y="7594"/>
                  </a:moveTo>
                  <a:lnTo>
                    <a:pt x="46" y="7594"/>
                  </a:lnTo>
                  <a:cubicBezTo>
                    <a:pt x="31" y="7598"/>
                    <a:pt x="15" y="7602"/>
                    <a:pt x="0" y="7606"/>
                  </a:cubicBezTo>
                  <a:lnTo>
                    <a:pt x="2" y="7607"/>
                  </a:lnTo>
                  <a:cubicBezTo>
                    <a:pt x="16" y="7603"/>
                    <a:pt x="31" y="7598"/>
                    <a:pt x="46" y="759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27"/>
            <p:cNvSpPr/>
            <p:nvPr/>
          </p:nvSpPr>
          <p:spPr>
            <a:xfrm rot="3404494" flipH="1">
              <a:off x="-804969" y="2147963"/>
              <a:ext cx="849625" cy="609671"/>
            </a:xfrm>
            <a:custGeom>
              <a:avLst/>
              <a:gdLst/>
              <a:ahLst/>
              <a:cxnLst/>
              <a:rect l="l" t="t" r="r" b="b"/>
              <a:pathLst>
                <a:path w="37373" h="26818" extrusionOk="0">
                  <a:moveTo>
                    <a:pt x="37373" y="1"/>
                  </a:moveTo>
                  <a:cubicBezTo>
                    <a:pt x="33400" y="1397"/>
                    <a:pt x="31803" y="5731"/>
                    <a:pt x="29069" y="8551"/>
                  </a:cubicBezTo>
                  <a:cubicBezTo>
                    <a:pt x="27677" y="9982"/>
                    <a:pt x="26011" y="11143"/>
                    <a:pt x="24172" y="11918"/>
                  </a:cubicBezTo>
                  <a:cubicBezTo>
                    <a:pt x="23254" y="12318"/>
                    <a:pt x="22303" y="12667"/>
                    <a:pt x="21390" y="13127"/>
                  </a:cubicBezTo>
                  <a:cubicBezTo>
                    <a:pt x="13865" y="17060"/>
                    <a:pt x="17341" y="26747"/>
                    <a:pt x="1666" y="26747"/>
                  </a:cubicBezTo>
                  <a:cubicBezTo>
                    <a:pt x="1134" y="26747"/>
                    <a:pt x="578" y="26736"/>
                    <a:pt x="0" y="26713"/>
                  </a:cubicBezTo>
                  <a:lnTo>
                    <a:pt x="0" y="26713"/>
                  </a:lnTo>
                  <a:cubicBezTo>
                    <a:pt x="972" y="26784"/>
                    <a:pt x="1880" y="26817"/>
                    <a:pt x="2728" y="26817"/>
                  </a:cubicBezTo>
                  <a:cubicBezTo>
                    <a:pt x="17173" y="26817"/>
                    <a:pt x="14523" y="17084"/>
                    <a:pt x="21553" y="13443"/>
                  </a:cubicBezTo>
                  <a:cubicBezTo>
                    <a:pt x="22437" y="12991"/>
                    <a:pt x="23380" y="12639"/>
                    <a:pt x="24308" y="12229"/>
                  </a:cubicBezTo>
                  <a:cubicBezTo>
                    <a:pt x="26175" y="11422"/>
                    <a:pt x="27892" y="10240"/>
                    <a:pt x="29276" y="8749"/>
                  </a:cubicBezTo>
                  <a:cubicBezTo>
                    <a:pt x="32008" y="5845"/>
                    <a:pt x="33450" y="1562"/>
                    <a:pt x="373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27"/>
            <p:cNvSpPr/>
            <p:nvPr/>
          </p:nvSpPr>
          <p:spPr>
            <a:xfrm rot="3404494" flipH="1">
              <a:off x="-45993" y="2009804"/>
              <a:ext cx="275350" cy="1114153"/>
            </a:xfrm>
            <a:custGeom>
              <a:avLst/>
              <a:gdLst/>
              <a:ahLst/>
              <a:cxnLst/>
              <a:rect l="l" t="t" r="r" b="b"/>
              <a:pathLst>
                <a:path w="12112" h="49009" extrusionOk="0">
                  <a:moveTo>
                    <a:pt x="12112" y="1"/>
                  </a:moveTo>
                  <a:lnTo>
                    <a:pt x="12112" y="1"/>
                  </a:lnTo>
                  <a:cubicBezTo>
                    <a:pt x="7253" y="4784"/>
                    <a:pt x="8885" y="12206"/>
                    <a:pt x="7688" y="18280"/>
                  </a:cubicBezTo>
                  <a:cubicBezTo>
                    <a:pt x="6834" y="22479"/>
                    <a:pt x="4411" y="26121"/>
                    <a:pt x="2961" y="30128"/>
                  </a:cubicBezTo>
                  <a:cubicBezTo>
                    <a:pt x="2589" y="31139"/>
                    <a:pt x="2303" y="32179"/>
                    <a:pt x="2103" y="33237"/>
                  </a:cubicBezTo>
                  <a:cubicBezTo>
                    <a:pt x="1688" y="35354"/>
                    <a:pt x="1871" y="37516"/>
                    <a:pt x="1830" y="39651"/>
                  </a:cubicBezTo>
                  <a:cubicBezTo>
                    <a:pt x="1774" y="42838"/>
                    <a:pt x="1159" y="45991"/>
                    <a:pt x="18" y="48967"/>
                  </a:cubicBezTo>
                  <a:lnTo>
                    <a:pt x="18" y="48967"/>
                  </a:lnTo>
                  <a:cubicBezTo>
                    <a:pt x="1267" y="46017"/>
                    <a:pt x="1961" y="42859"/>
                    <a:pt x="2063" y="39656"/>
                  </a:cubicBezTo>
                  <a:cubicBezTo>
                    <a:pt x="2134" y="37532"/>
                    <a:pt x="2002" y="35386"/>
                    <a:pt x="2417" y="33295"/>
                  </a:cubicBezTo>
                  <a:cubicBezTo>
                    <a:pt x="3427" y="28018"/>
                    <a:pt x="7005" y="23642"/>
                    <a:pt x="8018" y="18347"/>
                  </a:cubicBezTo>
                  <a:cubicBezTo>
                    <a:pt x="9039" y="13125"/>
                    <a:pt x="7889" y="7521"/>
                    <a:pt x="10289" y="2609"/>
                  </a:cubicBezTo>
                  <a:cubicBezTo>
                    <a:pt x="10755" y="1650"/>
                    <a:pt x="11371" y="770"/>
                    <a:pt x="12112" y="1"/>
                  </a:cubicBezTo>
                  <a:close/>
                  <a:moveTo>
                    <a:pt x="18" y="48967"/>
                  </a:moveTo>
                  <a:lnTo>
                    <a:pt x="18" y="48967"/>
                  </a:lnTo>
                  <a:cubicBezTo>
                    <a:pt x="12" y="48981"/>
                    <a:pt x="6" y="48995"/>
                    <a:pt x="1" y="49008"/>
                  </a:cubicBezTo>
                  <a:lnTo>
                    <a:pt x="2" y="49008"/>
                  </a:lnTo>
                  <a:cubicBezTo>
                    <a:pt x="8" y="48995"/>
                    <a:pt x="13" y="48981"/>
                    <a:pt x="18" y="48967"/>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27"/>
            <p:cNvSpPr/>
            <p:nvPr/>
          </p:nvSpPr>
          <p:spPr>
            <a:xfrm rot="3404494" flipH="1">
              <a:off x="-324394" y="1433353"/>
              <a:ext cx="698082" cy="942355"/>
            </a:xfrm>
            <a:custGeom>
              <a:avLst/>
              <a:gdLst/>
              <a:ahLst/>
              <a:cxnLst/>
              <a:rect l="l" t="t" r="r" b="b"/>
              <a:pathLst>
                <a:path w="30707" h="41452" extrusionOk="0">
                  <a:moveTo>
                    <a:pt x="30707" y="0"/>
                  </a:moveTo>
                  <a:lnTo>
                    <a:pt x="30707" y="0"/>
                  </a:lnTo>
                  <a:cubicBezTo>
                    <a:pt x="28483" y="2592"/>
                    <a:pt x="26220" y="5274"/>
                    <a:pt x="23209" y="6961"/>
                  </a:cubicBezTo>
                  <a:cubicBezTo>
                    <a:pt x="17505" y="9943"/>
                    <a:pt x="11849" y="8623"/>
                    <a:pt x="10026" y="16546"/>
                  </a:cubicBezTo>
                  <a:cubicBezTo>
                    <a:pt x="9244" y="19877"/>
                    <a:pt x="9360" y="23468"/>
                    <a:pt x="7524" y="26430"/>
                  </a:cubicBezTo>
                  <a:cubicBezTo>
                    <a:pt x="6902" y="27387"/>
                    <a:pt x="6067" y="28145"/>
                    <a:pt x="5200" y="28889"/>
                  </a:cubicBezTo>
                  <a:cubicBezTo>
                    <a:pt x="1418" y="31973"/>
                    <a:pt x="1810" y="37313"/>
                    <a:pt x="1" y="41451"/>
                  </a:cubicBezTo>
                  <a:cubicBezTo>
                    <a:pt x="1952" y="37403"/>
                    <a:pt x="1611" y="32111"/>
                    <a:pt x="5390" y="29104"/>
                  </a:cubicBezTo>
                  <a:cubicBezTo>
                    <a:pt x="6279" y="28370"/>
                    <a:pt x="7158" y="27584"/>
                    <a:pt x="7793" y="26605"/>
                  </a:cubicBezTo>
                  <a:cubicBezTo>
                    <a:pt x="9677" y="23626"/>
                    <a:pt x="9601" y="19929"/>
                    <a:pt x="10388" y="16631"/>
                  </a:cubicBezTo>
                  <a:cubicBezTo>
                    <a:pt x="12050" y="8939"/>
                    <a:pt x="17829" y="10199"/>
                    <a:pt x="23324" y="7166"/>
                  </a:cubicBezTo>
                  <a:cubicBezTo>
                    <a:pt x="26334" y="5426"/>
                    <a:pt x="28567" y="2671"/>
                    <a:pt x="307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1">
  <p:cSld name="CUSTOM_3">
    <p:spTree>
      <p:nvGrpSpPr>
        <p:cNvPr id="1" name="Shape 395"/>
        <p:cNvGrpSpPr/>
        <p:nvPr/>
      </p:nvGrpSpPr>
      <p:grpSpPr>
        <a:xfrm>
          <a:off x="0" y="0"/>
          <a:ext cx="0" cy="0"/>
          <a:chOff x="0" y="0"/>
          <a:chExt cx="0" cy="0"/>
        </a:xfrm>
      </p:grpSpPr>
      <p:grpSp>
        <p:nvGrpSpPr>
          <p:cNvPr id="396" name="Google Shape;396;p28"/>
          <p:cNvGrpSpPr/>
          <p:nvPr/>
        </p:nvGrpSpPr>
        <p:grpSpPr>
          <a:xfrm rot="289787">
            <a:off x="846220" y="1346388"/>
            <a:ext cx="3470352" cy="3260737"/>
            <a:chOff x="4958725" y="327949"/>
            <a:chExt cx="3470175" cy="3260571"/>
          </a:xfrm>
        </p:grpSpPr>
        <p:grpSp>
          <p:nvGrpSpPr>
            <p:cNvPr id="397" name="Google Shape;397;p28"/>
            <p:cNvGrpSpPr/>
            <p:nvPr/>
          </p:nvGrpSpPr>
          <p:grpSpPr>
            <a:xfrm>
              <a:off x="4958725" y="327949"/>
              <a:ext cx="3296153" cy="3260571"/>
              <a:chOff x="4958725" y="534999"/>
              <a:chExt cx="3296153" cy="3260571"/>
            </a:xfrm>
          </p:grpSpPr>
          <p:sp>
            <p:nvSpPr>
              <p:cNvPr id="398" name="Google Shape;398;p28"/>
              <p:cNvSpPr/>
              <p:nvPr/>
            </p:nvSpPr>
            <p:spPr>
              <a:xfrm>
                <a:off x="5242138" y="900947"/>
                <a:ext cx="138555" cy="164657"/>
              </a:xfrm>
              <a:custGeom>
                <a:avLst/>
                <a:gdLst/>
                <a:ahLst/>
                <a:cxnLst/>
                <a:rect l="l" t="t" r="r" b="b"/>
                <a:pathLst>
                  <a:path w="8079" h="9601" extrusionOk="0">
                    <a:moveTo>
                      <a:pt x="4288" y="0"/>
                    </a:moveTo>
                    <a:cubicBezTo>
                      <a:pt x="3801" y="0"/>
                      <a:pt x="3344" y="105"/>
                      <a:pt x="2930" y="309"/>
                    </a:cubicBezTo>
                    <a:cubicBezTo>
                      <a:pt x="2475" y="537"/>
                      <a:pt x="2067" y="860"/>
                      <a:pt x="1679" y="1294"/>
                    </a:cubicBezTo>
                    <a:cubicBezTo>
                      <a:pt x="1364" y="1647"/>
                      <a:pt x="1080" y="2081"/>
                      <a:pt x="809" y="2622"/>
                    </a:cubicBezTo>
                    <a:cubicBezTo>
                      <a:pt x="587" y="3062"/>
                      <a:pt x="409" y="3557"/>
                      <a:pt x="244" y="4180"/>
                    </a:cubicBezTo>
                    <a:cubicBezTo>
                      <a:pt x="118" y="4658"/>
                      <a:pt x="41" y="5149"/>
                      <a:pt x="19" y="5644"/>
                    </a:cubicBezTo>
                    <a:cubicBezTo>
                      <a:pt x="0" y="6077"/>
                      <a:pt x="16" y="6453"/>
                      <a:pt x="70" y="6793"/>
                    </a:cubicBezTo>
                    <a:cubicBezTo>
                      <a:pt x="93" y="7133"/>
                      <a:pt x="162" y="7468"/>
                      <a:pt x="276" y="7789"/>
                    </a:cubicBezTo>
                    <a:cubicBezTo>
                      <a:pt x="377" y="8065"/>
                      <a:pt x="519" y="8325"/>
                      <a:pt x="699" y="8557"/>
                    </a:cubicBezTo>
                    <a:cubicBezTo>
                      <a:pt x="886" y="8797"/>
                      <a:pt x="1126" y="8999"/>
                      <a:pt x="1434" y="9176"/>
                    </a:cubicBezTo>
                    <a:cubicBezTo>
                      <a:pt x="1698" y="9326"/>
                      <a:pt x="2008" y="9438"/>
                      <a:pt x="2408" y="9526"/>
                    </a:cubicBezTo>
                    <a:cubicBezTo>
                      <a:pt x="2631" y="9576"/>
                      <a:pt x="2859" y="9600"/>
                      <a:pt x="3085" y="9600"/>
                    </a:cubicBezTo>
                    <a:cubicBezTo>
                      <a:pt x="3225" y="9600"/>
                      <a:pt x="3363" y="9592"/>
                      <a:pt x="3499" y="9573"/>
                    </a:cubicBezTo>
                    <a:cubicBezTo>
                      <a:pt x="4166" y="9483"/>
                      <a:pt x="4854" y="9160"/>
                      <a:pt x="5546" y="8614"/>
                    </a:cubicBezTo>
                    <a:cubicBezTo>
                      <a:pt x="5874" y="8353"/>
                      <a:pt x="6173" y="8056"/>
                      <a:pt x="6440" y="7733"/>
                    </a:cubicBezTo>
                    <a:cubicBezTo>
                      <a:pt x="6686" y="7438"/>
                      <a:pt x="6918" y="7096"/>
                      <a:pt x="7169" y="6659"/>
                    </a:cubicBezTo>
                    <a:cubicBezTo>
                      <a:pt x="7585" y="5933"/>
                      <a:pt x="7861" y="5139"/>
                      <a:pt x="7967" y="4357"/>
                    </a:cubicBezTo>
                    <a:cubicBezTo>
                      <a:pt x="8078" y="3516"/>
                      <a:pt x="7961" y="2709"/>
                      <a:pt x="7636" y="2086"/>
                    </a:cubicBezTo>
                    <a:cubicBezTo>
                      <a:pt x="7543" y="1903"/>
                      <a:pt x="7432" y="1731"/>
                      <a:pt x="7307" y="1569"/>
                    </a:cubicBezTo>
                    <a:cubicBezTo>
                      <a:pt x="7187" y="1416"/>
                      <a:pt x="7037" y="1264"/>
                      <a:pt x="6841" y="1092"/>
                    </a:cubicBezTo>
                    <a:cubicBezTo>
                      <a:pt x="6594" y="879"/>
                      <a:pt x="6310" y="680"/>
                      <a:pt x="5971" y="482"/>
                    </a:cubicBezTo>
                    <a:cubicBezTo>
                      <a:pt x="5743" y="349"/>
                      <a:pt x="5502" y="241"/>
                      <a:pt x="5251" y="160"/>
                    </a:cubicBezTo>
                    <a:cubicBezTo>
                      <a:pt x="4943" y="64"/>
                      <a:pt x="4684" y="13"/>
                      <a:pt x="4433" y="2"/>
                    </a:cubicBezTo>
                    <a:cubicBezTo>
                      <a:pt x="4384" y="0"/>
                      <a:pt x="4334" y="0"/>
                      <a:pt x="428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28"/>
              <p:cNvSpPr/>
              <p:nvPr/>
            </p:nvSpPr>
            <p:spPr>
              <a:xfrm>
                <a:off x="5433121" y="687632"/>
                <a:ext cx="67554" cy="70023"/>
              </a:xfrm>
              <a:custGeom>
                <a:avLst/>
                <a:gdLst/>
                <a:ahLst/>
                <a:cxnLst/>
                <a:rect l="l" t="t" r="r" b="b"/>
                <a:pathLst>
                  <a:path w="3939" h="4083" extrusionOk="0">
                    <a:moveTo>
                      <a:pt x="2426" y="0"/>
                    </a:moveTo>
                    <a:cubicBezTo>
                      <a:pt x="2099" y="0"/>
                      <a:pt x="1771" y="101"/>
                      <a:pt x="1484" y="241"/>
                    </a:cubicBezTo>
                    <a:cubicBezTo>
                      <a:pt x="1051" y="456"/>
                      <a:pt x="662" y="785"/>
                      <a:pt x="393" y="1186"/>
                    </a:cubicBezTo>
                    <a:cubicBezTo>
                      <a:pt x="265" y="1369"/>
                      <a:pt x="165" y="1568"/>
                      <a:pt x="95" y="1780"/>
                    </a:cubicBezTo>
                    <a:cubicBezTo>
                      <a:pt x="60" y="1896"/>
                      <a:pt x="34" y="2013"/>
                      <a:pt x="17" y="2132"/>
                    </a:cubicBezTo>
                    <a:cubicBezTo>
                      <a:pt x="1" y="2270"/>
                      <a:pt x="12" y="2414"/>
                      <a:pt x="24" y="2554"/>
                    </a:cubicBezTo>
                    <a:cubicBezTo>
                      <a:pt x="41" y="2756"/>
                      <a:pt x="89" y="2953"/>
                      <a:pt x="168" y="3139"/>
                    </a:cubicBezTo>
                    <a:cubicBezTo>
                      <a:pt x="171" y="3146"/>
                      <a:pt x="174" y="3152"/>
                      <a:pt x="176" y="3158"/>
                    </a:cubicBezTo>
                    <a:cubicBezTo>
                      <a:pt x="203" y="3258"/>
                      <a:pt x="240" y="3354"/>
                      <a:pt x="290" y="3445"/>
                    </a:cubicBezTo>
                    <a:cubicBezTo>
                      <a:pt x="438" y="3710"/>
                      <a:pt x="669" y="3910"/>
                      <a:pt x="958" y="4005"/>
                    </a:cubicBezTo>
                    <a:cubicBezTo>
                      <a:pt x="1124" y="4059"/>
                      <a:pt x="1299" y="4082"/>
                      <a:pt x="1474" y="4082"/>
                    </a:cubicBezTo>
                    <a:cubicBezTo>
                      <a:pt x="1678" y="4082"/>
                      <a:pt x="1883" y="4051"/>
                      <a:pt x="2078" y="4002"/>
                    </a:cubicBezTo>
                    <a:cubicBezTo>
                      <a:pt x="2492" y="3897"/>
                      <a:pt x="2833" y="3636"/>
                      <a:pt x="3122" y="3328"/>
                    </a:cubicBezTo>
                    <a:cubicBezTo>
                      <a:pt x="3421" y="3004"/>
                      <a:pt x="3646" y="2618"/>
                      <a:pt x="3780" y="2198"/>
                    </a:cubicBezTo>
                    <a:cubicBezTo>
                      <a:pt x="3915" y="1777"/>
                      <a:pt x="3938" y="1339"/>
                      <a:pt x="3789" y="920"/>
                    </a:cubicBezTo>
                    <a:cubicBezTo>
                      <a:pt x="3716" y="715"/>
                      <a:pt x="3582" y="535"/>
                      <a:pt x="3425" y="388"/>
                    </a:cubicBezTo>
                    <a:cubicBezTo>
                      <a:pt x="3241" y="215"/>
                      <a:pt x="3025" y="105"/>
                      <a:pt x="2781" y="43"/>
                    </a:cubicBezTo>
                    <a:cubicBezTo>
                      <a:pt x="2664" y="15"/>
                      <a:pt x="2545" y="0"/>
                      <a:pt x="24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28"/>
              <p:cNvSpPr/>
              <p:nvPr/>
            </p:nvSpPr>
            <p:spPr>
              <a:xfrm>
                <a:off x="5665200" y="771778"/>
                <a:ext cx="80331" cy="80811"/>
              </a:xfrm>
              <a:custGeom>
                <a:avLst/>
                <a:gdLst/>
                <a:ahLst/>
                <a:cxnLst/>
                <a:rect l="l" t="t" r="r" b="b"/>
                <a:pathLst>
                  <a:path w="4684" h="4712" extrusionOk="0">
                    <a:moveTo>
                      <a:pt x="2989" y="1"/>
                    </a:moveTo>
                    <a:cubicBezTo>
                      <a:pt x="2781" y="1"/>
                      <a:pt x="2591" y="34"/>
                      <a:pt x="2388" y="89"/>
                    </a:cubicBezTo>
                    <a:lnTo>
                      <a:pt x="2389" y="89"/>
                    </a:lnTo>
                    <a:cubicBezTo>
                      <a:pt x="2026" y="188"/>
                      <a:pt x="1689" y="388"/>
                      <a:pt x="1394" y="621"/>
                    </a:cubicBezTo>
                    <a:cubicBezTo>
                      <a:pt x="1076" y="875"/>
                      <a:pt x="802" y="1177"/>
                      <a:pt x="580" y="1517"/>
                    </a:cubicBezTo>
                    <a:cubicBezTo>
                      <a:pt x="463" y="1695"/>
                      <a:pt x="360" y="1881"/>
                      <a:pt x="270" y="2073"/>
                    </a:cubicBezTo>
                    <a:cubicBezTo>
                      <a:pt x="182" y="2269"/>
                      <a:pt x="123" y="2477"/>
                      <a:pt x="77" y="2686"/>
                    </a:cubicBezTo>
                    <a:cubicBezTo>
                      <a:pt x="0" y="3042"/>
                      <a:pt x="31" y="3448"/>
                      <a:pt x="183" y="3781"/>
                    </a:cubicBezTo>
                    <a:cubicBezTo>
                      <a:pt x="356" y="4147"/>
                      <a:pt x="674" y="4467"/>
                      <a:pt x="1052" y="4618"/>
                    </a:cubicBezTo>
                    <a:cubicBezTo>
                      <a:pt x="1211" y="4680"/>
                      <a:pt x="1380" y="4712"/>
                      <a:pt x="1550" y="4712"/>
                    </a:cubicBezTo>
                    <a:cubicBezTo>
                      <a:pt x="1619" y="4712"/>
                      <a:pt x="1688" y="4706"/>
                      <a:pt x="1756" y="4696"/>
                    </a:cubicBezTo>
                    <a:cubicBezTo>
                      <a:pt x="1799" y="4700"/>
                      <a:pt x="1842" y="4703"/>
                      <a:pt x="1884" y="4703"/>
                    </a:cubicBezTo>
                    <a:cubicBezTo>
                      <a:pt x="1997" y="4703"/>
                      <a:pt x="2110" y="4687"/>
                      <a:pt x="2219" y="4657"/>
                    </a:cubicBezTo>
                    <a:cubicBezTo>
                      <a:pt x="2975" y="4456"/>
                      <a:pt x="3571" y="3859"/>
                      <a:pt x="3981" y="3218"/>
                    </a:cubicBezTo>
                    <a:cubicBezTo>
                      <a:pt x="4402" y="2558"/>
                      <a:pt x="4684" y="1738"/>
                      <a:pt x="4420" y="966"/>
                    </a:cubicBezTo>
                    <a:cubicBezTo>
                      <a:pt x="4359" y="798"/>
                      <a:pt x="4264" y="642"/>
                      <a:pt x="4139" y="513"/>
                    </a:cubicBezTo>
                    <a:cubicBezTo>
                      <a:pt x="3982" y="346"/>
                      <a:pt x="3795" y="213"/>
                      <a:pt x="3586" y="118"/>
                    </a:cubicBezTo>
                    <a:cubicBezTo>
                      <a:pt x="3422" y="48"/>
                      <a:pt x="3248" y="9"/>
                      <a:pt x="3069" y="2"/>
                    </a:cubicBezTo>
                    <a:cubicBezTo>
                      <a:pt x="3041" y="2"/>
                      <a:pt x="3015" y="1"/>
                      <a:pt x="29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28"/>
              <p:cNvSpPr/>
              <p:nvPr/>
            </p:nvSpPr>
            <p:spPr>
              <a:xfrm>
                <a:off x="4958725" y="727852"/>
                <a:ext cx="37456" cy="43578"/>
              </a:xfrm>
              <a:custGeom>
                <a:avLst/>
                <a:gdLst/>
                <a:ahLst/>
                <a:cxnLst/>
                <a:rect l="l" t="t" r="r" b="b"/>
                <a:pathLst>
                  <a:path w="2184" h="2541" extrusionOk="0">
                    <a:moveTo>
                      <a:pt x="1389" y="1"/>
                    </a:moveTo>
                    <a:cubicBezTo>
                      <a:pt x="1203" y="1"/>
                      <a:pt x="1029" y="85"/>
                      <a:pt x="877" y="185"/>
                    </a:cubicBezTo>
                    <a:cubicBezTo>
                      <a:pt x="789" y="244"/>
                      <a:pt x="711" y="323"/>
                      <a:pt x="638" y="399"/>
                    </a:cubicBezTo>
                    <a:cubicBezTo>
                      <a:pt x="564" y="474"/>
                      <a:pt x="496" y="556"/>
                      <a:pt x="435" y="643"/>
                    </a:cubicBezTo>
                    <a:cubicBezTo>
                      <a:pt x="325" y="797"/>
                      <a:pt x="230" y="961"/>
                      <a:pt x="153" y="1135"/>
                    </a:cubicBezTo>
                    <a:cubicBezTo>
                      <a:pt x="113" y="1228"/>
                      <a:pt x="91" y="1328"/>
                      <a:pt x="66" y="1424"/>
                    </a:cubicBezTo>
                    <a:cubicBezTo>
                      <a:pt x="47" y="1495"/>
                      <a:pt x="34" y="1570"/>
                      <a:pt x="28" y="1642"/>
                    </a:cubicBezTo>
                    <a:cubicBezTo>
                      <a:pt x="1" y="1780"/>
                      <a:pt x="7" y="1922"/>
                      <a:pt x="46" y="2058"/>
                    </a:cubicBezTo>
                    <a:cubicBezTo>
                      <a:pt x="95" y="2217"/>
                      <a:pt x="201" y="2354"/>
                      <a:pt x="342" y="2442"/>
                    </a:cubicBezTo>
                    <a:cubicBezTo>
                      <a:pt x="445" y="2507"/>
                      <a:pt x="563" y="2541"/>
                      <a:pt x="682" y="2541"/>
                    </a:cubicBezTo>
                    <a:cubicBezTo>
                      <a:pt x="731" y="2541"/>
                      <a:pt x="780" y="2535"/>
                      <a:pt x="829" y="2524"/>
                    </a:cubicBezTo>
                    <a:cubicBezTo>
                      <a:pt x="1184" y="2447"/>
                      <a:pt x="1476" y="2171"/>
                      <a:pt x="1691" y="1892"/>
                    </a:cubicBezTo>
                    <a:cubicBezTo>
                      <a:pt x="1808" y="1744"/>
                      <a:pt x="1906" y="1583"/>
                      <a:pt x="1986" y="1411"/>
                    </a:cubicBezTo>
                    <a:cubicBezTo>
                      <a:pt x="2067" y="1249"/>
                      <a:pt x="2118" y="1074"/>
                      <a:pt x="2139" y="894"/>
                    </a:cubicBezTo>
                    <a:cubicBezTo>
                      <a:pt x="2184" y="479"/>
                      <a:pt x="1892" y="66"/>
                      <a:pt x="1469" y="7"/>
                    </a:cubicBezTo>
                    <a:cubicBezTo>
                      <a:pt x="1443" y="4"/>
                      <a:pt x="1415" y="2"/>
                      <a:pt x="13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28"/>
              <p:cNvSpPr/>
              <p:nvPr/>
            </p:nvSpPr>
            <p:spPr>
              <a:xfrm>
                <a:off x="4992977" y="1400728"/>
                <a:ext cx="53731" cy="63335"/>
              </a:xfrm>
              <a:custGeom>
                <a:avLst/>
                <a:gdLst/>
                <a:ahLst/>
                <a:cxnLst/>
                <a:rect l="l" t="t" r="r" b="b"/>
                <a:pathLst>
                  <a:path w="3133" h="3693" extrusionOk="0">
                    <a:moveTo>
                      <a:pt x="1861" y="0"/>
                    </a:moveTo>
                    <a:cubicBezTo>
                      <a:pt x="1805" y="3"/>
                      <a:pt x="1747" y="13"/>
                      <a:pt x="1691" y="29"/>
                    </a:cubicBezTo>
                    <a:cubicBezTo>
                      <a:pt x="1581" y="61"/>
                      <a:pt x="1479" y="89"/>
                      <a:pt x="1376" y="138"/>
                    </a:cubicBezTo>
                    <a:cubicBezTo>
                      <a:pt x="1041" y="304"/>
                      <a:pt x="762" y="565"/>
                      <a:pt x="537" y="861"/>
                    </a:cubicBezTo>
                    <a:cubicBezTo>
                      <a:pt x="307" y="1162"/>
                      <a:pt x="145" y="1506"/>
                      <a:pt x="55" y="1872"/>
                    </a:cubicBezTo>
                    <a:cubicBezTo>
                      <a:pt x="17" y="2035"/>
                      <a:pt x="8" y="2202"/>
                      <a:pt x="27" y="2366"/>
                    </a:cubicBezTo>
                    <a:cubicBezTo>
                      <a:pt x="28" y="2379"/>
                      <a:pt x="30" y="2392"/>
                      <a:pt x="33" y="2405"/>
                    </a:cubicBezTo>
                    <a:cubicBezTo>
                      <a:pt x="1" y="2645"/>
                      <a:pt x="21" y="2889"/>
                      <a:pt x="133" y="3107"/>
                    </a:cubicBezTo>
                    <a:cubicBezTo>
                      <a:pt x="217" y="3271"/>
                      <a:pt x="344" y="3409"/>
                      <a:pt x="500" y="3508"/>
                    </a:cubicBezTo>
                    <a:cubicBezTo>
                      <a:pt x="586" y="3563"/>
                      <a:pt x="678" y="3608"/>
                      <a:pt x="772" y="3643"/>
                    </a:cubicBezTo>
                    <a:cubicBezTo>
                      <a:pt x="871" y="3675"/>
                      <a:pt x="975" y="3693"/>
                      <a:pt x="1080" y="3693"/>
                    </a:cubicBezTo>
                    <a:cubicBezTo>
                      <a:pt x="1091" y="3693"/>
                      <a:pt x="1103" y="3692"/>
                      <a:pt x="1115" y="3692"/>
                    </a:cubicBezTo>
                    <a:cubicBezTo>
                      <a:pt x="1463" y="3689"/>
                      <a:pt x="1805" y="3483"/>
                      <a:pt x="2060" y="3258"/>
                    </a:cubicBezTo>
                    <a:cubicBezTo>
                      <a:pt x="2386" y="2975"/>
                      <a:pt x="2630" y="2627"/>
                      <a:pt x="2833" y="2247"/>
                    </a:cubicBezTo>
                    <a:cubicBezTo>
                      <a:pt x="2916" y="2093"/>
                      <a:pt x="2982" y="1932"/>
                      <a:pt x="3035" y="1765"/>
                    </a:cubicBezTo>
                    <a:cubicBezTo>
                      <a:pt x="3067" y="1660"/>
                      <a:pt x="3093" y="1556"/>
                      <a:pt x="3113" y="1448"/>
                    </a:cubicBezTo>
                    <a:cubicBezTo>
                      <a:pt x="3132" y="1336"/>
                      <a:pt x="3128" y="1216"/>
                      <a:pt x="3125" y="1101"/>
                    </a:cubicBezTo>
                    <a:cubicBezTo>
                      <a:pt x="3116" y="905"/>
                      <a:pt x="3039" y="715"/>
                      <a:pt x="2937" y="549"/>
                    </a:cubicBezTo>
                    <a:cubicBezTo>
                      <a:pt x="2811" y="341"/>
                      <a:pt x="2630" y="192"/>
                      <a:pt x="2412" y="86"/>
                    </a:cubicBezTo>
                    <a:cubicBezTo>
                      <a:pt x="2264" y="13"/>
                      <a:pt x="2101" y="0"/>
                      <a:pt x="19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28"/>
              <p:cNvSpPr/>
              <p:nvPr/>
            </p:nvSpPr>
            <p:spPr>
              <a:xfrm>
                <a:off x="4993886" y="3215406"/>
                <a:ext cx="139670" cy="129019"/>
              </a:xfrm>
              <a:custGeom>
                <a:avLst/>
                <a:gdLst/>
                <a:ahLst/>
                <a:cxnLst/>
                <a:rect l="l" t="t" r="r" b="b"/>
                <a:pathLst>
                  <a:path w="8144" h="7523" extrusionOk="0">
                    <a:moveTo>
                      <a:pt x="5140" y="1"/>
                    </a:moveTo>
                    <a:cubicBezTo>
                      <a:pt x="5085" y="1"/>
                      <a:pt x="5028" y="1"/>
                      <a:pt x="4973" y="2"/>
                    </a:cubicBezTo>
                    <a:lnTo>
                      <a:pt x="4973" y="4"/>
                    </a:lnTo>
                    <a:cubicBezTo>
                      <a:pt x="4476" y="15"/>
                      <a:pt x="3980" y="143"/>
                      <a:pt x="3516" y="320"/>
                    </a:cubicBezTo>
                    <a:cubicBezTo>
                      <a:pt x="2731" y="621"/>
                      <a:pt x="2038" y="1147"/>
                      <a:pt x="1511" y="1797"/>
                    </a:cubicBezTo>
                    <a:cubicBezTo>
                      <a:pt x="1464" y="1854"/>
                      <a:pt x="1419" y="1913"/>
                      <a:pt x="1377" y="1973"/>
                    </a:cubicBezTo>
                    <a:cubicBezTo>
                      <a:pt x="751" y="2635"/>
                      <a:pt x="253" y="3446"/>
                      <a:pt x="84" y="4348"/>
                    </a:cubicBezTo>
                    <a:cubicBezTo>
                      <a:pt x="0" y="4805"/>
                      <a:pt x="48" y="5279"/>
                      <a:pt x="199" y="5719"/>
                    </a:cubicBezTo>
                    <a:cubicBezTo>
                      <a:pt x="344" y="6154"/>
                      <a:pt x="625" y="6546"/>
                      <a:pt x="954" y="6863"/>
                    </a:cubicBezTo>
                    <a:cubicBezTo>
                      <a:pt x="1232" y="7129"/>
                      <a:pt x="1596" y="7321"/>
                      <a:pt x="1967" y="7419"/>
                    </a:cubicBezTo>
                    <a:cubicBezTo>
                      <a:pt x="2229" y="7491"/>
                      <a:pt x="2494" y="7523"/>
                      <a:pt x="2762" y="7523"/>
                    </a:cubicBezTo>
                    <a:cubicBezTo>
                      <a:pt x="2902" y="7523"/>
                      <a:pt x="3043" y="7514"/>
                      <a:pt x="3184" y="7498"/>
                    </a:cubicBezTo>
                    <a:cubicBezTo>
                      <a:pt x="4054" y="7398"/>
                      <a:pt x="4879" y="6998"/>
                      <a:pt x="5593" y="6510"/>
                    </a:cubicBezTo>
                    <a:cubicBezTo>
                      <a:pt x="5955" y="6263"/>
                      <a:pt x="6292" y="5983"/>
                      <a:pt x="6604" y="5674"/>
                    </a:cubicBezTo>
                    <a:cubicBezTo>
                      <a:pt x="6910" y="5371"/>
                      <a:pt x="7192" y="5051"/>
                      <a:pt x="7432" y="4690"/>
                    </a:cubicBezTo>
                    <a:cubicBezTo>
                      <a:pt x="7641" y="4374"/>
                      <a:pt x="7824" y="4031"/>
                      <a:pt x="7931" y="3666"/>
                    </a:cubicBezTo>
                    <a:cubicBezTo>
                      <a:pt x="8080" y="3171"/>
                      <a:pt x="8144" y="2638"/>
                      <a:pt x="8059" y="2124"/>
                    </a:cubicBezTo>
                    <a:cubicBezTo>
                      <a:pt x="7988" y="1691"/>
                      <a:pt x="7793" y="1264"/>
                      <a:pt x="7503" y="936"/>
                    </a:cubicBezTo>
                    <a:cubicBezTo>
                      <a:pt x="7205" y="600"/>
                      <a:pt x="6825" y="355"/>
                      <a:pt x="6405" y="200"/>
                    </a:cubicBezTo>
                    <a:cubicBezTo>
                      <a:pt x="5997" y="49"/>
                      <a:pt x="5571" y="1"/>
                      <a:pt x="51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28"/>
              <p:cNvSpPr/>
              <p:nvPr/>
            </p:nvSpPr>
            <p:spPr>
              <a:xfrm>
                <a:off x="5314124" y="3410626"/>
                <a:ext cx="53148" cy="55840"/>
              </a:xfrm>
              <a:custGeom>
                <a:avLst/>
                <a:gdLst/>
                <a:ahLst/>
                <a:cxnLst/>
                <a:rect l="l" t="t" r="r" b="b"/>
                <a:pathLst>
                  <a:path w="3099" h="3256" extrusionOk="0">
                    <a:moveTo>
                      <a:pt x="2107" y="1"/>
                    </a:moveTo>
                    <a:cubicBezTo>
                      <a:pt x="1819" y="1"/>
                      <a:pt x="1543" y="123"/>
                      <a:pt x="1301" y="267"/>
                    </a:cubicBezTo>
                    <a:lnTo>
                      <a:pt x="1301" y="268"/>
                    </a:lnTo>
                    <a:cubicBezTo>
                      <a:pt x="1028" y="429"/>
                      <a:pt x="795" y="650"/>
                      <a:pt x="588" y="888"/>
                    </a:cubicBezTo>
                    <a:cubicBezTo>
                      <a:pt x="496" y="996"/>
                      <a:pt x="413" y="1110"/>
                      <a:pt x="342" y="1231"/>
                    </a:cubicBezTo>
                    <a:cubicBezTo>
                      <a:pt x="259" y="1365"/>
                      <a:pt x="184" y="1500"/>
                      <a:pt x="130" y="1646"/>
                    </a:cubicBezTo>
                    <a:cubicBezTo>
                      <a:pt x="101" y="1731"/>
                      <a:pt x="78" y="1816"/>
                      <a:pt x="60" y="1902"/>
                    </a:cubicBezTo>
                    <a:cubicBezTo>
                      <a:pt x="44" y="1982"/>
                      <a:pt x="47" y="2066"/>
                      <a:pt x="49" y="2147"/>
                    </a:cubicBezTo>
                    <a:cubicBezTo>
                      <a:pt x="49" y="2163"/>
                      <a:pt x="50" y="2179"/>
                      <a:pt x="52" y="2195"/>
                    </a:cubicBezTo>
                    <a:cubicBezTo>
                      <a:pt x="1" y="2421"/>
                      <a:pt x="15" y="2657"/>
                      <a:pt x="145" y="2856"/>
                    </a:cubicBezTo>
                    <a:cubicBezTo>
                      <a:pt x="239" y="2996"/>
                      <a:pt x="380" y="3090"/>
                      <a:pt x="529" y="3157"/>
                    </a:cubicBezTo>
                    <a:cubicBezTo>
                      <a:pt x="624" y="3199"/>
                      <a:pt x="728" y="3219"/>
                      <a:pt x="826" y="3240"/>
                    </a:cubicBezTo>
                    <a:cubicBezTo>
                      <a:pt x="878" y="3250"/>
                      <a:pt x="931" y="3255"/>
                      <a:pt x="983" y="3255"/>
                    </a:cubicBezTo>
                    <a:cubicBezTo>
                      <a:pt x="1021" y="3255"/>
                      <a:pt x="1058" y="3252"/>
                      <a:pt x="1096" y="3247"/>
                    </a:cubicBezTo>
                    <a:cubicBezTo>
                      <a:pt x="1245" y="3229"/>
                      <a:pt x="1391" y="3167"/>
                      <a:pt x="1521" y="3099"/>
                    </a:cubicBezTo>
                    <a:cubicBezTo>
                      <a:pt x="1694" y="3006"/>
                      <a:pt x="1855" y="2893"/>
                      <a:pt x="2004" y="2763"/>
                    </a:cubicBezTo>
                    <a:cubicBezTo>
                      <a:pt x="2319" y="2486"/>
                      <a:pt x="2586" y="2159"/>
                      <a:pt x="2795" y="1795"/>
                    </a:cubicBezTo>
                    <a:cubicBezTo>
                      <a:pt x="2968" y="1490"/>
                      <a:pt x="3099" y="1128"/>
                      <a:pt x="3041" y="775"/>
                    </a:cubicBezTo>
                    <a:cubicBezTo>
                      <a:pt x="2974" y="365"/>
                      <a:pt x="2627" y="53"/>
                      <a:pt x="2219" y="7"/>
                    </a:cubicBezTo>
                    <a:cubicBezTo>
                      <a:pt x="2181" y="2"/>
                      <a:pt x="2144" y="1"/>
                      <a:pt x="210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28"/>
              <p:cNvSpPr/>
              <p:nvPr/>
            </p:nvSpPr>
            <p:spPr>
              <a:xfrm>
                <a:off x="5072800" y="3721294"/>
                <a:ext cx="67365" cy="74277"/>
              </a:xfrm>
              <a:custGeom>
                <a:avLst/>
                <a:gdLst/>
                <a:ahLst/>
                <a:cxnLst/>
                <a:rect l="l" t="t" r="r" b="b"/>
                <a:pathLst>
                  <a:path w="3928" h="4331" extrusionOk="0">
                    <a:moveTo>
                      <a:pt x="2467" y="0"/>
                    </a:moveTo>
                    <a:cubicBezTo>
                      <a:pt x="2461" y="0"/>
                      <a:pt x="2456" y="0"/>
                      <a:pt x="2450" y="0"/>
                    </a:cubicBezTo>
                    <a:cubicBezTo>
                      <a:pt x="2266" y="3"/>
                      <a:pt x="2083" y="32"/>
                      <a:pt x="1906" y="86"/>
                    </a:cubicBezTo>
                    <a:cubicBezTo>
                      <a:pt x="1772" y="124"/>
                      <a:pt x="1654" y="195"/>
                      <a:pt x="1532" y="265"/>
                    </a:cubicBezTo>
                    <a:cubicBezTo>
                      <a:pt x="1432" y="324"/>
                      <a:pt x="1339" y="397"/>
                      <a:pt x="1255" y="478"/>
                    </a:cubicBezTo>
                    <a:cubicBezTo>
                      <a:pt x="857" y="852"/>
                      <a:pt x="574" y="1337"/>
                      <a:pt x="414" y="1857"/>
                    </a:cubicBezTo>
                    <a:cubicBezTo>
                      <a:pt x="381" y="1965"/>
                      <a:pt x="350" y="2079"/>
                      <a:pt x="326" y="2192"/>
                    </a:cubicBezTo>
                    <a:cubicBezTo>
                      <a:pt x="308" y="2223"/>
                      <a:pt x="292" y="2253"/>
                      <a:pt x="276" y="2284"/>
                    </a:cubicBezTo>
                    <a:cubicBezTo>
                      <a:pt x="137" y="2551"/>
                      <a:pt x="31" y="2853"/>
                      <a:pt x="15" y="3156"/>
                    </a:cubicBezTo>
                    <a:cubicBezTo>
                      <a:pt x="0" y="3434"/>
                      <a:pt x="67" y="3719"/>
                      <a:pt x="256" y="3928"/>
                    </a:cubicBezTo>
                    <a:cubicBezTo>
                      <a:pt x="490" y="4186"/>
                      <a:pt x="829" y="4291"/>
                      <a:pt x="1166" y="4324"/>
                    </a:cubicBezTo>
                    <a:cubicBezTo>
                      <a:pt x="1212" y="4329"/>
                      <a:pt x="1257" y="4331"/>
                      <a:pt x="1302" y="4331"/>
                    </a:cubicBezTo>
                    <a:cubicBezTo>
                      <a:pt x="1933" y="4331"/>
                      <a:pt x="2475" y="3896"/>
                      <a:pt x="2899" y="3463"/>
                    </a:cubicBezTo>
                    <a:cubicBezTo>
                      <a:pt x="3165" y="3193"/>
                      <a:pt x="3383" y="2885"/>
                      <a:pt x="3569" y="2555"/>
                    </a:cubicBezTo>
                    <a:cubicBezTo>
                      <a:pt x="3737" y="2257"/>
                      <a:pt x="3859" y="1923"/>
                      <a:pt x="3907" y="1585"/>
                    </a:cubicBezTo>
                    <a:cubicBezTo>
                      <a:pt x="3927" y="1431"/>
                      <a:pt x="3926" y="1274"/>
                      <a:pt x="3900" y="1120"/>
                    </a:cubicBezTo>
                    <a:cubicBezTo>
                      <a:pt x="3869" y="933"/>
                      <a:pt x="3795" y="770"/>
                      <a:pt x="3694" y="612"/>
                    </a:cubicBezTo>
                    <a:cubicBezTo>
                      <a:pt x="3608" y="480"/>
                      <a:pt x="3482" y="365"/>
                      <a:pt x="3349" y="279"/>
                    </a:cubicBezTo>
                    <a:cubicBezTo>
                      <a:pt x="3166" y="160"/>
                      <a:pt x="2980" y="95"/>
                      <a:pt x="2771" y="40"/>
                    </a:cubicBezTo>
                    <a:cubicBezTo>
                      <a:pt x="2672" y="13"/>
                      <a:pt x="2570" y="0"/>
                      <a:pt x="246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28"/>
              <p:cNvSpPr/>
              <p:nvPr/>
            </p:nvSpPr>
            <p:spPr>
              <a:xfrm>
                <a:off x="7731197" y="3206710"/>
                <a:ext cx="195699" cy="213037"/>
              </a:xfrm>
              <a:custGeom>
                <a:avLst/>
                <a:gdLst/>
                <a:ahLst/>
                <a:cxnLst/>
                <a:rect l="l" t="t" r="r" b="b"/>
                <a:pathLst>
                  <a:path w="11411" h="12422" extrusionOk="0">
                    <a:moveTo>
                      <a:pt x="6981" y="1"/>
                    </a:moveTo>
                    <a:cubicBezTo>
                      <a:pt x="6970" y="1"/>
                      <a:pt x="6958" y="1"/>
                      <a:pt x="6947" y="1"/>
                    </a:cubicBezTo>
                    <a:lnTo>
                      <a:pt x="6946" y="1"/>
                    </a:lnTo>
                    <a:cubicBezTo>
                      <a:pt x="6802" y="1"/>
                      <a:pt x="6661" y="4"/>
                      <a:pt x="6522" y="9"/>
                    </a:cubicBezTo>
                    <a:cubicBezTo>
                      <a:pt x="6233" y="21"/>
                      <a:pt x="5948" y="62"/>
                      <a:pt x="5668" y="130"/>
                    </a:cubicBezTo>
                    <a:cubicBezTo>
                      <a:pt x="5348" y="204"/>
                      <a:pt x="5036" y="304"/>
                      <a:pt x="4735" y="432"/>
                    </a:cubicBezTo>
                    <a:cubicBezTo>
                      <a:pt x="4471" y="547"/>
                      <a:pt x="4193" y="696"/>
                      <a:pt x="3859" y="904"/>
                    </a:cubicBezTo>
                    <a:cubicBezTo>
                      <a:pt x="3440" y="1170"/>
                      <a:pt x="3034" y="1507"/>
                      <a:pt x="2583" y="1966"/>
                    </a:cubicBezTo>
                    <a:cubicBezTo>
                      <a:pt x="2302" y="2237"/>
                      <a:pt x="2048" y="2534"/>
                      <a:pt x="1825" y="2852"/>
                    </a:cubicBezTo>
                    <a:cubicBezTo>
                      <a:pt x="1643" y="3102"/>
                      <a:pt x="1475" y="3360"/>
                      <a:pt x="1322" y="3626"/>
                    </a:cubicBezTo>
                    <a:cubicBezTo>
                      <a:pt x="950" y="4261"/>
                      <a:pt x="676" y="4852"/>
                      <a:pt x="480" y="5433"/>
                    </a:cubicBezTo>
                    <a:cubicBezTo>
                      <a:pt x="256" y="6101"/>
                      <a:pt x="114" y="6714"/>
                      <a:pt x="44" y="7308"/>
                    </a:cubicBezTo>
                    <a:cubicBezTo>
                      <a:pt x="2" y="7666"/>
                      <a:pt x="0" y="8016"/>
                      <a:pt x="5" y="8311"/>
                    </a:cubicBezTo>
                    <a:cubicBezTo>
                      <a:pt x="8" y="8570"/>
                      <a:pt x="34" y="8828"/>
                      <a:pt x="80" y="9082"/>
                    </a:cubicBezTo>
                    <a:cubicBezTo>
                      <a:pt x="197" y="9711"/>
                      <a:pt x="426" y="10273"/>
                      <a:pt x="757" y="10756"/>
                    </a:cubicBezTo>
                    <a:cubicBezTo>
                      <a:pt x="836" y="10867"/>
                      <a:pt x="924" y="10973"/>
                      <a:pt x="1019" y="11072"/>
                    </a:cubicBezTo>
                    <a:cubicBezTo>
                      <a:pt x="1167" y="11225"/>
                      <a:pt x="1315" y="11371"/>
                      <a:pt x="1489" y="11499"/>
                    </a:cubicBezTo>
                    <a:cubicBezTo>
                      <a:pt x="1723" y="11671"/>
                      <a:pt x="1980" y="11810"/>
                      <a:pt x="2252" y="11916"/>
                    </a:cubicBezTo>
                    <a:cubicBezTo>
                      <a:pt x="2494" y="12070"/>
                      <a:pt x="2757" y="12189"/>
                      <a:pt x="3032" y="12272"/>
                    </a:cubicBezTo>
                    <a:cubicBezTo>
                      <a:pt x="3366" y="12371"/>
                      <a:pt x="3715" y="12422"/>
                      <a:pt x="4064" y="12422"/>
                    </a:cubicBezTo>
                    <a:cubicBezTo>
                      <a:pt x="4074" y="12422"/>
                      <a:pt x="4084" y="12422"/>
                      <a:pt x="4093" y="12421"/>
                    </a:cubicBezTo>
                    <a:cubicBezTo>
                      <a:pt x="4843" y="12421"/>
                      <a:pt x="5678" y="12212"/>
                      <a:pt x="6509" y="11816"/>
                    </a:cubicBezTo>
                    <a:cubicBezTo>
                      <a:pt x="7563" y="11312"/>
                      <a:pt x="8537" y="10464"/>
                      <a:pt x="9405" y="9296"/>
                    </a:cubicBezTo>
                    <a:cubicBezTo>
                      <a:pt x="9820" y="8737"/>
                      <a:pt x="10184" y="8143"/>
                      <a:pt x="10495" y="7520"/>
                    </a:cubicBezTo>
                    <a:cubicBezTo>
                      <a:pt x="10771" y="6963"/>
                      <a:pt x="10998" y="6339"/>
                      <a:pt x="11185" y="5611"/>
                    </a:cubicBezTo>
                    <a:cubicBezTo>
                      <a:pt x="11342" y="5004"/>
                      <a:pt x="11410" y="4378"/>
                      <a:pt x="11389" y="3751"/>
                    </a:cubicBezTo>
                    <a:cubicBezTo>
                      <a:pt x="11365" y="3163"/>
                      <a:pt x="11229" y="2593"/>
                      <a:pt x="10993" y="2108"/>
                    </a:cubicBezTo>
                    <a:cubicBezTo>
                      <a:pt x="10725" y="1552"/>
                      <a:pt x="10322" y="1086"/>
                      <a:pt x="9832" y="759"/>
                    </a:cubicBezTo>
                    <a:cubicBezTo>
                      <a:pt x="9283" y="394"/>
                      <a:pt x="8610" y="158"/>
                      <a:pt x="7830" y="53"/>
                    </a:cubicBezTo>
                    <a:cubicBezTo>
                      <a:pt x="7549" y="18"/>
                      <a:pt x="7265" y="1"/>
                      <a:pt x="69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28"/>
              <p:cNvSpPr/>
              <p:nvPr/>
            </p:nvSpPr>
            <p:spPr>
              <a:xfrm>
                <a:off x="8047936" y="2929163"/>
                <a:ext cx="74088" cy="74157"/>
              </a:xfrm>
              <a:custGeom>
                <a:avLst/>
                <a:gdLst/>
                <a:ahLst/>
                <a:cxnLst/>
                <a:rect l="l" t="t" r="r" b="b"/>
                <a:pathLst>
                  <a:path w="4320" h="4324" extrusionOk="0">
                    <a:moveTo>
                      <a:pt x="2769" y="811"/>
                    </a:moveTo>
                    <a:cubicBezTo>
                      <a:pt x="2843" y="815"/>
                      <a:pt x="2917" y="825"/>
                      <a:pt x="2988" y="841"/>
                    </a:cubicBezTo>
                    <a:cubicBezTo>
                      <a:pt x="3079" y="870"/>
                      <a:pt x="3167" y="907"/>
                      <a:pt x="3252" y="949"/>
                    </a:cubicBezTo>
                    <a:cubicBezTo>
                      <a:pt x="3302" y="982"/>
                      <a:pt x="3350" y="1017"/>
                      <a:pt x="3393" y="1058"/>
                    </a:cubicBezTo>
                    <a:cubicBezTo>
                      <a:pt x="3424" y="1093"/>
                      <a:pt x="3453" y="1129"/>
                      <a:pt x="3477" y="1168"/>
                    </a:cubicBezTo>
                    <a:cubicBezTo>
                      <a:pt x="3498" y="1207"/>
                      <a:pt x="3514" y="1248"/>
                      <a:pt x="3528" y="1290"/>
                    </a:cubicBezTo>
                    <a:cubicBezTo>
                      <a:pt x="3544" y="1358"/>
                      <a:pt x="3553" y="1430"/>
                      <a:pt x="3557" y="1501"/>
                    </a:cubicBezTo>
                    <a:cubicBezTo>
                      <a:pt x="3384" y="1168"/>
                      <a:pt x="3084" y="920"/>
                      <a:pt x="2724" y="814"/>
                    </a:cubicBezTo>
                    <a:cubicBezTo>
                      <a:pt x="2738" y="812"/>
                      <a:pt x="2754" y="811"/>
                      <a:pt x="2769" y="811"/>
                    </a:cubicBezTo>
                    <a:close/>
                    <a:moveTo>
                      <a:pt x="2769" y="0"/>
                    </a:moveTo>
                    <a:cubicBezTo>
                      <a:pt x="2586" y="0"/>
                      <a:pt x="2403" y="28"/>
                      <a:pt x="2228" y="80"/>
                    </a:cubicBezTo>
                    <a:cubicBezTo>
                      <a:pt x="2055" y="130"/>
                      <a:pt x="1902" y="220"/>
                      <a:pt x="1748" y="311"/>
                    </a:cubicBezTo>
                    <a:cubicBezTo>
                      <a:pt x="1456" y="488"/>
                      <a:pt x="1203" y="745"/>
                      <a:pt x="992" y="1013"/>
                    </a:cubicBezTo>
                    <a:cubicBezTo>
                      <a:pt x="984" y="1024"/>
                      <a:pt x="973" y="1034"/>
                      <a:pt x="966" y="1046"/>
                    </a:cubicBezTo>
                    <a:cubicBezTo>
                      <a:pt x="764" y="1252"/>
                      <a:pt x="589" y="1479"/>
                      <a:pt x="438" y="1724"/>
                    </a:cubicBezTo>
                    <a:cubicBezTo>
                      <a:pt x="241" y="2044"/>
                      <a:pt x="93" y="2385"/>
                      <a:pt x="28" y="2756"/>
                    </a:cubicBezTo>
                    <a:cubicBezTo>
                      <a:pt x="3" y="2911"/>
                      <a:pt x="0" y="3069"/>
                      <a:pt x="22" y="3225"/>
                    </a:cubicBezTo>
                    <a:cubicBezTo>
                      <a:pt x="44" y="3403"/>
                      <a:pt x="112" y="3560"/>
                      <a:pt x="204" y="3713"/>
                    </a:cubicBezTo>
                    <a:cubicBezTo>
                      <a:pt x="393" y="4034"/>
                      <a:pt x="763" y="4189"/>
                      <a:pt x="1109" y="4269"/>
                    </a:cubicBezTo>
                    <a:cubicBezTo>
                      <a:pt x="1265" y="4305"/>
                      <a:pt x="1425" y="4323"/>
                      <a:pt x="1584" y="4323"/>
                    </a:cubicBezTo>
                    <a:cubicBezTo>
                      <a:pt x="1831" y="4323"/>
                      <a:pt x="2077" y="4280"/>
                      <a:pt x="2311" y="4193"/>
                    </a:cubicBezTo>
                    <a:cubicBezTo>
                      <a:pt x="2673" y="4057"/>
                      <a:pt x="3001" y="3814"/>
                      <a:pt x="3275" y="3546"/>
                    </a:cubicBezTo>
                    <a:cubicBezTo>
                      <a:pt x="3582" y="3246"/>
                      <a:pt x="3839" y="2899"/>
                      <a:pt x="4034" y="2517"/>
                    </a:cubicBezTo>
                    <a:cubicBezTo>
                      <a:pt x="4212" y="2175"/>
                      <a:pt x="4320" y="1781"/>
                      <a:pt x="4307" y="1392"/>
                    </a:cubicBezTo>
                    <a:cubicBezTo>
                      <a:pt x="4301" y="1225"/>
                      <a:pt x="4265" y="1058"/>
                      <a:pt x="4202" y="902"/>
                    </a:cubicBezTo>
                    <a:cubicBezTo>
                      <a:pt x="4127" y="709"/>
                      <a:pt x="3996" y="552"/>
                      <a:pt x="3845" y="411"/>
                    </a:cubicBezTo>
                    <a:cubicBezTo>
                      <a:pt x="3704" y="278"/>
                      <a:pt x="3518" y="185"/>
                      <a:pt x="3338" y="118"/>
                    </a:cubicBezTo>
                    <a:cubicBezTo>
                      <a:pt x="3156" y="51"/>
                      <a:pt x="2962" y="0"/>
                      <a:pt x="276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28"/>
              <p:cNvSpPr/>
              <p:nvPr/>
            </p:nvSpPr>
            <p:spPr>
              <a:xfrm>
                <a:off x="8125307" y="3198272"/>
                <a:ext cx="87465" cy="92353"/>
              </a:xfrm>
              <a:custGeom>
                <a:avLst/>
                <a:gdLst/>
                <a:ahLst/>
                <a:cxnLst/>
                <a:rect l="l" t="t" r="r" b="b"/>
                <a:pathLst>
                  <a:path w="5100" h="5385" extrusionOk="0">
                    <a:moveTo>
                      <a:pt x="3459" y="0"/>
                    </a:moveTo>
                    <a:cubicBezTo>
                      <a:pt x="3197" y="0"/>
                      <a:pt x="2931" y="67"/>
                      <a:pt x="2693" y="159"/>
                    </a:cubicBezTo>
                    <a:cubicBezTo>
                      <a:pt x="2359" y="285"/>
                      <a:pt x="2048" y="491"/>
                      <a:pt x="1774" y="718"/>
                    </a:cubicBezTo>
                    <a:cubicBezTo>
                      <a:pt x="1188" y="1199"/>
                      <a:pt x="705" y="1826"/>
                      <a:pt x="403" y="2522"/>
                    </a:cubicBezTo>
                    <a:cubicBezTo>
                      <a:pt x="294" y="2767"/>
                      <a:pt x="221" y="3027"/>
                      <a:pt x="188" y="3294"/>
                    </a:cubicBezTo>
                    <a:cubicBezTo>
                      <a:pt x="34" y="3810"/>
                      <a:pt x="0" y="4385"/>
                      <a:pt x="311" y="4848"/>
                    </a:cubicBezTo>
                    <a:cubicBezTo>
                      <a:pt x="481" y="5105"/>
                      <a:pt x="764" y="5249"/>
                      <a:pt x="1053" y="5326"/>
                    </a:cubicBezTo>
                    <a:cubicBezTo>
                      <a:pt x="1210" y="5368"/>
                      <a:pt x="1372" y="5385"/>
                      <a:pt x="1535" y="5385"/>
                    </a:cubicBezTo>
                    <a:cubicBezTo>
                      <a:pt x="1740" y="5385"/>
                      <a:pt x="1945" y="5358"/>
                      <a:pt x="2143" y="5322"/>
                    </a:cubicBezTo>
                    <a:cubicBezTo>
                      <a:pt x="2316" y="5288"/>
                      <a:pt x="2488" y="5245"/>
                      <a:pt x="2650" y="5171"/>
                    </a:cubicBezTo>
                    <a:cubicBezTo>
                      <a:pt x="2822" y="5094"/>
                      <a:pt x="2989" y="4988"/>
                      <a:pt x="3145" y="4876"/>
                    </a:cubicBezTo>
                    <a:cubicBezTo>
                      <a:pt x="3480" y="4636"/>
                      <a:pt x="3778" y="4331"/>
                      <a:pt x="4042" y="4013"/>
                    </a:cubicBezTo>
                    <a:cubicBezTo>
                      <a:pt x="4327" y="3673"/>
                      <a:pt x="4568" y="3302"/>
                      <a:pt x="4763" y="2902"/>
                    </a:cubicBezTo>
                    <a:cubicBezTo>
                      <a:pt x="4933" y="2548"/>
                      <a:pt x="5059" y="2148"/>
                      <a:pt x="5079" y="1752"/>
                    </a:cubicBezTo>
                    <a:cubicBezTo>
                      <a:pt x="5100" y="1350"/>
                      <a:pt x="5005" y="955"/>
                      <a:pt x="4757" y="632"/>
                    </a:cubicBezTo>
                    <a:cubicBezTo>
                      <a:pt x="4504" y="305"/>
                      <a:pt x="4109" y="96"/>
                      <a:pt x="3708" y="22"/>
                    </a:cubicBezTo>
                    <a:cubicBezTo>
                      <a:pt x="3627" y="8"/>
                      <a:pt x="3543" y="0"/>
                      <a:pt x="34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28"/>
              <p:cNvSpPr/>
              <p:nvPr/>
            </p:nvSpPr>
            <p:spPr>
              <a:xfrm>
                <a:off x="7433685" y="3596464"/>
                <a:ext cx="147061" cy="137989"/>
              </a:xfrm>
              <a:custGeom>
                <a:avLst/>
                <a:gdLst/>
                <a:ahLst/>
                <a:cxnLst/>
                <a:rect l="l" t="t" r="r" b="b"/>
                <a:pathLst>
                  <a:path w="8575" h="8046" extrusionOk="0">
                    <a:moveTo>
                      <a:pt x="5542" y="0"/>
                    </a:moveTo>
                    <a:cubicBezTo>
                      <a:pt x="5528" y="0"/>
                      <a:pt x="5514" y="0"/>
                      <a:pt x="5499" y="1"/>
                    </a:cubicBezTo>
                    <a:cubicBezTo>
                      <a:pt x="5398" y="1"/>
                      <a:pt x="5296" y="3"/>
                      <a:pt x="5196" y="8"/>
                    </a:cubicBezTo>
                    <a:cubicBezTo>
                      <a:pt x="4881" y="25"/>
                      <a:pt x="4551" y="85"/>
                      <a:pt x="4128" y="201"/>
                    </a:cubicBezTo>
                    <a:lnTo>
                      <a:pt x="3982" y="246"/>
                    </a:lnTo>
                    <a:cubicBezTo>
                      <a:pt x="3953" y="249"/>
                      <a:pt x="3925" y="253"/>
                      <a:pt x="3897" y="262"/>
                    </a:cubicBezTo>
                    <a:cubicBezTo>
                      <a:pt x="2760" y="602"/>
                      <a:pt x="1880" y="1382"/>
                      <a:pt x="1343" y="1976"/>
                    </a:cubicBezTo>
                    <a:cubicBezTo>
                      <a:pt x="564" y="2840"/>
                      <a:pt x="100" y="3841"/>
                      <a:pt x="36" y="4795"/>
                    </a:cubicBezTo>
                    <a:cubicBezTo>
                      <a:pt x="1" y="5310"/>
                      <a:pt x="95" y="5828"/>
                      <a:pt x="312" y="6297"/>
                    </a:cubicBezTo>
                    <a:cubicBezTo>
                      <a:pt x="519" y="6747"/>
                      <a:pt x="848" y="7156"/>
                      <a:pt x="1261" y="7479"/>
                    </a:cubicBezTo>
                    <a:cubicBezTo>
                      <a:pt x="1741" y="7849"/>
                      <a:pt x="2349" y="8045"/>
                      <a:pt x="3020" y="8045"/>
                    </a:cubicBezTo>
                    <a:cubicBezTo>
                      <a:pt x="3272" y="8045"/>
                      <a:pt x="3521" y="8018"/>
                      <a:pt x="3767" y="7965"/>
                    </a:cubicBezTo>
                    <a:cubicBezTo>
                      <a:pt x="4605" y="7784"/>
                      <a:pt x="5465" y="7331"/>
                      <a:pt x="6256" y="6654"/>
                    </a:cubicBezTo>
                    <a:cubicBezTo>
                      <a:pt x="7010" y="6009"/>
                      <a:pt x="7604" y="5225"/>
                      <a:pt x="7976" y="4385"/>
                    </a:cubicBezTo>
                    <a:cubicBezTo>
                      <a:pt x="8574" y="3032"/>
                      <a:pt x="8426" y="1183"/>
                      <a:pt x="7144" y="430"/>
                    </a:cubicBezTo>
                    <a:cubicBezTo>
                      <a:pt x="7001" y="343"/>
                      <a:pt x="6853" y="269"/>
                      <a:pt x="6699" y="208"/>
                    </a:cubicBezTo>
                    <a:cubicBezTo>
                      <a:pt x="6509" y="134"/>
                      <a:pt x="6310" y="89"/>
                      <a:pt x="6175" y="63"/>
                    </a:cubicBezTo>
                    <a:cubicBezTo>
                      <a:pt x="5966" y="21"/>
                      <a:pt x="5754" y="0"/>
                      <a:pt x="55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28"/>
              <p:cNvSpPr/>
              <p:nvPr/>
            </p:nvSpPr>
            <p:spPr>
              <a:xfrm>
                <a:off x="7982486" y="3709682"/>
                <a:ext cx="44864" cy="43475"/>
              </a:xfrm>
              <a:custGeom>
                <a:avLst/>
                <a:gdLst/>
                <a:ahLst/>
                <a:cxnLst/>
                <a:rect l="l" t="t" r="r" b="b"/>
                <a:pathLst>
                  <a:path w="2616" h="2535" extrusionOk="0">
                    <a:moveTo>
                      <a:pt x="1746" y="0"/>
                    </a:moveTo>
                    <a:cubicBezTo>
                      <a:pt x="1738" y="0"/>
                      <a:pt x="1731" y="0"/>
                      <a:pt x="1724" y="1"/>
                    </a:cubicBezTo>
                    <a:cubicBezTo>
                      <a:pt x="1583" y="1"/>
                      <a:pt x="1448" y="28"/>
                      <a:pt x="1310" y="67"/>
                    </a:cubicBezTo>
                    <a:lnTo>
                      <a:pt x="1310" y="69"/>
                    </a:lnTo>
                    <a:cubicBezTo>
                      <a:pt x="971" y="163"/>
                      <a:pt x="672" y="404"/>
                      <a:pt x="470" y="689"/>
                    </a:cubicBezTo>
                    <a:cubicBezTo>
                      <a:pt x="412" y="772"/>
                      <a:pt x="360" y="859"/>
                      <a:pt x="316" y="950"/>
                    </a:cubicBezTo>
                    <a:cubicBezTo>
                      <a:pt x="303" y="968"/>
                      <a:pt x="290" y="987"/>
                      <a:pt x="280" y="1006"/>
                    </a:cubicBezTo>
                    <a:cubicBezTo>
                      <a:pt x="111" y="1271"/>
                      <a:pt x="1" y="1604"/>
                      <a:pt x="71" y="1918"/>
                    </a:cubicBezTo>
                    <a:cubicBezTo>
                      <a:pt x="101" y="2051"/>
                      <a:pt x="155" y="2185"/>
                      <a:pt x="249" y="2284"/>
                    </a:cubicBezTo>
                    <a:cubicBezTo>
                      <a:pt x="376" y="2417"/>
                      <a:pt x="519" y="2490"/>
                      <a:pt x="700" y="2525"/>
                    </a:cubicBezTo>
                    <a:cubicBezTo>
                      <a:pt x="736" y="2531"/>
                      <a:pt x="774" y="2534"/>
                      <a:pt x="811" y="2534"/>
                    </a:cubicBezTo>
                    <a:cubicBezTo>
                      <a:pt x="942" y="2534"/>
                      <a:pt x="1074" y="2499"/>
                      <a:pt x="1196" y="2459"/>
                    </a:cubicBezTo>
                    <a:cubicBezTo>
                      <a:pt x="1404" y="2393"/>
                      <a:pt x="1597" y="2256"/>
                      <a:pt x="1767" y="2123"/>
                    </a:cubicBezTo>
                    <a:cubicBezTo>
                      <a:pt x="1969" y="1958"/>
                      <a:pt x="2153" y="1773"/>
                      <a:pt x="2315" y="1569"/>
                    </a:cubicBezTo>
                    <a:cubicBezTo>
                      <a:pt x="2424" y="1433"/>
                      <a:pt x="2524" y="1269"/>
                      <a:pt x="2569" y="1097"/>
                    </a:cubicBezTo>
                    <a:cubicBezTo>
                      <a:pt x="2592" y="1014"/>
                      <a:pt x="2615" y="942"/>
                      <a:pt x="2615" y="856"/>
                    </a:cubicBezTo>
                    <a:cubicBezTo>
                      <a:pt x="2615" y="731"/>
                      <a:pt x="2609" y="654"/>
                      <a:pt x="2572" y="537"/>
                    </a:cubicBezTo>
                    <a:cubicBezTo>
                      <a:pt x="2519" y="390"/>
                      <a:pt x="2424" y="264"/>
                      <a:pt x="2296" y="175"/>
                    </a:cubicBezTo>
                    <a:cubicBezTo>
                      <a:pt x="2164" y="85"/>
                      <a:pt x="2011" y="27"/>
                      <a:pt x="1853" y="8"/>
                    </a:cubicBezTo>
                    <a:cubicBezTo>
                      <a:pt x="1817" y="3"/>
                      <a:pt x="1782" y="0"/>
                      <a:pt x="17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28"/>
              <p:cNvSpPr/>
              <p:nvPr/>
            </p:nvSpPr>
            <p:spPr>
              <a:xfrm>
                <a:off x="7431096" y="534999"/>
                <a:ext cx="135999" cy="134782"/>
              </a:xfrm>
              <a:custGeom>
                <a:avLst/>
                <a:gdLst/>
                <a:ahLst/>
                <a:cxnLst/>
                <a:rect l="l" t="t" r="r" b="b"/>
                <a:pathLst>
                  <a:path w="7930" h="7859" extrusionOk="0">
                    <a:moveTo>
                      <a:pt x="5386" y="1"/>
                    </a:moveTo>
                    <a:cubicBezTo>
                      <a:pt x="5302" y="1"/>
                      <a:pt x="5218" y="2"/>
                      <a:pt x="5132" y="7"/>
                    </a:cubicBezTo>
                    <a:cubicBezTo>
                      <a:pt x="4814" y="17"/>
                      <a:pt x="4471" y="76"/>
                      <a:pt x="4056" y="192"/>
                    </a:cubicBezTo>
                    <a:cubicBezTo>
                      <a:pt x="3356" y="386"/>
                      <a:pt x="2660" y="737"/>
                      <a:pt x="2043" y="1209"/>
                    </a:cubicBezTo>
                    <a:cubicBezTo>
                      <a:pt x="1360" y="1732"/>
                      <a:pt x="834" y="2385"/>
                      <a:pt x="524" y="3096"/>
                    </a:cubicBezTo>
                    <a:cubicBezTo>
                      <a:pt x="386" y="3409"/>
                      <a:pt x="281" y="3774"/>
                      <a:pt x="211" y="4178"/>
                    </a:cubicBezTo>
                    <a:cubicBezTo>
                      <a:pt x="137" y="4410"/>
                      <a:pt x="88" y="4651"/>
                      <a:pt x="63" y="4895"/>
                    </a:cubicBezTo>
                    <a:cubicBezTo>
                      <a:pt x="1" y="5523"/>
                      <a:pt x="169" y="6167"/>
                      <a:pt x="537" y="6709"/>
                    </a:cubicBezTo>
                    <a:cubicBezTo>
                      <a:pt x="601" y="6824"/>
                      <a:pt x="679" y="6930"/>
                      <a:pt x="768" y="7027"/>
                    </a:cubicBezTo>
                    <a:cubicBezTo>
                      <a:pt x="859" y="7122"/>
                      <a:pt x="935" y="7202"/>
                      <a:pt x="1025" y="7268"/>
                    </a:cubicBezTo>
                    <a:cubicBezTo>
                      <a:pt x="1051" y="7287"/>
                      <a:pt x="1075" y="7306"/>
                      <a:pt x="1103" y="7324"/>
                    </a:cubicBezTo>
                    <a:cubicBezTo>
                      <a:pt x="1158" y="7367"/>
                      <a:pt x="1216" y="7411"/>
                      <a:pt x="1276" y="7450"/>
                    </a:cubicBezTo>
                    <a:cubicBezTo>
                      <a:pt x="1648" y="7701"/>
                      <a:pt x="2085" y="7842"/>
                      <a:pt x="2535" y="7857"/>
                    </a:cubicBezTo>
                    <a:lnTo>
                      <a:pt x="2609" y="7858"/>
                    </a:lnTo>
                    <a:cubicBezTo>
                      <a:pt x="3009" y="7858"/>
                      <a:pt x="3423" y="7769"/>
                      <a:pt x="3876" y="7585"/>
                    </a:cubicBezTo>
                    <a:cubicBezTo>
                      <a:pt x="4277" y="7424"/>
                      <a:pt x="4689" y="7184"/>
                      <a:pt x="5132" y="6852"/>
                    </a:cubicBezTo>
                    <a:cubicBezTo>
                      <a:pt x="5512" y="6571"/>
                      <a:pt x="5887" y="6224"/>
                      <a:pt x="6250" y="5825"/>
                    </a:cubicBezTo>
                    <a:cubicBezTo>
                      <a:pt x="6555" y="5491"/>
                      <a:pt x="6828" y="5128"/>
                      <a:pt x="7064" y="4741"/>
                    </a:cubicBezTo>
                    <a:cubicBezTo>
                      <a:pt x="7302" y="4345"/>
                      <a:pt x="7492" y="3921"/>
                      <a:pt x="7631" y="3479"/>
                    </a:cubicBezTo>
                    <a:cubicBezTo>
                      <a:pt x="7923" y="2563"/>
                      <a:pt x="7929" y="1828"/>
                      <a:pt x="7653" y="1232"/>
                    </a:cubicBezTo>
                    <a:cubicBezTo>
                      <a:pt x="7515" y="937"/>
                      <a:pt x="7306" y="682"/>
                      <a:pt x="7046" y="487"/>
                    </a:cubicBezTo>
                    <a:cubicBezTo>
                      <a:pt x="6738" y="255"/>
                      <a:pt x="6390" y="147"/>
                      <a:pt x="6121" y="81"/>
                    </a:cubicBezTo>
                    <a:cubicBezTo>
                      <a:pt x="5909" y="25"/>
                      <a:pt x="5675" y="2"/>
                      <a:pt x="5386" y="2"/>
                    </a:cubicBezTo>
                    <a:lnTo>
                      <a:pt x="53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412;p28"/>
              <p:cNvSpPr/>
              <p:nvPr/>
            </p:nvSpPr>
            <p:spPr>
              <a:xfrm>
                <a:off x="7897774" y="860006"/>
                <a:ext cx="73951" cy="76386"/>
              </a:xfrm>
              <a:custGeom>
                <a:avLst/>
                <a:gdLst/>
                <a:ahLst/>
                <a:cxnLst/>
                <a:rect l="l" t="t" r="r" b="b"/>
                <a:pathLst>
                  <a:path w="4312" h="4454" extrusionOk="0">
                    <a:moveTo>
                      <a:pt x="2924" y="1"/>
                    </a:moveTo>
                    <a:cubicBezTo>
                      <a:pt x="2246" y="1"/>
                      <a:pt x="1585" y="421"/>
                      <a:pt x="1113" y="880"/>
                    </a:cubicBezTo>
                    <a:lnTo>
                      <a:pt x="1112" y="880"/>
                    </a:lnTo>
                    <a:cubicBezTo>
                      <a:pt x="947" y="1035"/>
                      <a:pt x="795" y="1202"/>
                      <a:pt x="655" y="1381"/>
                    </a:cubicBezTo>
                    <a:cubicBezTo>
                      <a:pt x="513" y="1564"/>
                      <a:pt x="394" y="1767"/>
                      <a:pt x="285" y="1970"/>
                    </a:cubicBezTo>
                    <a:cubicBezTo>
                      <a:pt x="195" y="2147"/>
                      <a:pt x="140" y="2333"/>
                      <a:pt x="92" y="2528"/>
                    </a:cubicBezTo>
                    <a:cubicBezTo>
                      <a:pt x="73" y="2605"/>
                      <a:pt x="63" y="2683"/>
                      <a:pt x="60" y="2763"/>
                    </a:cubicBezTo>
                    <a:cubicBezTo>
                      <a:pt x="43" y="2836"/>
                      <a:pt x="30" y="2908"/>
                      <a:pt x="22" y="2983"/>
                    </a:cubicBezTo>
                    <a:cubicBezTo>
                      <a:pt x="0" y="3176"/>
                      <a:pt x="28" y="3357"/>
                      <a:pt x="83" y="3540"/>
                    </a:cubicBezTo>
                    <a:cubicBezTo>
                      <a:pt x="141" y="3744"/>
                      <a:pt x="281" y="3908"/>
                      <a:pt x="426" y="4053"/>
                    </a:cubicBezTo>
                    <a:cubicBezTo>
                      <a:pt x="571" y="4198"/>
                      <a:pt x="773" y="4303"/>
                      <a:pt x="962" y="4377"/>
                    </a:cubicBezTo>
                    <a:cubicBezTo>
                      <a:pt x="1106" y="4434"/>
                      <a:pt x="1255" y="4454"/>
                      <a:pt x="1406" y="4454"/>
                    </a:cubicBezTo>
                    <a:cubicBezTo>
                      <a:pt x="1448" y="4454"/>
                      <a:pt x="1490" y="4452"/>
                      <a:pt x="1533" y="4449"/>
                    </a:cubicBezTo>
                    <a:cubicBezTo>
                      <a:pt x="1707" y="4439"/>
                      <a:pt x="1880" y="4388"/>
                      <a:pt x="2041" y="4329"/>
                    </a:cubicBezTo>
                    <a:cubicBezTo>
                      <a:pt x="2250" y="4252"/>
                      <a:pt x="2448" y="4136"/>
                      <a:pt x="2634" y="4012"/>
                    </a:cubicBezTo>
                    <a:cubicBezTo>
                      <a:pt x="2987" y="3783"/>
                      <a:pt x="3297" y="3476"/>
                      <a:pt x="3563" y="3148"/>
                    </a:cubicBezTo>
                    <a:cubicBezTo>
                      <a:pt x="3822" y="2831"/>
                      <a:pt x="4041" y="2464"/>
                      <a:pt x="4173" y="2076"/>
                    </a:cubicBezTo>
                    <a:cubicBezTo>
                      <a:pt x="4238" y="1898"/>
                      <a:pt x="4279" y="1712"/>
                      <a:pt x="4297" y="1523"/>
                    </a:cubicBezTo>
                    <a:cubicBezTo>
                      <a:pt x="4311" y="1308"/>
                      <a:pt x="4285" y="1093"/>
                      <a:pt x="4218" y="887"/>
                    </a:cubicBezTo>
                    <a:cubicBezTo>
                      <a:pt x="4163" y="721"/>
                      <a:pt x="4071" y="569"/>
                      <a:pt x="3949" y="442"/>
                    </a:cubicBezTo>
                    <a:cubicBezTo>
                      <a:pt x="3794" y="278"/>
                      <a:pt x="3615" y="143"/>
                      <a:pt x="3399" y="73"/>
                    </a:cubicBezTo>
                    <a:cubicBezTo>
                      <a:pt x="3245" y="26"/>
                      <a:pt x="3085" y="1"/>
                      <a:pt x="29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28"/>
              <p:cNvSpPr/>
              <p:nvPr/>
            </p:nvSpPr>
            <p:spPr>
              <a:xfrm>
                <a:off x="8123266" y="782034"/>
                <a:ext cx="36873" cy="40440"/>
              </a:xfrm>
              <a:custGeom>
                <a:avLst/>
                <a:gdLst/>
                <a:ahLst/>
                <a:cxnLst/>
                <a:rect l="l" t="t" r="r" b="b"/>
                <a:pathLst>
                  <a:path w="2150" h="2358" extrusionOk="0">
                    <a:moveTo>
                      <a:pt x="1611" y="1"/>
                    </a:moveTo>
                    <a:cubicBezTo>
                      <a:pt x="1550" y="1"/>
                      <a:pt x="1490" y="13"/>
                      <a:pt x="1435" y="37"/>
                    </a:cubicBezTo>
                    <a:lnTo>
                      <a:pt x="1435" y="39"/>
                    </a:lnTo>
                    <a:cubicBezTo>
                      <a:pt x="1265" y="117"/>
                      <a:pt x="1098" y="206"/>
                      <a:pt x="939" y="303"/>
                    </a:cubicBezTo>
                    <a:cubicBezTo>
                      <a:pt x="789" y="394"/>
                      <a:pt x="668" y="511"/>
                      <a:pt x="545" y="633"/>
                    </a:cubicBezTo>
                    <a:cubicBezTo>
                      <a:pt x="423" y="756"/>
                      <a:pt x="343" y="910"/>
                      <a:pt x="262" y="1057"/>
                    </a:cubicBezTo>
                    <a:cubicBezTo>
                      <a:pt x="247" y="1084"/>
                      <a:pt x="233" y="1112"/>
                      <a:pt x="220" y="1140"/>
                    </a:cubicBezTo>
                    <a:cubicBezTo>
                      <a:pt x="151" y="1247"/>
                      <a:pt x="99" y="1365"/>
                      <a:pt x="64" y="1487"/>
                    </a:cubicBezTo>
                    <a:cubicBezTo>
                      <a:pt x="11" y="1678"/>
                      <a:pt x="0" y="1870"/>
                      <a:pt x="2" y="2068"/>
                    </a:cubicBezTo>
                    <a:cubicBezTo>
                      <a:pt x="3" y="2181"/>
                      <a:pt x="131" y="2306"/>
                      <a:pt x="243" y="2307"/>
                    </a:cubicBezTo>
                    <a:lnTo>
                      <a:pt x="352" y="2307"/>
                    </a:lnTo>
                    <a:cubicBezTo>
                      <a:pt x="356" y="2309"/>
                      <a:pt x="361" y="2312"/>
                      <a:pt x="366" y="2313"/>
                    </a:cubicBezTo>
                    <a:cubicBezTo>
                      <a:pt x="417" y="2326"/>
                      <a:pt x="465" y="2339"/>
                      <a:pt x="517" y="2352"/>
                    </a:cubicBezTo>
                    <a:cubicBezTo>
                      <a:pt x="542" y="2356"/>
                      <a:pt x="567" y="2357"/>
                      <a:pt x="592" y="2357"/>
                    </a:cubicBezTo>
                    <a:cubicBezTo>
                      <a:pt x="666" y="2357"/>
                      <a:pt x="741" y="2342"/>
                      <a:pt x="809" y="2313"/>
                    </a:cubicBezTo>
                    <a:cubicBezTo>
                      <a:pt x="995" y="2259"/>
                      <a:pt x="1167" y="2165"/>
                      <a:pt x="1310" y="2037"/>
                    </a:cubicBezTo>
                    <a:cubicBezTo>
                      <a:pt x="1422" y="1959"/>
                      <a:pt x="1525" y="1869"/>
                      <a:pt x="1618" y="1770"/>
                    </a:cubicBezTo>
                    <a:cubicBezTo>
                      <a:pt x="1788" y="1593"/>
                      <a:pt x="1906" y="1356"/>
                      <a:pt x="1989" y="1126"/>
                    </a:cubicBezTo>
                    <a:cubicBezTo>
                      <a:pt x="2038" y="986"/>
                      <a:pt x="2077" y="840"/>
                      <a:pt x="2109" y="694"/>
                    </a:cubicBezTo>
                    <a:cubicBezTo>
                      <a:pt x="2135" y="575"/>
                      <a:pt x="2150" y="463"/>
                      <a:pt x="2100" y="344"/>
                    </a:cubicBezTo>
                    <a:cubicBezTo>
                      <a:pt x="2060" y="245"/>
                      <a:pt x="1986" y="171"/>
                      <a:pt x="1907" y="104"/>
                    </a:cubicBezTo>
                    <a:cubicBezTo>
                      <a:pt x="1823" y="36"/>
                      <a:pt x="1718" y="1"/>
                      <a:pt x="16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28"/>
              <p:cNvSpPr/>
              <p:nvPr/>
            </p:nvSpPr>
            <p:spPr>
              <a:xfrm>
                <a:off x="8151841" y="1394074"/>
                <a:ext cx="103037" cy="106827"/>
              </a:xfrm>
              <a:custGeom>
                <a:avLst/>
                <a:gdLst/>
                <a:ahLst/>
                <a:cxnLst/>
                <a:rect l="l" t="t" r="r" b="b"/>
                <a:pathLst>
                  <a:path w="6008" h="6229" extrusionOk="0">
                    <a:moveTo>
                      <a:pt x="1155" y="3868"/>
                    </a:moveTo>
                    <a:cubicBezTo>
                      <a:pt x="1238" y="4068"/>
                      <a:pt x="1370" y="4246"/>
                      <a:pt x="1538" y="4385"/>
                    </a:cubicBezTo>
                    <a:cubicBezTo>
                      <a:pt x="1596" y="4523"/>
                      <a:pt x="1707" y="4635"/>
                      <a:pt x="1845" y="4693"/>
                    </a:cubicBezTo>
                    <a:cubicBezTo>
                      <a:pt x="1875" y="4706"/>
                      <a:pt x="1906" y="4715"/>
                      <a:pt x="1938" y="4722"/>
                    </a:cubicBezTo>
                    <a:cubicBezTo>
                      <a:pt x="1897" y="4728"/>
                      <a:pt x="1859" y="4732"/>
                      <a:pt x="1820" y="4734"/>
                    </a:cubicBezTo>
                    <a:cubicBezTo>
                      <a:pt x="1760" y="4731"/>
                      <a:pt x="1704" y="4723"/>
                      <a:pt x="1646" y="4712"/>
                    </a:cubicBezTo>
                    <a:cubicBezTo>
                      <a:pt x="1525" y="4675"/>
                      <a:pt x="1415" y="4610"/>
                      <a:pt x="1325" y="4522"/>
                    </a:cubicBezTo>
                    <a:cubicBezTo>
                      <a:pt x="1291" y="4482"/>
                      <a:pt x="1262" y="4443"/>
                      <a:pt x="1233" y="4401"/>
                    </a:cubicBezTo>
                    <a:cubicBezTo>
                      <a:pt x="1211" y="4352"/>
                      <a:pt x="1191" y="4302"/>
                      <a:pt x="1174" y="4251"/>
                    </a:cubicBezTo>
                    <a:cubicBezTo>
                      <a:pt x="1158" y="4173"/>
                      <a:pt x="1148" y="4092"/>
                      <a:pt x="1143" y="4012"/>
                    </a:cubicBezTo>
                    <a:cubicBezTo>
                      <a:pt x="1146" y="3964"/>
                      <a:pt x="1149" y="3916"/>
                      <a:pt x="1155" y="3869"/>
                    </a:cubicBezTo>
                    <a:lnTo>
                      <a:pt x="1155" y="3868"/>
                    </a:lnTo>
                    <a:close/>
                    <a:moveTo>
                      <a:pt x="3911" y="0"/>
                    </a:moveTo>
                    <a:cubicBezTo>
                      <a:pt x="3545" y="0"/>
                      <a:pt x="3188" y="82"/>
                      <a:pt x="2848" y="221"/>
                    </a:cubicBezTo>
                    <a:cubicBezTo>
                      <a:pt x="2485" y="369"/>
                      <a:pt x="2142" y="590"/>
                      <a:pt x="1837" y="835"/>
                    </a:cubicBezTo>
                    <a:cubicBezTo>
                      <a:pt x="1512" y="1095"/>
                      <a:pt x="1217" y="1392"/>
                      <a:pt x="959" y="1718"/>
                    </a:cubicBezTo>
                    <a:cubicBezTo>
                      <a:pt x="706" y="2038"/>
                      <a:pt x="493" y="2387"/>
                      <a:pt x="323" y="2757"/>
                    </a:cubicBezTo>
                    <a:cubicBezTo>
                      <a:pt x="169" y="3085"/>
                      <a:pt x="60" y="3450"/>
                      <a:pt x="25" y="3813"/>
                    </a:cubicBezTo>
                    <a:cubicBezTo>
                      <a:pt x="0" y="4065"/>
                      <a:pt x="19" y="4320"/>
                      <a:pt x="80" y="4567"/>
                    </a:cubicBezTo>
                    <a:cubicBezTo>
                      <a:pt x="98" y="4789"/>
                      <a:pt x="153" y="5008"/>
                      <a:pt x="243" y="5213"/>
                    </a:cubicBezTo>
                    <a:cubicBezTo>
                      <a:pt x="371" y="5502"/>
                      <a:pt x="581" y="5747"/>
                      <a:pt x="848" y="5917"/>
                    </a:cubicBezTo>
                    <a:cubicBezTo>
                      <a:pt x="1171" y="6116"/>
                      <a:pt x="1538" y="6209"/>
                      <a:pt x="1916" y="6225"/>
                    </a:cubicBezTo>
                    <a:cubicBezTo>
                      <a:pt x="1969" y="6227"/>
                      <a:pt x="2022" y="6229"/>
                      <a:pt x="2075" y="6229"/>
                    </a:cubicBezTo>
                    <a:cubicBezTo>
                      <a:pt x="2460" y="6229"/>
                      <a:pt x="2838" y="6167"/>
                      <a:pt x="3195" y="6019"/>
                    </a:cubicBezTo>
                    <a:cubicBezTo>
                      <a:pt x="3614" y="5845"/>
                      <a:pt x="3991" y="5570"/>
                      <a:pt x="4327" y="5269"/>
                    </a:cubicBezTo>
                    <a:cubicBezTo>
                      <a:pt x="4699" y="4935"/>
                      <a:pt x="5024" y="4552"/>
                      <a:pt x="5296" y="4132"/>
                    </a:cubicBezTo>
                    <a:cubicBezTo>
                      <a:pt x="5429" y="3922"/>
                      <a:pt x="5548" y="3704"/>
                      <a:pt x="5653" y="3479"/>
                    </a:cubicBezTo>
                    <a:cubicBezTo>
                      <a:pt x="5762" y="3245"/>
                      <a:pt x="5834" y="3001"/>
                      <a:pt x="5900" y="2750"/>
                    </a:cubicBezTo>
                    <a:cubicBezTo>
                      <a:pt x="6007" y="2304"/>
                      <a:pt x="5993" y="1835"/>
                      <a:pt x="5859" y="1395"/>
                    </a:cubicBezTo>
                    <a:cubicBezTo>
                      <a:pt x="5797" y="1187"/>
                      <a:pt x="5680" y="991"/>
                      <a:pt x="5553" y="819"/>
                    </a:cubicBezTo>
                    <a:cubicBezTo>
                      <a:pt x="5416" y="639"/>
                      <a:pt x="5251" y="482"/>
                      <a:pt x="5065" y="356"/>
                    </a:cubicBezTo>
                    <a:cubicBezTo>
                      <a:pt x="4748" y="138"/>
                      <a:pt x="4376" y="15"/>
                      <a:pt x="39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15" name="Google Shape;415;p28"/>
            <p:cNvSpPr/>
            <p:nvPr/>
          </p:nvSpPr>
          <p:spPr>
            <a:xfrm>
              <a:off x="5066660" y="354809"/>
              <a:ext cx="3362240" cy="3206570"/>
            </a:xfrm>
            <a:custGeom>
              <a:avLst/>
              <a:gdLst/>
              <a:ahLst/>
              <a:cxnLst/>
              <a:rect l="l" t="t" r="r" b="b"/>
              <a:pathLst>
                <a:path w="196049" h="186972" extrusionOk="0">
                  <a:moveTo>
                    <a:pt x="37598" y="171507"/>
                  </a:moveTo>
                  <a:cubicBezTo>
                    <a:pt x="37671" y="171553"/>
                    <a:pt x="37745" y="171598"/>
                    <a:pt x="37820" y="171643"/>
                  </a:cubicBezTo>
                  <a:lnTo>
                    <a:pt x="37820" y="171643"/>
                  </a:lnTo>
                  <a:cubicBezTo>
                    <a:pt x="37798" y="171631"/>
                    <a:pt x="37778" y="171623"/>
                    <a:pt x="37598" y="171507"/>
                  </a:cubicBezTo>
                  <a:close/>
                  <a:moveTo>
                    <a:pt x="99419" y="0"/>
                  </a:moveTo>
                  <a:cubicBezTo>
                    <a:pt x="94416" y="0"/>
                    <a:pt x="89335" y="492"/>
                    <a:pt x="84342" y="1543"/>
                  </a:cubicBezTo>
                  <a:cubicBezTo>
                    <a:pt x="20206" y="15863"/>
                    <a:pt x="1" y="75151"/>
                    <a:pt x="110" y="101296"/>
                  </a:cubicBezTo>
                  <a:lnTo>
                    <a:pt x="110" y="101296"/>
                  </a:lnTo>
                  <a:lnTo>
                    <a:pt x="132" y="101129"/>
                  </a:lnTo>
                  <a:lnTo>
                    <a:pt x="132" y="101129"/>
                  </a:lnTo>
                  <a:cubicBezTo>
                    <a:pt x="56" y="104539"/>
                    <a:pt x="217" y="109345"/>
                    <a:pt x="731" y="113672"/>
                  </a:cubicBezTo>
                  <a:cubicBezTo>
                    <a:pt x="718" y="113595"/>
                    <a:pt x="705" y="113521"/>
                    <a:pt x="692" y="113444"/>
                  </a:cubicBezTo>
                  <a:lnTo>
                    <a:pt x="692" y="113444"/>
                  </a:lnTo>
                  <a:cubicBezTo>
                    <a:pt x="5032" y="152013"/>
                    <a:pt x="30752" y="178314"/>
                    <a:pt x="65430" y="185042"/>
                  </a:cubicBezTo>
                  <a:cubicBezTo>
                    <a:pt x="71181" y="186351"/>
                    <a:pt x="76923" y="186971"/>
                    <a:pt x="82601" y="186971"/>
                  </a:cubicBezTo>
                  <a:cubicBezTo>
                    <a:pt x="142972" y="186971"/>
                    <a:pt x="196049" y="116796"/>
                    <a:pt x="174605" y="57774"/>
                  </a:cubicBezTo>
                  <a:cubicBezTo>
                    <a:pt x="166701" y="30496"/>
                    <a:pt x="144024" y="7439"/>
                    <a:pt x="115512" y="1700"/>
                  </a:cubicBezTo>
                  <a:lnTo>
                    <a:pt x="115512" y="1700"/>
                  </a:lnTo>
                  <a:cubicBezTo>
                    <a:pt x="115594" y="1721"/>
                    <a:pt x="115675" y="1746"/>
                    <a:pt x="115756" y="1768"/>
                  </a:cubicBezTo>
                  <a:cubicBezTo>
                    <a:pt x="110569" y="622"/>
                    <a:pt x="105044" y="0"/>
                    <a:pt x="99419" y="0"/>
                  </a:cubicBezTo>
                  <a:close/>
                </a:path>
              </a:pathLst>
            </a:custGeom>
            <a:solidFill>
              <a:srgbClr val="D76A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28"/>
            <p:cNvSpPr/>
            <p:nvPr/>
          </p:nvSpPr>
          <p:spPr>
            <a:xfrm>
              <a:off x="5278174" y="462521"/>
              <a:ext cx="2619697" cy="2904061"/>
            </a:xfrm>
            <a:custGeom>
              <a:avLst/>
              <a:gdLst/>
              <a:ahLst/>
              <a:cxnLst/>
              <a:rect l="l" t="t" r="r" b="b"/>
              <a:pathLst>
                <a:path w="152752" h="169333" extrusionOk="0">
                  <a:moveTo>
                    <a:pt x="89268" y="0"/>
                  </a:moveTo>
                  <a:cubicBezTo>
                    <a:pt x="87376" y="0"/>
                    <a:pt x="85428" y="85"/>
                    <a:pt x="83478" y="253"/>
                  </a:cubicBezTo>
                  <a:cubicBezTo>
                    <a:pt x="78895" y="648"/>
                    <a:pt x="74111" y="1538"/>
                    <a:pt x="69256" y="2898"/>
                  </a:cubicBezTo>
                  <a:cubicBezTo>
                    <a:pt x="64563" y="4209"/>
                    <a:pt x="60093" y="5923"/>
                    <a:pt x="55968" y="7993"/>
                  </a:cubicBezTo>
                  <a:cubicBezTo>
                    <a:pt x="52127" y="9917"/>
                    <a:pt x="48249" y="12402"/>
                    <a:pt x="44444" y="15377"/>
                  </a:cubicBezTo>
                  <a:cubicBezTo>
                    <a:pt x="40839" y="18196"/>
                    <a:pt x="37288" y="21523"/>
                    <a:pt x="33589" y="25549"/>
                  </a:cubicBezTo>
                  <a:cubicBezTo>
                    <a:pt x="30427" y="28988"/>
                    <a:pt x="27207" y="32946"/>
                    <a:pt x="23746" y="37649"/>
                  </a:cubicBezTo>
                  <a:cubicBezTo>
                    <a:pt x="22795" y="38940"/>
                    <a:pt x="21813" y="40313"/>
                    <a:pt x="20660" y="41967"/>
                  </a:cubicBezTo>
                  <a:lnTo>
                    <a:pt x="20256" y="42545"/>
                  </a:lnTo>
                  <a:cubicBezTo>
                    <a:pt x="19939" y="42995"/>
                    <a:pt x="19623" y="43447"/>
                    <a:pt x="19316" y="43904"/>
                  </a:cubicBezTo>
                  <a:cubicBezTo>
                    <a:pt x="18822" y="44630"/>
                    <a:pt x="18395" y="45400"/>
                    <a:pt x="18041" y="46202"/>
                  </a:cubicBezTo>
                  <a:cubicBezTo>
                    <a:pt x="17971" y="46360"/>
                    <a:pt x="17909" y="46533"/>
                    <a:pt x="17913" y="46723"/>
                  </a:cubicBezTo>
                  <a:cubicBezTo>
                    <a:pt x="16734" y="48693"/>
                    <a:pt x="15608" y="50723"/>
                    <a:pt x="14570" y="52755"/>
                  </a:cubicBezTo>
                  <a:cubicBezTo>
                    <a:pt x="12701" y="56421"/>
                    <a:pt x="10969" y="60455"/>
                    <a:pt x="9123" y="65453"/>
                  </a:cubicBezTo>
                  <a:cubicBezTo>
                    <a:pt x="7468" y="69938"/>
                    <a:pt x="5989" y="74526"/>
                    <a:pt x="4730" y="79091"/>
                  </a:cubicBezTo>
                  <a:cubicBezTo>
                    <a:pt x="3389" y="83942"/>
                    <a:pt x="2312" y="88812"/>
                    <a:pt x="1529" y="93568"/>
                  </a:cubicBezTo>
                  <a:cubicBezTo>
                    <a:pt x="701" y="98599"/>
                    <a:pt x="225" y="103505"/>
                    <a:pt x="114" y="108153"/>
                  </a:cubicBezTo>
                  <a:cubicBezTo>
                    <a:pt x="1" y="112992"/>
                    <a:pt x="332" y="117726"/>
                    <a:pt x="1100" y="122218"/>
                  </a:cubicBezTo>
                  <a:cubicBezTo>
                    <a:pt x="1464" y="124337"/>
                    <a:pt x="1956" y="126431"/>
                    <a:pt x="2575" y="128489"/>
                  </a:cubicBezTo>
                  <a:cubicBezTo>
                    <a:pt x="3121" y="130302"/>
                    <a:pt x="3819" y="132182"/>
                    <a:pt x="4711" y="134239"/>
                  </a:cubicBezTo>
                  <a:cubicBezTo>
                    <a:pt x="6291" y="137884"/>
                    <a:pt x="8374" y="141485"/>
                    <a:pt x="10902" y="144940"/>
                  </a:cubicBezTo>
                  <a:cubicBezTo>
                    <a:pt x="13334" y="148262"/>
                    <a:pt x="16151" y="151376"/>
                    <a:pt x="19275" y="154195"/>
                  </a:cubicBezTo>
                  <a:cubicBezTo>
                    <a:pt x="25522" y="159828"/>
                    <a:pt x="32932" y="164111"/>
                    <a:pt x="40704" y="166579"/>
                  </a:cubicBezTo>
                  <a:cubicBezTo>
                    <a:pt x="42608" y="167182"/>
                    <a:pt x="44622" y="167686"/>
                    <a:pt x="46695" y="168074"/>
                  </a:cubicBezTo>
                  <a:cubicBezTo>
                    <a:pt x="48869" y="168480"/>
                    <a:pt x="51095" y="168708"/>
                    <a:pt x="53177" y="168894"/>
                  </a:cubicBezTo>
                  <a:cubicBezTo>
                    <a:pt x="56453" y="169185"/>
                    <a:pt x="59766" y="169333"/>
                    <a:pt x="63022" y="169333"/>
                  </a:cubicBezTo>
                  <a:cubicBezTo>
                    <a:pt x="64453" y="169333"/>
                    <a:pt x="65901" y="169304"/>
                    <a:pt x="67323" y="169247"/>
                  </a:cubicBezTo>
                  <a:cubicBezTo>
                    <a:pt x="77212" y="168855"/>
                    <a:pt x="86448" y="167025"/>
                    <a:pt x="94773" y="163809"/>
                  </a:cubicBezTo>
                  <a:cubicBezTo>
                    <a:pt x="99179" y="162107"/>
                    <a:pt x="103392" y="159971"/>
                    <a:pt x="107294" y="157455"/>
                  </a:cubicBezTo>
                  <a:cubicBezTo>
                    <a:pt x="109035" y="156334"/>
                    <a:pt x="110833" y="155033"/>
                    <a:pt x="112951" y="153361"/>
                  </a:cubicBezTo>
                  <a:cubicBezTo>
                    <a:pt x="114627" y="152036"/>
                    <a:pt x="116351" y="150565"/>
                    <a:pt x="118073" y="148989"/>
                  </a:cubicBezTo>
                  <a:cubicBezTo>
                    <a:pt x="124479" y="143125"/>
                    <a:pt x="130251" y="136161"/>
                    <a:pt x="135228" y="128290"/>
                  </a:cubicBezTo>
                  <a:cubicBezTo>
                    <a:pt x="139939" y="120844"/>
                    <a:pt x="143822" y="112613"/>
                    <a:pt x="146772" y="103828"/>
                  </a:cubicBezTo>
                  <a:cubicBezTo>
                    <a:pt x="148178" y="99643"/>
                    <a:pt x="149366" y="95243"/>
                    <a:pt x="150304" y="90751"/>
                  </a:cubicBezTo>
                  <a:cubicBezTo>
                    <a:pt x="151258" y="86187"/>
                    <a:pt x="151865" y="81972"/>
                    <a:pt x="152159" y="77865"/>
                  </a:cubicBezTo>
                  <a:cubicBezTo>
                    <a:pt x="152751" y="69563"/>
                    <a:pt x="152054" y="61103"/>
                    <a:pt x="150086" y="52720"/>
                  </a:cubicBezTo>
                  <a:cubicBezTo>
                    <a:pt x="148128" y="44379"/>
                    <a:pt x="144920" y="36567"/>
                    <a:pt x="140549" y="29501"/>
                  </a:cubicBezTo>
                  <a:cubicBezTo>
                    <a:pt x="138357" y="25963"/>
                    <a:pt x="135850" y="22630"/>
                    <a:pt x="133057" y="19545"/>
                  </a:cubicBezTo>
                  <a:cubicBezTo>
                    <a:pt x="130322" y="16523"/>
                    <a:pt x="127187" y="13699"/>
                    <a:pt x="123740" y="11153"/>
                  </a:cubicBezTo>
                  <a:cubicBezTo>
                    <a:pt x="119900" y="8317"/>
                    <a:pt x="115621" y="5935"/>
                    <a:pt x="111023" y="4074"/>
                  </a:cubicBezTo>
                  <a:cubicBezTo>
                    <a:pt x="106816" y="2372"/>
                    <a:pt x="102261" y="1183"/>
                    <a:pt x="97486" y="541"/>
                  </a:cubicBezTo>
                  <a:cubicBezTo>
                    <a:pt x="94819" y="182"/>
                    <a:pt x="92054" y="0"/>
                    <a:pt x="89268" y="0"/>
                  </a:cubicBezTo>
                  <a:close/>
                </a:path>
              </a:pathLst>
            </a:custGeom>
            <a:solidFill>
              <a:srgbClr val="4600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28"/>
            <p:cNvSpPr/>
            <p:nvPr/>
          </p:nvSpPr>
          <p:spPr>
            <a:xfrm>
              <a:off x="5624156" y="704496"/>
              <a:ext cx="2021728" cy="2442280"/>
            </a:xfrm>
            <a:custGeom>
              <a:avLst/>
              <a:gdLst/>
              <a:ahLst/>
              <a:cxnLst/>
              <a:rect l="l" t="t" r="r" b="b"/>
              <a:pathLst>
                <a:path w="117885" h="142407" extrusionOk="0">
                  <a:moveTo>
                    <a:pt x="66277" y="1"/>
                  </a:moveTo>
                  <a:lnTo>
                    <a:pt x="66277" y="2"/>
                  </a:lnTo>
                  <a:cubicBezTo>
                    <a:pt x="64344" y="4"/>
                    <a:pt x="62412" y="114"/>
                    <a:pt x="60492" y="333"/>
                  </a:cubicBezTo>
                  <a:cubicBezTo>
                    <a:pt x="56732" y="769"/>
                    <a:pt x="53069" y="1635"/>
                    <a:pt x="49605" y="2901"/>
                  </a:cubicBezTo>
                  <a:cubicBezTo>
                    <a:pt x="48029" y="3476"/>
                    <a:pt x="46396" y="4185"/>
                    <a:pt x="44462" y="5133"/>
                  </a:cubicBezTo>
                  <a:cubicBezTo>
                    <a:pt x="42914" y="5887"/>
                    <a:pt x="41343" y="6733"/>
                    <a:pt x="39793" y="7643"/>
                  </a:cubicBezTo>
                  <a:cubicBezTo>
                    <a:pt x="36832" y="9386"/>
                    <a:pt x="34068" y="11366"/>
                    <a:pt x="31577" y="13528"/>
                  </a:cubicBezTo>
                  <a:cubicBezTo>
                    <a:pt x="29154" y="15636"/>
                    <a:pt x="26974" y="18009"/>
                    <a:pt x="25081" y="20603"/>
                  </a:cubicBezTo>
                  <a:cubicBezTo>
                    <a:pt x="23267" y="23088"/>
                    <a:pt x="21734" y="25895"/>
                    <a:pt x="20524" y="28952"/>
                  </a:cubicBezTo>
                  <a:cubicBezTo>
                    <a:pt x="19380" y="31848"/>
                    <a:pt x="18578" y="35110"/>
                    <a:pt x="18144" y="38646"/>
                  </a:cubicBezTo>
                  <a:cubicBezTo>
                    <a:pt x="17591" y="43177"/>
                    <a:pt x="17888" y="47797"/>
                    <a:pt x="18176" y="52264"/>
                  </a:cubicBezTo>
                  <a:lnTo>
                    <a:pt x="18201" y="52651"/>
                  </a:lnTo>
                  <a:lnTo>
                    <a:pt x="18206" y="52742"/>
                  </a:lnTo>
                  <a:cubicBezTo>
                    <a:pt x="18533" y="57813"/>
                    <a:pt x="18869" y="63047"/>
                    <a:pt x="18214" y="68162"/>
                  </a:cubicBezTo>
                  <a:cubicBezTo>
                    <a:pt x="18031" y="69458"/>
                    <a:pt x="17777" y="70743"/>
                    <a:pt x="17453" y="72009"/>
                  </a:cubicBezTo>
                  <a:cubicBezTo>
                    <a:pt x="17151" y="73177"/>
                    <a:pt x="16737" y="74399"/>
                    <a:pt x="16225" y="75638"/>
                  </a:cubicBezTo>
                  <a:cubicBezTo>
                    <a:pt x="15936" y="76306"/>
                    <a:pt x="15613" y="76959"/>
                    <a:pt x="15255" y="77594"/>
                  </a:cubicBezTo>
                  <a:cubicBezTo>
                    <a:pt x="14465" y="78474"/>
                    <a:pt x="13658" y="79348"/>
                    <a:pt x="12852" y="80223"/>
                  </a:cubicBezTo>
                  <a:cubicBezTo>
                    <a:pt x="9224" y="84148"/>
                    <a:pt x="5474" y="88206"/>
                    <a:pt x="3167" y="93192"/>
                  </a:cubicBezTo>
                  <a:cubicBezTo>
                    <a:pt x="2383" y="94886"/>
                    <a:pt x="1751" y="96755"/>
                    <a:pt x="1233" y="98905"/>
                  </a:cubicBezTo>
                  <a:cubicBezTo>
                    <a:pt x="775" y="100782"/>
                    <a:pt x="463" y="102829"/>
                    <a:pt x="302" y="104986"/>
                  </a:cubicBezTo>
                  <a:cubicBezTo>
                    <a:pt x="1" y="109038"/>
                    <a:pt x="432" y="113247"/>
                    <a:pt x="1549" y="117154"/>
                  </a:cubicBezTo>
                  <a:cubicBezTo>
                    <a:pt x="2551" y="120665"/>
                    <a:pt x="4211" y="124002"/>
                    <a:pt x="6483" y="127070"/>
                  </a:cubicBezTo>
                  <a:cubicBezTo>
                    <a:pt x="8306" y="129532"/>
                    <a:pt x="10496" y="131754"/>
                    <a:pt x="12990" y="133674"/>
                  </a:cubicBezTo>
                  <a:cubicBezTo>
                    <a:pt x="17575" y="137205"/>
                    <a:pt x="23194" y="139715"/>
                    <a:pt x="29695" y="141132"/>
                  </a:cubicBezTo>
                  <a:cubicBezTo>
                    <a:pt x="33583" y="141976"/>
                    <a:pt x="37710" y="142406"/>
                    <a:pt x="41961" y="142406"/>
                  </a:cubicBezTo>
                  <a:cubicBezTo>
                    <a:pt x="44153" y="142406"/>
                    <a:pt x="46419" y="142290"/>
                    <a:pt x="48698" y="142060"/>
                  </a:cubicBezTo>
                  <a:cubicBezTo>
                    <a:pt x="55039" y="141423"/>
                    <a:pt x="61082" y="139954"/>
                    <a:pt x="66661" y="137699"/>
                  </a:cubicBezTo>
                  <a:cubicBezTo>
                    <a:pt x="70074" y="136319"/>
                    <a:pt x="73378" y="134682"/>
                    <a:pt x="76544" y="132804"/>
                  </a:cubicBezTo>
                  <a:cubicBezTo>
                    <a:pt x="79526" y="131035"/>
                    <a:pt x="82510" y="128943"/>
                    <a:pt x="85415" y="126581"/>
                  </a:cubicBezTo>
                  <a:cubicBezTo>
                    <a:pt x="90786" y="122222"/>
                    <a:pt x="95693" y="116926"/>
                    <a:pt x="100003" y="110839"/>
                  </a:cubicBezTo>
                  <a:cubicBezTo>
                    <a:pt x="104032" y="105156"/>
                    <a:pt x="107466" y="98720"/>
                    <a:pt x="110211" y="91711"/>
                  </a:cubicBezTo>
                  <a:cubicBezTo>
                    <a:pt x="111460" y="88522"/>
                    <a:pt x="112557" y="85165"/>
                    <a:pt x="113562" y="81448"/>
                  </a:cubicBezTo>
                  <a:cubicBezTo>
                    <a:pt x="114446" y="78189"/>
                    <a:pt x="115212" y="74862"/>
                    <a:pt x="115838" y="71562"/>
                  </a:cubicBezTo>
                  <a:cubicBezTo>
                    <a:pt x="117247" y="64138"/>
                    <a:pt x="117884" y="57051"/>
                    <a:pt x="117730" y="50504"/>
                  </a:cubicBezTo>
                  <a:cubicBezTo>
                    <a:pt x="117555" y="42981"/>
                    <a:pt x="116290" y="36150"/>
                    <a:pt x="113972" y="30204"/>
                  </a:cubicBezTo>
                  <a:cubicBezTo>
                    <a:pt x="112709" y="26964"/>
                    <a:pt x="111106" y="23940"/>
                    <a:pt x="109206" y="21221"/>
                  </a:cubicBezTo>
                  <a:cubicBezTo>
                    <a:pt x="108210" y="19804"/>
                    <a:pt x="107125" y="18450"/>
                    <a:pt x="105956" y="17169"/>
                  </a:cubicBezTo>
                  <a:cubicBezTo>
                    <a:pt x="104854" y="15961"/>
                    <a:pt x="103607" y="14767"/>
                    <a:pt x="102030" y="13415"/>
                  </a:cubicBezTo>
                  <a:cubicBezTo>
                    <a:pt x="96452" y="8626"/>
                    <a:pt x="89704" y="4876"/>
                    <a:pt x="82519" y="2571"/>
                  </a:cubicBezTo>
                  <a:cubicBezTo>
                    <a:pt x="79075" y="1466"/>
                    <a:pt x="75397" y="696"/>
                    <a:pt x="71587" y="285"/>
                  </a:cubicBezTo>
                  <a:cubicBezTo>
                    <a:pt x="69822" y="97"/>
                    <a:pt x="68050" y="2"/>
                    <a:pt x="662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28"/>
            <p:cNvSpPr/>
            <p:nvPr/>
          </p:nvSpPr>
          <p:spPr>
            <a:xfrm>
              <a:off x="5624396" y="704754"/>
              <a:ext cx="2021453" cy="2441748"/>
            </a:xfrm>
            <a:custGeom>
              <a:avLst/>
              <a:gdLst/>
              <a:ahLst/>
              <a:cxnLst/>
              <a:rect l="l" t="t" r="r" b="b"/>
              <a:pathLst>
                <a:path w="117869" h="142376" extrusionOk="0">
                  <a:moveTo>
                    <a:pt x="22702" y="28557"/>
                  </a:moveTo>
                  <a:lnTo>
                    <a:pt x="22702" y="28557"/>
                  </a:lnTo>
                  <a:cubicBezTo>
                    <a:pt x="22689" y="28586"/>
                    <a:pt x="22677" y="28614"/>
                    <a:pt x="22666" y="28643"/>
                  </a:cubicBezTo>
                  <a:cubicBezTo>
                    <a:pt x="22677" y="28614"/>
                    <a:pt x="22689" y="28584"/>
                    <a:pt x="22702" y="28557"/>
                  </a:cubicBezTo>
                  <a:close/>
                  <a:moveTo>
                    <a:pt x="22651" y="28678"/>
                  </a:moveTo>
                  <a:lnTo>
                    <a:pt x="22651" y="28678"/>
                  </a:lnTo>
                  <a:cubicBezTo>
                    <a:pt x="22637" y="28711"/>
                    <a:pt x="22622" y="28746"/>
                    <a:pt x="22606" y="28781"/>
                  </a:cubicBezTo>
                  <a:cubicBezTo>
                    <a:pt x="22621" y="28746"/>
                    <a:pt x="22637" y="28711"/>
                    <a:pt x="22651" y="28678"/>
                  </a:cubicBezTo>
                  <a:close/>
                  <a:moveTo>
                    <a:pt x="115241" y="42971"/>
                  </a:moveTo>
                  <a:cubicBezTo>
                    <a:pt x="115243" y="42983"/>
                    <a:pt x="115244" y="42995"/>
                    <a:pt x="115246" y="43007"/>
                  </a:cubicBezTo>
                  <a:cubicBezTo>
                    <a:pt x="115244" y="42995"/>
                    <a:pt x="115242" y="42983"/>
                    <a:pt x="115241" y="42971"/>
                  </a:cubicBezTo>
                  <a:close/>
                  <a:moveTo>
                    <a:pt x="16211" y="75650"/>
                  </a:moveTo>
                  <a:cubicBezTo>
                    <a:pt x="16191" y="75701"/>
                    <a:pt x="16169" y="75752"/>
                    <a:pt x="16149" y="75803"/>
                  </a:cubicBezTo>
                  <a:cubicBezTo>
                    <a:pt x="16169" y="75752"/>
                    <a:pt x="16190" y="75701"/>
                    <a:pt x="16211" y="75650"/>
                  </a:cubicBezTo>
                  <a:close/>
                  <a:moveTo>
                    <a:pt x="66219" y="1894"/>
                  </a:moveTo>
                  <a:cubicBezTo>
                    <a:pt x="68497" y="1894"/>
                    <a:pt x="70776" y="2047"/>
                    <a:pt x="73040" y="2346"/>
                  </a:cubicBezTo>
                  <a:cubicBezTo>
                    <a:pt x="77673" y="2999"/>
                    <a:pt x="82200" y="4253"/>
                    <a:pt x="86521" y="6047"/>
                  </a:cubicBezTo>
                  <a:cubicBezTo>
                    <a:pt x="90842" y="7879"/>
                    <a:pt x="94915" y="10248"/>
                    <a:pt x="98647" y="13095"/>
                  </a:cubicBezTo>
                  <a:cubicBezTo>
                    <a:pt x="100157" y="14266"/>
                    <a:pt x="101607" y="15516"/>
                    <a:pt x="102985" y="16841"/>
                  </a:cubicBezTo>
                  <a:cubicBezTo>
                    <a:pt x="104282" y="18087"/>
                    <a:pt x="105479" y="19435"/>
                    <a:pt x="106585" y="20852"/>
                  </a:cubicBezTo>
                  <a:cubicBezTo>
                    <a:pt x="108662" y="23571"/>
                    <a:pt x="110366" y="26542"/>
                    <a:pt x="111715" y="29684"/>
                  </a:cubicBezTo>
                  <a:cubicBezTo>
                    <a:pt x="113489" y="33929"/>
                    <a:pt x="114608" y="38407"/>
                    <a:pt x="115239" y="42958"/>
                  </a:cubicBezTo>
                  <a:lnTo>
                    <a:pt x="115239" y="42958"/>
                  </a:lnTo>
                  <a:cubicBezTo>
                    <a:pt x="116198" y="50265"/>
                    <a:pt x="115937" y="57684"/>
                    <a:pt x="114977" y="64975"/>
                  </a:cubicBezTo>
                  <a:lnTo>
                    <a:pt x="114977" y="64975"/>
                  </a:lnTo>
                  <a:cubicBezTo>
                    <a:pt x="114327" y="69771"/>
                    <a:pt x="113369" y="74518"/>
                    <a:pt x="112171" y="79207"/>
                  </a:cubicBezTo>
                  <a:cubicBezTo>
                    <a:pt x="111567" y="81574"/>
                    <a:pt x="110900" y="83923"/>
                    <a:pt x="110142" y="86244"/>
                  </a:cubicBezTo>
                  <a:cubicBezTo>
                    <a:pt x="109327" y="88740"/>
                    <a:pt x="108399" y="91201"/>
                    <a:pt x="107378" y="93620"/>
                  </a:cubicBezTo>
                  <a:cubicBezTo>
                    <a:pt x="107410" y="93546"/>
                    <a:pt x="107442" y="93471"/>
                    <a:pt x="107474" y="93397"/>
                  </a:cubicBezTo>
                  <a:lnTo>
                    <a:pt x="107474" y="93397"/>
                  </a:lnTo>
                  <a:cubicBezTo>
                    <a:pt x="104585" y="100197"/>
                    <a:pt x="100895" y="106645"/>
                    <a:pt x="96400" y="112516"/>
                  </a:cubicBezTo>
                  <a:cubicBezTo>
                    <a:pt x="92391" y="117691"/>
                    <a:pt x="87774" y="122373"/>
                    <a:pt x="82598" y="126386"/>
                  </a:cubicBezTo>
                  <a:cubicBezTo>
                    <a:pt x="77779" y="130078"/>
                    <a:pt x="72514" y="133150"/>
                    <a:pt x="66930" y="135532"/>
                  </a:cubicBezTo>
                  <a:cubicBezTo>
                    <a:pt x="61749" y="137696"/>
                    <a:pt x="56303" y="139138"/>
                    <a:pt x="50743" y="139906"/>
                  </a:cubicBezTo>
                  <a:cubicBezTo>
                    <a:pt x="47853" y="140286"/>
                    <a:pt x="44941" y="140487"/>
                    <a:pt x="42029" y="140487"/>
                  </a:cubicBezTo>
                  <a:cubicBezTo>
                    <a:pt x="39371" y="140487"/>
                    <a:pt x="36713" y="140320"/>
                    <a:pt x="34074" y="139970"/>
                  </a:cubicBezTo>
                  <a:cubicBezTo>
                    <a:pt x="29993" y="139398"/>
                    <a:pt x="25977" y="138378"/>
                    <a:pt x="22168" y="136798"/>
                  </a:cubicBezTo>
                  <a:cubicBezTo>
                    <a:pt x="19295" y="135571"/>
                    <a:pt x="16570" y="134030"/>
                    <a:pt x="14082" y="132136"/>
                  </a:cubicBezTo>
                  <a:cubicBezTo>
                    <a:pt x="11943" y="130470"/>
                    <a:pt x="10016" y="128546"/>
                    <a:pt x="8344" y="126409"/>
                  </a:cubicBezTo>
                  <a:cubicBezTo>
                    <a:pt x="6817" y="124399"/>
                    <a:pt x="5523" y="122226"/>
                    <a:pt x="4520" y="119908"/>
                  </a:cubicBezTo>
                  <a:cubicBezTo>
                    <a:pt x="3463" y="117351"/>
                    <a:pt x="2758" y="114674"/>
                    <a:pt x="2378" y="111933"/>
                  </a:cubicBezTo>
                  <a:cubicBezTo>
                    <a:pt x="2001" y="108905"/>
                    <a:pt x="2017" y="105849"/>
                    <a:pt x="2405" y="102821"/>
                  </a:cubicBezTo>
                  <a:cubicBezTo>
                    <a:pt x="2794" y="100053"/>
                    <a:pt x="3467" y="97308"/>
                    <a:pt x="4534" y="94720"/>
                  </a:cubicBezTo>
                  <a:cubicBezTo>
                    <a:pt x="5603" y="92254"/>
                    <a:pt x="7032" y="89985"/>
                    <a:pt x="8662" y="87853"/>
                  </a:cubicBezTo>
                  <a:cubicBezTo>
                    <a:pt x="9911" y="86254"/>
                    <a:pt x="11253" y="84735"/>
                    <a:pt x="12620" y="83237"/>
                  </a:cubicBezTo>
                  <a:cubicBezTo>
                    <a:pt x="12864" y="83229"/>
                    <a:pt x="13096" y="83133"/>
                    <a:pt x="13278" y="82967"/>
                  </a:cubicBezTo>
                  <a:cubicBezTo>
                    <a:pt x="14548" y="81823"/>
                    <a:pt x="15661" y="80530"/>
                    <a:pt x="16570" y="79078"/>
                  </a:cubicBezTo>
                  <a:cubicBezTo>
                    <a:pt x="16660" y="78934"/>
                    <a:pt x="16747" y="78789"/>
                    <a:pt x="16832" y="78642"/>
                  </a:cubicBezTo>
                  <a:cubicBezTo>
                    <a:pt x="17491" y="77903"/>
                    <a:pt x="18139" y="77153"/>
                    <a:pt x="18769" y="76389"/>
                  </a:cubicBezTo>
                  <a:cubicBezTo>
                    <a:pt x="18935" y="76189"/>
                    <a:pt x="19046" y="75991"/>
                    <a:pt x="19046" y="75723"/>
                  </a:cubicBezTo>
                  <a:cubicBezTo>
                    <a:pt x="19045" y="75473"/>
                    <a:pt x="18945" y="75233"/>
                    <a:pt x="18769" y="75055"/>
                  </a:cubicBezTo>
                  <a:cubicBezTo>
                    <a:pt x="18698" y="74983"/>
                    <a:pt x="18615" y="74924"/>
                    <a:pt x="18525" y="74880"/>
                  </a:cubicBezTo>
                  <a:cubicBezTo>
                    <a:pt x="18631" y="74586"/>
                    <a:pt x="18733" y="74291"/>
                    <a:pt x="18830" y="73993"/>
                  </a:cubicBezTo>
                  <a:cubicBezTo>
                    <a:pt x="19479" y="72022"/>
                    <a:pt x="19861" y="69980"/>
                    <a:pt x="20127" y="67925"/>
                  </a:cubicBezTo>
                  <a:cubicBezTo>
                    <a:pt x="20396" y="65847"/>
                    <a:pt x="20477" y="63745"/>
                    <a:pt x="20479" y="61649"/>
                  </a:cubicBezTo>
                  <a:cubicBezTo>
                    <a:pt x="20481" y="57500"/>
                    <a:pt x="20105" y="53359"/>
                    <a:pt x="19877" y="49217"/>
                  </a:cubicBezTo>
                  <a:cubicBezTo>
                    <a:pt x="19765" y="47181"/>
                    <a:pt x="19694" y="45142"/>
                    <a:pt x="19725" y="43102"/>
                  </a:cubicBezTo>
                  <a:cubicBezTo>
                    <a:pt x="19754" y="41484"/>
                    <a:pt x="19870" y="39869"/>
                    <a:pt x="20076" y="38265"/>
                  </a:cubicBezTo>
                  <a:cubicBezTo>
                    <a:pt x="20529" y="34965"/>
                    <a:pt x="21378" y="31739"/>
                    <a:pt x="22657" y="28664"/>
                  </a:cubicBezTo>
                  <a:cubicBezTo>
                    <a:pt x="23868" y="25853"/>
                    <a:pt x="25424" y="23214"/>
                    <a:pt x="27277" y="20781"/>
                  </a:cubicBezTo>
                  <a:cubicBezTo>
                    <a:pt x="29543" y="17876"/>
                    <a:pt x="32198" y="15310"/>
                    <a:pt x="35105" y="13053"/>
                  </a:cubicBezTo>
                  <a:cubicBezTo>
                    <a:pt x="37072" y="11551"/>
                    <a:pt x="39139" y="10193"/>
                    <a:pt x="41278" y="8953"/>
                  </a:cubicBezTo>
                  <a:cubicBezTo>
                    <a:pt x="43548" y="7637"/>
                    <a:pt x="45904" y="6442"/>
                    <a:pt x="48318" y="5413"/>
                  </a:cubicBezTo>
                  <a:cubicBezTo>
                    <a:pt x="51975" y="3900"/>
                    <a:pt x="55802" y="2870"/>
                    <a:pt x="59719" y="2317"/>
                  </a:cubicBezTo>
                  <a:cubicBezTo>
                    <a:pt x="61878" y="2033"/>
                    <a:pt x="64048" y="1894"/>
                    <a:pt x="66219" y="1894"/>
                  </a:cubicBezTo>
                  <a:close/>
                  <a:moveTo>
                    <a:pt x="66263" y="0"/>
                  </a:moveTo>
                  <a:cubicBezTo>
                    <a:pt x="64330" y="0"/>
                    <a:pt x="62400" y="112"/>
                    <a:pt x="60480" y="333"/>
                  </a:cubicBezTo>
                  <a:cubicBezTo>
                    <a:pt x="56763" y="761"/>
                    <a:pt x="53110" y="1612"/>
                    <a:pt x="49596" y="2898"/>
                  </a:cubicBezTo>
                  <a:cubicBezTo>
                    <a:pt x="47838" y="3540"/>
                    <a:pt x="46132" y="4307"/>
                    <a:pt x="44453" y="5129"/>
                  </a:cubicBezTo>
                  <a:cubicBezTo>
                    <a:pt x="42865" y="5904"/>
                    <a:pt x="41308" y="6741"/>
                    <a:pt x="39785" y="7638"/>
                  </a:cubicBezTo>
                  <a:cubicBezTo>
                    <a:pt x="36880" y="9349"/>
                    <a:pt x="34119" y="11311"/>
                    <a:pt x="31573" y="13522"/>
                  </a:cubicBezTo>
                  <a:cubicBezTo>
                    <a:pt x="29148" y="15629"/>
                    <a:pt x="26969" y="18002"/>
                    <a:pt x="25075" y="20598"/>
                  </a:cubicBezTo>
                  <a:cubicBezTo>
                    <a:pt x="23197" y="23169"/>
                    <a:pt x="21693" y="25983"/>
                    <a:pt x="20522" y="28942"/>
                  </a:cubicBezTo>
                  <a:cubicBezTo>
                    <a:pt x="19293" y="32050"/>
                    <a:pt x="18550" y="35316"/>
                    <a:pt x="18145" y="38631"/>
                  </a:cubicBezTo>
                  <a:cubicBezTo>
                    <a:pt x="17575" y="43281"/>
                    <a:pt x="17901" y="47978"/>
                    <a:pt x="18200" y="52636"/>
                  </a:cubicBezTo>
                  <a:cubicBezTo>
                    <a:pt x="18531" y="57798"/>
                    <a:pt x="18872" y="62996"/>
                    <a:pt x="18213" y="68146"/>
                  </a:cubicBezTo>
                  <a:cubicBezTo>
                    <a:pt x="18031" y="69443"/>
                    <a:pt x="17777" y="70729"/>
                    <a:pt x="17450" y="71997"/>
                  </a:cubicBezTo>
                  <a:cubicBezTo>
                    <a:pt x="17129" y="73235"/>
                    <a:pt x="16710" y="74446"/>
                    <a:pt x="16222" y="75625"/>
                  </a:cubicBezTo>
                  <a:cubicBezTo>
                    <a:pt x="15934" y="76295"/>
                    <a:pt x="15609" y="76949"/>
                    <a:pt x="15251" y="77583"/>
                  </a:cubicBezTo>
                  <a:cubicBezTo>
                    <a:pt x="10843" y="82501"/>
                    <a:pt x="5974" y="87109"/>
                    <a:pt x="3163" y="93182"/>
                  </a:cubicBezTo>
                  <a:cubicBezTo>
                    <a:pt x="2318" y="95010"/>
                    <a:pt x="1702" y="96933"/>
                    <a:pt x="1230" y="98892"/>
                  </a:cubicBezTo>
                  <a:cubicBezTo>
                    <a:pt x="747" y="100884"/>
                    <a:pt x="453" y="102926"/>
                    <a:pt x="302" y="104969"/>
                  </a:cubicBezTo>
                  <a:cubicBezTo>
                    <a:pt x="0" y="109066"/>
                    <a:pt x="421" y="113184"/>
                    <a:pt x="1547" y="117134"/>
                  </a:cubicBezTo>
                  <a:cubicBezTo>
                    <a:pt x="2568" y="120710"/>
                    <a:pt x="4269" y="124061"/>
                    <a:pt x="6478" y="127045"/>
                  </a:cubicBezTo>
                  <a:cubicBezTo>
                    <a:pt x="8329" y="129546"/>
                    <a:pt x="10521" y="131754"/>
                    <a:pt x="12984" y="133649"/>
                  </a:cubicBezTo>
                  <a:cubicBezTo>
                    <a:pt x="17869" y="137412"/>
                    <a:pt x="23684" y="139796"/>
                    <a:pt x="29684" y="141101"/>
                  </a:cubicBezTo>
                  <a:cubicBezTo>
                    <a:pt x="33706" y="141978"/>
                    <a:pt x="37827" y="142376"/>
                    <a:pt x="41947" y="142376"/>
                  </a:cubicBezTo>
                  <a:cubicBezTo>
                    <a:pt x="44198" y="142376"/>
                    <a:pt x="46449" y="142257"/>
                    <a:pt x="48684" y="142032"/>
                  </a:cubicBezTo>
                  <a:cubicBezTo>
                    <a:pt x="54830" y="141415"/>
                    <a:pt x="60910" y="139989"/>
                    <a:pt x="66641" y="137675"/>
                  </a:cubicBezTo>
                  <a:cubicBezTo>
                    <a:pt x="70054" y="136294"/>
                    <a:pt x="73358" y="134657"/>
                    <a:pt x="76524" y="132779"/>
                  </a:cubicBezTo>
                  <a:cubicBezTo>
                    <a:pt x="79634" y="130932"/>
                    <a:pt x="82588" y="128835"/>
                    <a:pt x="85392" y="126556"/>
                  </a:cubicBezTo>
                  <a:cubicBezTo>
                    <a:pt x="90968" y="122032"/>
                    <a:pt x="95832" y="116672"/>
                    <a:pt x="99977" y="110819"/>
                  </a:cubicBezTo>
                  <a:cubicBezTo>
                    <a:pt x="104169" y="104902"/>
                    <a:pt x="107542" y="98438"/>
                    <a:pt x="110186" y="91692"/>
                  </a:cubicBezTo>
                  <a:cubicBezTo>
                    <a:pt x="111499" y="88338"/>
                    <a:pt x="112597" y="84906"/>
                    <a:pt x="113538" y="81431"/>
                  </a:cubicBezTo>
                  <a:cubicBezTo>
                    <a:pt x="114421" y="78166"/>
                    <a:pt x="115179" y="74870"/>
                    <a:pt x="115811" y="71546"/>
                  </a:cubicBezTo>
                  <a:cubicBezTo>
                    <a:pt x="117127" y="64616"/>
                    <a:pt x="117869" y="57549"/>
                    <a:pt x="117702" y="50491"/>
                  </a:cubicBezTo>
                  <a:cubicBezTo>
                    <a:pt x="117542" y="43593"/>
                    <a:pt x="116460" y="36642"/>
                    <a:pt x="113946" y="30194"/>
                  </a:cubicBezTo>
                  <a:cubicBezTo>
                    <a:pt x="112710" y="27026"/>
                    <a:pt x="111128" y="24001"/>
                    <a:pt x="109181" y="21212"/>
                  </a:cubicBezTo>
                  <a:cubicBezTo>
                    <a:pt x="108184" y="19795"/>
                    <a:pt x="107099" y="18443"/>
                    <a:pt x="105932" y="17164"/>
                  </a:cubicBezTo>
                  <a:cubicBezTo>
                    <a:pt x="104712" y="15825"/>
                    <a:pt x="103381" y="14589"/>
                    <a:pt x="102007" y="13410"/>
                  </a:cubicBezTo>
                  <a:cubicBezTo>
                    <a:pt x="96318" y="8526"/>
                    <a:pt x="89635" y="4857"/>
                    <a:pt x="82501" y="2567"/>
                  </a:cubicBezTo>
                  <a:cubicBezTo>
                    <a:pt x="78947" y="1428"/>
                    <a:pt x="75279" y="683"/>
                    <a:pt x="71572" y="285"/>
                  </a:cubicBezTo>
                  <a:cubicBezTo>
                    <a:pt x="69808" y="95"/>
                    <a:pt x="68036" y="0"/>
                    <a:pt x="662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28"/>
            <p:cNvSpPr/>
            <p:nvPr/>
          </p:nvSpPr>
          <p:spPr>
            <a:xfrm>
              <a:off x="5926882" y="2149213"/>
              <a:ext cx="394964" cy="547085"/>
            </a:xfrm>
            <a:custGeom>
              <a:avLst/>
              <a:gdLst/>
              <a:ahLst/>
              <a:cxnLst/>
              <a:rect l="l" t="t" r="r" b="b"/>
              <a:pathLst>
                <a:path w="23030" h="31900" extrusionOk="0">
                  <a:moveTo>
                    <a:pt x="13594" y="1"/>
                  </a:moveTo>
                  <a:cubicBezTo>
                    <a:pt x="13349" y="1"/>
                    <a:pt x="13105" y="5"/>
                    <a:pt x="12860" y="17"/>
                  </a:cubicBezTo>
                  <a:cubicBezTo>
                    <a:pt x="12325" y="50"/>
                    <a:pt x="11792" y="111"/>
                    <a:pt x="11263" y="198"/>
                  </a:cubicBezTo>
                  <a:cubicBezTo>
                    <a:pt x="10244" y="386"/>
                    <a:pt x="9250" y="701"/>
                    <a:pt x="8309" y="1134"/>
                  </a:cubicBezTo>
                  <a:cubicBezTo>
                    <a:pt x="6510" y="1950"/>
                    <a:pt x="4837" y="3282"/>
                    <a:pt x="3468" y="4987"/>
                  </a:cubicBezTo>
                  <a:cubicBezTo>
                    <a:pt x="2876" y="5735"/>
                    <a:pt x="2352" y="6535"/>
                    <a:pt x="1904" y="7379"/>
                  </a:cubicBezTo>
                  <a:cubicBezTo>
                    <a:pt x="1474" y="8191"/>
                    <a:pt x="1117" y="9039"/>
                    <a:pt x="835" y="9915"/>
                  </a:cubicBezTo>
                  <a:cubicBezTo>
                    <a:pt x="283" y="11612"/>
                    <a:pt x="3" y="13434"/>
                    <a:pt x="3" y="15329"/>
                  </a:cubicBezTo>
                  <a:cubicBezTo>
                    <a:pt x="0" y="17149"/>
                    <a:pt x="270" y="18989"/>
                    <a:pt x="806" y="20800"/>
                  </a:cubicBezTo>
                  <a:cubicBezTo>
                    <a:pt x="1325" y="22576"/>
                    <a:pt x="2100" y="24267"/>
                    <a:pt x="3110" y="25820"/>
                  </a:cubicBezTo>
                  <a:cubicBezTo>
                    <a:pt x="4131" y="27398"/>
                    <a:pt x="5368" y="28774"/>
                    <a:pt x="6787" y="29909"/>
                  </a:cubicBezTo>
                  <a:cubicBezTo>
                    <a:pt x="7445" y="30434"/>
                    <a:pt x="8001" y="30810"/>
                    <a:pt x="8539" y="31096"/>
                  </a:cubicBezTo>
                  <a:cubicBezTo>
                    <a:pt x="9001" y="31344"/>
                    <a:pt x="9489" y="31540"/>
                    <a:pt x="9994" y="31680"/>
                  </a:cubicBezTo>
                  <a:cubicBezTo>
                    <a:pt x="10498" y="31824"/>
                    <a:pt x="11019" y="31898"/>
                    <a:pt x="11544" y="31899"/>
                  </a:cubicBezTo>
                  <a:cubicBezTo>
                    <a:pt x="11965" y="31899"/>
                    <a:pt x="12385" y="31850"/>
                    <a:pt x="12796" y="31755"/>
                  </a:cubicBezTo>
                  <a:cubicBezTo>
                    <a:pt x="13641" y="31574"/>
                    <a:pt x="14485" y="31180"/>
                    <a:pt x="15302" y="30588"/>
                  </a:cubicBezTo>
                  <a:cubicBezTo>
                    <a:pt x="16082" y="30015"/>
                    <a:pt x="16824" y="29281"/>
                    <a:pt x="17510" y="28403"/>
                  </a:cubicBezTo>
                  <a:cubicBezTo>
                    <a:pt x="18190" y="27525"/>
                    <a:pt x="18797" y="26549"/>
                    <a:pt x="19365" y="25417"/>
                  </a:cubicBezTo>
                  <a:cubicBezTo>
                    <a:pt x="20469" y="23210"/>
                    <a:pt x="21275" y="20719"/>
                    <a:pt x="21760" y="18017"/>
                  </a:cubicBezTo>
                  <a:cubicBezTo>
                    <a:pt x="22252" y="15258"/>
                    <a:pt x="22352" y="12615"/>
                    <a:pt x="22053" y="10160"/>
                  </a:cubicBezTo>
                  <a:cubicBezTo>
                    <a:pt x="21890" y="8846"/>
                    <a:pt x="21630" y="7676"/>
                    <a:pt x="21259" y="6586"/>
                  </a:cubicBezTo>
                  <a:cubicBezTo>
                    <a:pt x="20868" y="5440"/>
                    <a:pt x="20362" y="4429"/>
                    <a:pt x="19757" y="3578"/>
                  </a:cubicBezTo>
                  <a:cubicBezTo>
                    <a:pt x="19109" y="2660"/>
                    <a:pt x="18332" y="1897"/>
                    <a:pt x="17449" y="1314"/>
                  </a:cubicBezTo>
                  <a:cubicBezTo>
                    <a:pt x="17182" y="1136"/>
                    <a:pt x="16903" y="978"/>
                    <a:pt x="16615" y="839"/>
                  </a:cubicBezTo>
                  <a:lnTo>
                    <a:pt x="16615" y="839"/>
                  </a:lnTo>
                  <a:cubicBezTo>
                    <a:pt x="17857" y="1073"/>
                    <a:pt x="18872" y="1347"/>
                    <a:pt x="19716" y="1687"/>
                  </a:cubicBezTo>
                  <a:cubicBezTo>
                    <a:pt x="20297" y="1935"/>
                    <a:pt x="20789" y="2217"/>
                    <a:pt x="21222" y="2551"/>
                  </a:cubicBezTo>
                  <a:lnTo>
                    <a:pt x="21216" y="2471"/>
                  </a:lnTo>
                  <a:lnTo>
                    <a:pt x="21216" y="2471"/>
                  </a:lnTo>
                  <a:cubicBezTo>
                    <a:pt x="21572" y="2842"/>
                    <a:pt x="21776" y="3065"/>
                    <a:pt x="21935" y="3270"/>
                  </a:cubicBezTo>
                  <a:cubicBezTo>
                    <a:pt x="22107" y="3495"/>
                    <a:pt x="22253" y="3739"/>
                    <a:pt x="22373" y="3998"/>
                  </a:cubicBezTo>
                  <a:cubicBezTo>
                    <a:pt x="22410" y="4085"/>
                    <a:pt x="22503" y="4140"/>
                    <a:pt x="22577" y="4157"/>
                  </a:cubicBezTo>
                  <a:cubicBezTo>
                    <a:pt x="22606" y="4168"/>
                    <a:pt x="22637" y="4173"/>
                    <a:pt x="22669" y="4175"/>
                  </a:cubicBezTo>
                  <a:cubicBezTo>
                    <a:pt x="22730" y="4172"/>
                    <a:pt x="22789" y="4154"/>
                    <a:pt x="22842" y="4123"/>
                  </a:cubicBezTo>
                  <a:cubicBezTo>
                    <a:pt x="22919" y="4079"/>
                    <a:pt x="22975" y="4006"/>
                    <a:pt x="22999" y="3921"/>
                  </a:cubicBezTo>
                  <a:cubicBezTo>
                    <a:pt x="23029" y="3812"/>
                    <a:pt x="22996" y="3719"/>
                    <a:pt x="22967" y="3658"/>
                  </a:cubicBezTo>
                  <a:cubicBezTo>
                    <a:pt x="22378" y="2359"/>
                    <a:pt x="21094" y="1383"/>
                    <a:pt x="19150" y="756"/>
                  </a:cubicBezTo>
                  <a:cubicBezTo>
                    <a:pt x="18410" y="518"/>
                    <a:pt x="17584" y="339"/>
                    <a:pt x="16549" y="191"/>
                  </a:cubicBezTo>
                  <a:cubicBezTo>
                    <a:pt x="15741" y="88"/>
                    <a:pt x="14931" y="25"/>
                    <a:pt x="14117" y="6"/>
                  </a:cubicBezTo>
                  <a:cubicBezTo>
                    <a:pt x="13943" y="2"/>
                    <a:pt x="13769" y="1"/>
                    <a:pt x="1359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28"/>
            <p:cNvSpPr/>
            <p:nvPr/>
          </p:nvSpPr>
          <p:spPr>
            <a:xfrm>
              <a:off x="5922560" y="2152438"/>
              <a:ext cx="182322" cy="487763"/>
            </a:xfrm>
            <a:custGeom>
              <a:avLst/>
              <a:gdLst/>
              <a:ahLst/>
              <a:cxnLst/>
              <a:rect l="l" t="t" r="r" b="b"/>
              <a:pathLst>
                <a:path w="10631" h="28441" extrusionOk="0">
                  <a:moveTo>
                    <a:pt x="10266" y="463"/>
                  </a:moveTo>
                  <a:lnTo>
                    <a:pt x="10266" y="463"/>
                  </a:lnTo>
                  <a:cubicBezTo>
                    <a:pt x="10265" y="463"/>
                    <a:pt x="10264" y="463"/>
                    <a:pt x="10263" y="463"/>
                  </a:cubicBezTo>
                  <a:cubicBezTo>
                    <a:pt x="10264" y="463"/>
                    <a:pt x="10265" y="463"/>
                    <a:pt x="10266" y="463"/>
                  </a:cubicBezTo>
                  <a:close/>
                  <a:moveTo>
                    <a:pt x="10261" y="464"/>
                  </a:moveTo>
                  <a:lnTo>
                    <a:pt x="10261" y="464"/>
                  </a:lnTo>
                  <a:cubicBezTo>
                    <a:pt x="10261" y="464"/>
                    <a:pt x="10260" y="465"/>
                    <a:pt x="10259" y="465"/>
                  </a:cubicBezTo>
                  <a:lnTo>
                    <a:pt x="10261" y="464"/>
                  </a:lnTo>
                  <a:close/>
                  <a:moveTo>
                    <a:pt x="7261" y="1934"/>
                  </a:moveTo>
                  <a:lnTo>
                    <a:pt x="7261" y="1934"/>
                  </a:lnTo>
                  <a:cubicBezTo>
                    <a:pt x="7256" y="1937"/>
                    <a:pt x="7252" y="1940"/>
                    <a:pt x="7247" y="1943"/>
                  </a:cubicBezTo>
                  <a:cubicBezTo>
                    <a:pt x="7252" y="1940"/>
                    <a:pt x="7256" y="1937"/>
                    <a:pt x="7261" y="1934"/>
                  </a:cubicBezTo>
                  <a:close/>
                  <a:moveTo>
                    <a:pt x="4532" y="4285"/>
                  </a:moveTo>
                  <a:lnTo>
                    <a:pt x="4532" y="4285"/>
                  </a:lnTo>
                  <a:cubicBezTo>
                    <a:pt x="4529" y="4288"/>
                    <a:pt x="4525" y="4292"/>
                    <a:pt x="4522" y="4296"/>
                  </a:cubicBezTo>
                  <a:lnTo>
                    <a:pt x="4522" y="4296"/>
                  </a:lnTo>
                  <a:cubicBezTo>
                    <a:pt x="4526" y="4292"/>
                    <a:pt x="4529" y="4288"/>
                    <a:pt x="4532" y="4285"/>
                  </a:cubicBezTo>
                  <a:close/>
                  <a:moveTo>
                    <a:pt x="920" y="11288"/>
                  </a:moveTo>
                  <a:lnTo>
                    <a:pt x="906" y="11355"/>
                  </a:lnTo>
                  <a:cubicBezTo>
                    <a:pt x="910" y="11333"/>
                    <a:pt x="915" y="11311"/>
                    <a:pt x="920" y="11288"/>
                  </a:cubicBezTo>
                  <a:close/>
                  <a:moveTo>
                    <a:pt x="10414" y="0"/>
                  </a:moveTo>
                  <a:cubicBezTo>
                    <a:pt x="10398" y="0"/>
                    <a:pt x="10384" y="3"/>
                    <a:pt x="10371" y="7"/>
                  </a:cubicBezTo>
                  <a:lnTo>
                    <a:pt x="10369" y="9"/>
                  </a:lnTo>
                  <a:cubicBezTo>
                    <a:pt x="9412" y="308"/>
                    <a:pt x="8490" y="712"/>
                    <a:pt x="7622" y="1214"/>
                  </a:cubicBezTo>
                  <a:cubicBezTo>
                    <a:pt x="6754" y="1717"/>
                    <a:pt x="5946" y="2319"/>
                    <a:pt x="5199" y="2989"/>
                  </a:cubicBezTo>
                  <a:cubicBezTo>
                    <a:pt x="4450" y="3666"/>
                    <a:pt x="3768" y="4414"/>
                    <a:pt x="3164" y="5223"/>
                  </a:cubicBezTo>
                  <a:cubicBezTo>
                    <a:pt x="2554" y="6035"/>
                    <a:pt x="2033" y="6905"/>
                    <a:pt x="1581" y="7814"/>
                  </a:cubicBezTo>
                  <a:cubicBezTo>
                    <a:pt x="685" y="9615"/>
                    <a:pt x="143" y="11607"/>
                    <a:pt x="33" y="13617"/>
                  </a:cubicBezTo>
                  <a:cubicBezTo>
                    <a:pt x="1" y="14162"/>
                    <a:pt x="7" y="14708"/>
                    <a:pt x="29" y="15253"/>
                  </a:cubicBezTo>
                  <a:cubicBezTo>
                    <a:pt x="53" y="15841"/>
                    <a:pt x="103" y="16426"/>
                    <a:pt x="177" y="17007"/>
                  </a:cubicBezTo>
                  <a:cubicBezTo>
                    <a:pt x="248" y="17580"/>
                    <a:pt x="339" y="18147"/>
                    <a:pt x="461" y="18710"/>
                  </a:cubicBezTo>
                  <a:cubicBezTo>
                    <a:pt x="580" y="19269"/>
                    <a:pt x="726" y="19819"/>
                    <a:pt x="890" y="20367"/>
                  </a:cubicBezTo>
                  <a:cubicBezTo>
                    <a:pt x="1327" y="21816"/>
                    <a:pt x="1921" y="23213"/>
                    <a:pt x="2644" y="24542"/>
                  </a:cubicBezTo>
                  <a:cubicBezTo>
                    <a:pt x="3010" y="25218"/>
                    <a:pt x="3415" y="25870"/>
                    <a:pt x="3847" y="26504"/>
                  </a:cubicBezTo>
                  <a:cubicBezTo>
                    <a:pt x="4069" y="26827"/>
                    <a:pt x="4301" y="27143"/>
                    <a:pt x="4544" y="27448"/>
                  </a:cubicBezTo>
                  <a:cubicBezTo>
                    <a:pt x="4659" y="27594"/>
                    <a:pt x="4782" y="27732"/>
                    <a:pt x="4901" y="27874"/>
                  </a:cubicBezTo>
                  <a:cubicBezTo>
                    <a:pt x="5038" y="28034"/>
                    <a:pt x="5174" y="28189"/>
                    <a:pt x="5320" y="28339"/>
                  </a:cubicBezTo>
                  <a:cubicBezTo>
                    <a:pt x="5381" y="28404"/>
                    <a:pt x="5464" y="28440"/>
                    <a:pt x="5547" y="28440"/>
                  </a:cubicBezTo>
                  <a:cubicBezTo>
                    <a:pt x="5611" y="28440"/>
                    <a:pt x="5676" y="28418"/>
                    <a:pt x="5731" y="28372"/>
                  </a:cubicBezTo>
                  <a:cubicBezTo>
                    <a:pt x="5790" y="28321"/>
                    <a:pt x="5825" y="28249"/>
                    <a:pt x="5832" y="28172"/>
                  </a:cubicBezTo>
                  <a:cubicBezTo>
                    <a:pt x="5838" y="28088"/>
                    <a:pt x="5809" y="28027"/>
                    <a:pt x="5763" y="27960"/>
                  </a:cubicBezTo>
                  <a:cubicBezTo>
                    <a:pt x="5616" y="27740"/>
                    <a:pt x="5462" y="27525"/>
                    <a:pt x="5315" y="27308"/>
                  </a:cubicBezTo>
                  <a:cubicBezTo>
                    <a:pt x="5028" y="26868"/>
                    <a:pt x="4727" y="26436"/>
                    <a:pt x="4438" y="25998"/>
                  </a:cubicBezTo>
                  <a:lnTo>
                    <a:pt x="4438" y="25998"/>
                  </a:lnTo>
                  <a:lnTo>
                    <a:pt x="4493" y="26080"/>
                  </a:lnTo>
                  <a:cubicBezTo>
                    <a:pt x="3890" y="25161"/>
                    <a:pt x="3333" y="24214"/>
                    <a:pt x="2840" y="23229"/>
                  </a:cubicBezTo>
                  <a:cubicBezTo>
                    <a:pt x="2361" y="22271"/>
                    <a:pt x="1949" y="21280"/>
                    <a:pt x="1609" y="20264"/>
                  </a:cubicBezTo>
                  <a:cubicBezTo>
                    <a:pt x="1068" y="18628"/>
                    <a:pt x="740" y="16930"/>
                    <a:pt x="633" y="15211"/>
                  </a:cubicBezTo>
                  <a:cubicBezTo>
                    <a:pt x="596" y="14534"/>
                    <a:pt x="591" y="13857"/>
                    <a:pt x="643" y="13180"/>
                  </a:cubicBezTo>
                  <a:cubicBezTo>
                    <a:pt x="694" y="12545"/>
                    <a:pt x="786" y="11912"/>
                    <a:pt x="920" y="11287"/>
                  </a:cubicBezTo>
                  <a:lnTo>
                    <a:pt x="920" y="11287"/>
                  </a:lnTo>
                  <a:cubicBezTo>
                    <a:pt x="1202" y="9997"/>
                    <a:pt x="1657" y="8750"/>
                    <a:pt x="2256" y="7576"/>
                  </a:cubicBezTo>
                  <a:cubicBezTo>
                    <a:pt x="2870" y="6391"/>
                    <a:pt x="3632" y="5290"/>
                    <a:pt x="4522" y="4296"/>
                  </a:cubicBezTo>
                  <a:lnTo>
                    <a:pt x="4522" y="4296"/>
                  </a:lnTo>
                  <a:cubicBezTo>
                    <a:pt x="4517" y="4301"/>
                    <a:pt x="4512" y="4306"/>
                    <a:pt x="4508" y="4311"/>
                  </a:cubicBezTo>
                  <a:cubicBezTo>
                    <a:pt x="5333" y="3399"/>
                    <a:pt x="6266" y="2594"/>
                    <a:pt x="7290" y="1913"/>
                  </a:cubicBezTo>
                  <a:lnTo>
                    <a:pt x="7290" y="1913"/>
                  </a:lnTo>
                  <a:cubicBezTo>
                    <a:pt x="7281" y="1920"/>
                    <a:pt x="7271" y="1927"/>
                    <a:pt x="7261" y="1934"/>
                  </a:cubicBezTo>
                  <a:lnTo>
                    <a:pt x="7261" y="1934"/>
                  </a:lnTo>
                  <a:cubicBezTo>
                    <a:pt x="8188" y="1328"/>
                    <a:pt x="9182" y="832"/>
                    <a:pt x="10234" y="474"/>
                  </a:cubicBezTo>
                  <a:lnTo>
                    <a:pt x="10234" y="474"/>
                  </a:lnTo>
                  <a:lnTo>
                    <a:pt x="10215" y="478"/>
                  </a:lnTo>
                  <a:lnTo>
                    <a:pt x="10259" y="465"/>
                  </a:lnTo>
                  <a:lnTo>
                    <a:pt x="10259" y="465"/>
                  </a:lnTo>
                  <a:cubicBezTo>
                    <a:pt x="10250" y="468"/>
                    <a:pt x="10242" y="471"/>
                    <a:pt x="10233" y="474"/>
                  </a:cubicBezTo>
                  <a:cubicBezTo>
                    <a:pt x="10243" y="471"/>
                    <a:pt x="10253" y="468"/>
                    <a:pt x="10263" y="463"/>
                  </a:cubicBezTo>
                  <a:lnTo>
                    <a:pt x="10263" y="463"/>
                  </a:lnTo>
                  <a:lnTo>
                    <a:pt x="10266" y="463"/>
                  </a:lnTo>
                  <a:lnTo>
                    <a:pt x="10266" y="463"/>
                  </a:lnTo>
                  <a:cubicBezTo>
                    <a:pt x="10266" y="463"/>
                    <a:pt x="10266" y="463"/>
                    <a:pt x="10266" y="463"/>
                  </a:cubicBezTo>
                  <a:lnTo>
                    <a:pt x="10266" y="463"/>
                  </a:lnTo>
                  <a:cubicBezTo>
                    <a:pt x="10326" y="443"/>
                    <a:pt x="10386" y="424"/>
                    <a:pt x="10446" y="405"/>
                  </a:cubicBezTo>
                  <a:cubicBezTo>
                    <a:pt x="10554" y="372"/>
                    <a:pt x="10631" y="285"/>
                    <a:pt x="10608" y="167"/>
                  </a:cubicBezTo>
                  <a:cubicBezTo>
                    <a:pt x="10590" y="81"/>
                    <a:pt x="10505" y="0"/>
                    <a:pt x="104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28"/>
            <p:cNvSpPr/>
            <p:nvPr/>
          </p:nvSpPr>
          <p:spPr>
            <a:xfrm>
              <a:off x="5227268" y="680741"/>
              <a:ext cx="1011336" cy="1850691"/>
            </a:xfrm>
            <a:custGeom>
              <a:avLst/>
              <a:gdLst/>
              <a:ahLst/>
              <a:cxnLst/>
              <a:rect l="l" t="t" r="r" b="b"/>
              <a:pathLst>
                <a:path w="58970" h="107912" extrusionOk="0">
                  <a:moveTo>
                    <a:pt x="50343" y="0"/>
                  </a:moveTo>
                  <a:cubicBezTo>
                    <a:pt x="50342" y="0"/>
                    <a:pt x="50342" y="0"/>
                    <a:pt x="50341" y="0"/>
                  </a:cubicBezTo>
                  <a:cubicBezTo>
                    <a:pt x="50316" y="0"/>
                    <a:pt x="50293" y="7"/>
                    <a:pt x="50274" y="23"/>
                  </a:cubicBezTo>
                  <a:cubicBezTo>
                    <a:pt x="48536" y="1409"/>
                    <a:pt x="46807" y="2808"/>
                    <a:pt x="45124" y="4261"/>
                  </a:cubicBezTo>
                  <a:cubicBezTo>
                    <a:pt x="44062" y="5178"/>
                    <a:pt x="43024" y="6119"/>
                    <a:pt x="42009" y="7085"/>
                  </a:cubicBezTo>
                  <a:cubicBezTo>
                    <a:pt x="42009" y="7083"/>
                    <a:pt x="42006" y="7082"/>
                    <a:pt x="42006" y="7081"/>
                  </a:cubicBezTo>
                  <a:cubicBezTo>
                    <a:pt x="42016" y="7069"/>
                    <a:pt x="42025" y="7054"/>
                    <a:pt x="42028" y="7040"/>
                  </a:cubicBezTo>
                  <a:cubicBezTo>
                    <a:pt x="42035" y="6982"/>
                    <a:pt x="41993" y="6931"/>
                    <a:pt x="41935" y="6925"/>
                  </a:cubicBezTo>
                  <a:lnTo>
                    <a:pt x="41922" y="6925"/>
                  </a:lnTo>
                  <a:cubicBezTo>
                    <a:pt x="41920" y="6925"/>
                    <a:pt x="41918" y="6925"/>
                    <a:pt x="41917" y="6925"/>
                  </a:cubicBezTo>
                  <a:cubicBezTo>
                    <a:pt x="41895" y="6925"/>
                    <a:pt x="41874" y="6934"/>
                    <a:pt x="41858" y="6948"/>
                  </a:cubicBezTo>
                  <a:cubicBezTo>
                    <a:pt x="41792" y="7017"/>
                    <a:pt x="41731" y="7086"/>
                    <a:pt x="41666" y="7155"/>
                  </a:cubicBezTo>
                  <a:cubicBezTo>
                    <a:pt x="42829" y="5877"/>
                    <a:pt x="44013" y="4739"/>
                    <a:pt x="45234" y="3731"/>
                  </a:cubicBezTo>
                  <a:lnTo>
                    <a:pt x="45287" y="3688"/>
                  </a:lnTo>
                  <a:cubicBezTo>
                    <a:pt x="45840" y="3243"/>
                    <a:pt x="46417" y="2827"/>
                    <a:pt x="47012" y="2440"/>
                  </a:cubicBezTo>
                  <a:cubicBezTo>
                    <a:pt x="47452" y="2157"/>
                    <a:pt x="47590" y="1572"/>
                    <a:pt x="47322" y="1136"/>
                  </a:cubicBezTo>
                  <a:cubicBezTo>
                    <a:pt x="47144" y="856"/>
                    <a:pt x="46835" y="686"/>
                    <a:pt x="46502" y="686"/>
                  </a:cubicBezTo>
                  <a:cubicBezTo>
                    <a:pt x="46500" y="686"/>
                    <a:pt x="46497" y="686"/>
                    <a:pt x="46495" y="686"/>
                  </a:cubicBezTo>
                  <a:cubicBezTo>
                    <a:pt x="46326" y="686"/>
                    <a:pt x="46160" y="735"/>
                    <a:pt x="46017" y="827"/>
                  </a:cubicBezTo>
                  <a:cubicBezTo>
                    <a:pt x="44866" y="1569"/>
                    <a:pt x="43717" y="2485"/>
                    <a:pt x="42402" y="3714"/>
                  </a:cubicBezTo>
                  <a:cubicBezTo>
                    <a:pt x="41174" y="4861"/>
                    <a:pt x="39971" y="6154"/>
                    <a:pt x="38726" y="7666"/>
                  </a:cubicBezTo>
                  <a:cubicBezTo>
                    <a:pt x="37370" y="9314"/>
                    <a:pt x="36132" y="11027"/>
                    <a:pt x="35049" y="12754"/>
                  </a:cubicBezTo>
                  <a:cubicBezTo>
                    <a:pt x="34894" y="12418"/>
                    <a:pt x="34674" y="12135"/>
                    <a:pt x="34426" y="11931"/>
                  </a:cubicBezTo>
                  <a:cubicBezTo>
                    <a:pt x="34135" y="11696"/>
                    <a:pt x="33864" y="11551"/>
                    <a:pt x="33547" y="11458"/>
                  </a:cubicBezTo>
                  <a:cubicBezTo>
                    <a:pt x="33347" y="11401"/>
                    <a:pt x="33142" y="11372"/>
                    <a:pt x="32935" y="11372"/>
                  </a:cubicBezTo>
                  <a:cubicBezTo>
                    <a:pt x="32930" y="11372"/>
                    <a:pt x="32925" y="11372"/>
                    <a:pt x="32920" y="11372"/>
                  </a:cubicBezTo>
                  <a:cubicBezTo>
                    <a:pt x="32833" y="11372"/>
                    <a:pt x="32746" y="11377"/>
                    <a:pt x="32658" y="11385"/>
                  </a:cubicBezTo>
                  <a:cubicBezTo>
                    <a:pt x="31237" y="11529"/>
                    <a:pt x="30011" y="12430"/>
                    <a:pt x="28875" y="13337"/>
                  </a:cubicBezTo>
                  <a:cubicBezTo>
                    <a:pt x="27520" y="14425"/>
                    <a:pt x="26333" y="15676"/>
                    <a:pt x="25449" y="16642"/>
                  </a:cubicBezTo>
                  <a:cubicBezTo>
                    <a:pt x="24635" y="17532"/>
                    <a:pt x="23870" y="18438"/>
                    <a:pt x="23174" y="19331"/>
                  </a:cubicBezTo>
                  <a:cubicBezTo>
                    <a:pt x="22516" y="20175"/>
                    <a:pt x="21898" y="21070"/>
                    <a:pt x="21298" y="21934"/>
                  </a:cubicBezTo>
                  <a:cubicBezTo>
                    <a:pt x="20515" y="23060"/>
                    <a:pt x="19756" y="24213"/>
                    <a:pt x="18958" y="25482"/>
                  </a:cubicBezTo>
                  <a:cubicBezTo>
                    <a:pt x="17525" y="27762"/>
                    <a:pt x="16113" y="30243"/>
                    <a:pt x="14762" y="32853"/>
                  </a:cubicBezTo>
                  <a:cubicBezTo>
                    <a:pt x="12311" y="37595"/>
                    <a:pt x="10158" y="42654"/>
                    <a:pt x="8180" y="48318"/>
                  </a:cubicBezTo>
                  <a:cubicBezTo>
                    <a:pt x="8045" y="48704"/>
                    <a:pt x="7907" y="49089"/>
                    <a:pt x="7769" y="49474"/>
                  </a:cubicBezTo>
                  <a:cubicBezTo>
                    <a:pt x="7499" y="50232"/>
                    <a:pt x="7219" y="51015"/>
                    <a:pt x="6966" y="51795"/>
                  </a:cubicBezTo>
                  <a:cubicBezTo>
                    <a:pt x="6415" y="53497"/>
                    <a:pt x="6057" y="54925"/>
                    <a:pt x="5837" y="56291"/>
                  </a:cubicBezTo>
                  <a:cubicBezTo>
                    <a:pt x="5557" y="58049"/>
                    <a:pt x="5550" y="59482"/>
                    <a:pt x="5816" y="60802"/>
                  </a:cubicBezTo>
                  <a:cubicBezTo>
                    <a:pt x="5952" y="61484"/>
                    <a:pt x="6205" y="62136"/>
                    <a:pt x="6561" y="62731"/>
                  </a:cubicBezTo>
                  <a:cubicBezTo>
                    <a:pt x="6808" y="63147"/>
                    <a:pt x="7131" y="63534"/>
                    <a:pt x="7524" y="63886"/>
                  </a:cubicBezTo>
                  <a:cubicBezTo>
                    <a:pt x="6389" y="66102"/>
                    <a:pt x="5357" y="68526"/>
                    <a:pt x="4450" y="71085"/>
                  </a:cubicBezTo>
                  <a:cubicBezTo>
                    <a:pt x="3146" y="74764"/>
                    <a:pt x="2100" y="78786"/>
                    <a:pt x="1339" y="83040"/>
                  </a:cubicBezTo>
                  <a:cubicBezTo>
                    <a:pt x="639" y="86952"/>
                    <a:pt x="234" y="90912"/>
                    <a:pt x="125" y="94884"/>
                  </a:cubicBezTo>
                  <a:cubicBezTo>
                    <a:pt x="0" y="99360"/>
                    <a:pt x="256" y="103364"/>
                    <a:pt x="905" y="107127"/>
                  </a:cubicBezTo>
                  <a:cubicBezTo>
                    <a:pt x="982" y="107575"/>
                    <a:pt x="1386" y="107912"/>
                    <a:pt x="1843" y="107912"/>
                  </a:cubicBezTo>
                  <a:cubicBezTo>
                    <a:pt x="1896" y="107912"/>
                    <a:pt x="1948" y="107907"/>
                    <a:pt x="2000" y="107899"/>
                  </a:cubicBezTo>
                  <a:cubicBezTo>
                    <a:pt x="2504" y="107810"/>
                    <a:pt x="2859" y="107307"/>
                    <a:pt x="2771" y="106802"/>
                  </a:cubicBezTo>
                  <a:cubicBezTo>
                    <a:pt x="2766" y="106767"/>
                    <a:pt x="2761" y="106732"/>
                    <a:pt x="2755" y="106699"/>
                  </a:cubicBezTo>
                  <a:cubicBezTo>
                    <a:pt x="2928" y="106665"/>
                    <a:pt x="3090" y="106583"/>
                    <a:pt x="3217" y="106462"/>
                  </a:cubicBezTo>
                  <a:cubicBezTo>
                    <a:pt x="3383" y="106308"/>
                    <a:pt x="3540" y="106029"/>
                    <a:pt x="3514" y="105793"/>
                  </a:cubicBezTo>
                  <a:cubicBezTo>
                    <a:pt x="3332" y="104130"/>
                    <a:pt x="3165" y="102464"/>
                    <a:pt x="3074" y="100792"/>
                  </a:cubicBezTo>
                  <a:cubicBezTo>
                    <a:pt x="3026" y="99926"/>
                    <a:pt x="3005" y="99059"/>
                    <a:pt x="3010" y="98192"/>
                  </a:cubicBezTo>
                  <a:cubicBezTo>
                    <a:pt x="3015" y="97343"/>
                    <a:pt x="3059" y="96492"/>
                    <a:pt x="3101" y="95643"/>
                  </a:cubicBezTo>
                  <a:cubicBezTo>
                    <a:pt x="3258" y="92434"/>
                    <a:pt x="3528" y="89228"/>
                    <a:pt x="3993" y="86049"/>
                  </a:cubicBezTo>
                  <a:cubicBezTo>
                    <a:pt x="4270" y="84225"/>
                    <a:pt x="4613" y="82411"/>
                    <a:pt x="5036" y="80614"/>
                  </a:cubicBezTo>
                  <a:cubicBezTo>
                    <a:pt x="5455" y="78823"/>
                    <a:pt x="5972" y="77056"/>
                    <a:pt x="6558" y="75310"/>
                  </a:cubicBezTo>
                  <a:cubicBezTo>
                    <a:pt x="7394" y="72803"/>
                    <a:pt x="8334" y="70329"/>
                    <a:pt x="9391" y="67906"/>
                  </a:cubicBezTo>
                  <a:cubicBezTo>
                    <a:pt x="11265" y="63671"/>
                    <a:pt x="13518" y="59568"/>
                    <a:pt x="16421" y="55944"/>
                  </a:cubicBezTo>
                  <a:cubicBezTo>
                    <a:pt x="18043" y="53959"/>
                    <a:pt x="19864" y="52136"/>
                    <a:pt x="21933" y="50613"/>
                  </a:cubicBezTo>
                  <a:cubicBezTo>
                    <a:pt x="22744" y="50035"/>
                    <a:pt x="23593" y="49509"/>
                    <a:pt x="24473" y="49040"/>
                  </a:cubicBezTo>
                  <a:cubicBezTo>
                    <a:pt x="24637" y="48968"/>
                    <a:pt x="24804" y="48900"/>
                    <a:pt x="24970" y="48832"/>
                  </a:cubicBezTo>
                  <a:cubicBezTo>
                    <a:pt x="25243" y="48730"/>
                    <a:pt x="25514" y="48633"/>
                    <a:pt x="25787" y="48543"/>
                  </a:cubicBezTo>
                  <a:cubicBezTo>
                    <a:pt x="27231" y="48104"/>
                    <a:pt x="28693" y="47846"/>
                    <a:pt x="30133" y="47775"/>
                  </a:cubicBezTo>
                  <a:cubicBezTo>
                    <a:pt x="30285" y="47770"/>
                    <a:pt x="30439" y="47767"/>
                    <a:pt x="30592" y="47767"/>
                  </a:cubicBezTo>
                  <a:cubicBezTo>
                    <a:pt x="31618" y="47767"/>
                    <a:pt x="32608" y="47870"/>
                    <a:pt x="33536" y="48072"/>
                  </a:cubicBezTo>
                  <a:cubicBezTo>
                    <a:pt x="34320" y="48267"/>
                    <a:pt x="35049" y="48534"/>
                    <a:pt x="35701" y="48864"/>
                  </a:cubicBezTo>
                  <a:cubicBezTo>
                    <a:pt x="36205" y="49140"/>
                    <a:pt x="36679" y="49468"/>
                    <a:pt x="37113" y="49846"/>
                  </a:cubicBezTo>
                  <a:cubicBezTo>
                    <a:pt x="37868" y="50531"/>
                    <a:pt x="38427" y="51406"/>
                    <a:pt x="38734" y="52379"/>
                  </a:cubicBezTo>
                  <a:cubicBezTo>
                    <a:pt x="38911" y="52994"/>
                    <a:pt x="39020" y="53629"/>
                    <a:pt x="39056" y="54271"/>
                  </a:cubicBezTo>
                  <a:cubicBezTo>
                    <a:pt x="39076" y="55201"/>
                    <a:pt x="38973" y="56156"/>
                    <a:pt x="38742" y="57196"/>
                  </a:cubicBezTo>
                  <a:cubicBezTo>
                    <a:pt x="38503" y="58171"/>
                    <a:pt x="38186" y="59145"/>
                    <a:pt x="37881" y="60086"/>
                  </a:cubicBezTo>
                  <a:cubicBezTo>
                    <a:pt x="37798" y="60345"/>
                    <a:pt x="37716" y="60603"/>
                    <a:pt x="37633" y="60862"/>
                  </a:cubicBezTo>
                  <a:lnTo>
                    <a:pt x="37451" y="61433"/>
                  </a:lnTo>
                  <a:cubicBezTo>
                    <a:pt x="37095" y="62551"/>
                    <a:pt x="36740" y="63671"/>
                    <a:pt x="36398" y="64795"/>
                  </a:cubicBezTo>
                  <a:cubicBezTo>
                    <a:pt x="35764" y="66882"/>
                    <a:pt x="34978" y="69647"/>
                    <a:pt x="34528" y="72526"/>
                  </a:cubicBezTo>
                  <a:cubicBezTo>
                    <a:pt x="34112" y="75197"/>
                    <a:pt x="34076" y="77818"/>
                    <a:pt x="34422" y="80318"/>
                  </a:cubicBezTo>
                  <a:cubicBezTo>
                    <a:pt x="34789" y="82967"/>
                    <a:pt x="35678" y="85671"/>
                    <a:pt x="37063" y="88357"/>
                  </a:cubicBezTo>
                  <a:cubicBezTo>
                    <a:pt x="38922" y="91973"/>
                    <a:pt x="41457" y="95199"/>
                    <a:pt x="44532" y="97860"/>
                  </a:cubicBezTo>
                  <a:cubicBezTo>
                    <a:pt x="46033" y="99163"/>
                    <a:pt x="47715" y="100308"/>
                    <a:pt x="49531" y="101266"/>
                  </a:cubicBezTo>
                  <a:cubicBezTo>
                    <a:pt x="50408" y="101727"/>
                    <a:pt x="51313" y="102136"/>
                    <a:pt x="52239" y="102486"/>
                  </a:cubicBezTo>
                  <a:cubicBezTo>
                    <a:pt x="53074" y="102802"/>
                    <a:pt x="53986" y="103075"/>
                    <a:pt x="55029" y="103321"/>
                  </a:cubicBezTo>
                  <a:cubicBezTo>
                    <a:pt x="55076" y="103364"/>
                    <a:pt x="55128" y="103403"/>
                    <a:pt x="55185" y="103435"/>
                  </a:cubicBezTo>
                  <a:cubicBezTo>
                    <a:pt x="55332" y="103522"/>
                    <a:pt x="55498" y="103567"/>
                    <a:pt x="55667" y="103567"/>
                  </a:cubicBezTo>
                  <a:cubicBezTo>
                    <a:pt x="55749" y="103567"/>
                    <a:pt x="55832" y="103556"/>
                    <a:pt x="55914" y="103534"/>
                  </a:cubicBezTo>
                  <a:cubicBezTo>
                    <a:pt x="56171" y="103463"/>
                    <a:pt x="56326" y="103309"/>
                    <a:pt x="56480" y="103100"/>
                  </a:cubicBezTo>
                  <a:cubicBezTo>
                    <a:pt x="58172" y="100823"/>
                    <a:pt x="58970" y="98285"/>
                    <a:pt x="58723" y="95957"/>
                  </a:cubicBezTo>
                  <a:cubicBezTo>
                    <a:pt x="58701" y="95736"/>
                    <a:pt x="58651" y="95503"/>
                    <a:pt x="58451" y="95298"/>
                  </a:cubicBezTo>
                  <a:cubicBezTo>
                    <a:pt x="58418" y="95264"/>
                    <a:pt x="58383" y="95234"/>
                    <a:pt x="58345" y="95206"/>
                  </a:cubicBezTo>
                  <a:cubicBezTo>
                    <a:pt x="58288" y="95150"/>
                    <a:pt x="58222" y="95105"/>
                    <a:pt x="58148" y="95073"/>
                  </a:cubicBezTo>
                  <a:cubicBezTo>
                    <a:pt x="56945" y="94580"/>
                    <a:pt x="55755" y="93906"/>
                    <a:pt x="54512" y="93013"/>
                  </a:cubicBezTo>
                  <a:cubicBezTo>
                    <a:pt x="53092" y="91959"/>
                    <a:pt x="51780" y="90707"/>
                    <a:pt x="50613" y="89294"/>
                  </a:cubicBezTo>
                  <a:cubicBezTo>
                    <a:pt x="49336" y="87696"/>
                    <a:pt x="48250" y="85913"/>
                    <a:pt x="47384" y="83994"/>
                  </a:cubicBezTo>
                  <a:cubicBezTo>
                    <a:pt x="46521" y="81995"/>
                    <a:pt x="45910" y="79898"/>
                    <a:pt x="45567" y="77750"/>
                  </a:cubicBezTo>
                  <a:cubicBezTo>
                    <a:pt x="45279" y="75756"/>
                    <a:pt x="45232" y="73810"/>
                    <a:pt x="45428" y="71968"/>
                  </a:cubicBezTo>
                  <a:cubicBezTo>
                    <a:pt x="45856" y="68549"/>
                    <a:pt x="47080" y="65290"/>
                    <a:pt x="48263" y="62139"/>
                  </a:cubicBezTo>
                  <a:cubicBezTo>
                    <a:pt x="48816" y="60666"/>
                    <a:pt x="49388" y="59141"/>
                    <a:pt x="49870" y="57620"/>
                  </a:cubicBezTo>
                  <a:cubicBezTo>
                    <a:pt x="50726" y="54930"/>
                    <a:pt x="51173" y="52489"/>
                    <a:pt x="51236" y="50155"/>
                  </a:cubicBezTo>
                  <a:cubicBezTo>
                    <a:pt x="51262" y="49137"/>
                    <a:pt x="51185" y="48119"/>
                    <a:pt x="51005" y="47117"/>
                  </a:cubicBezTo>
                  <a:cubicBezTo>
                    <a:pt x="50865" y="46331"/>
                    <a:pt x="50611" y="45551"/>
                    <a:pt x="50228" y="44735"/>
                  </a:cubicBezTo>
                  <a:cubicBezTo>
                    <a:pt x="49394" y="42966"/>
                    <a:pt x="47788" y="41560"/>
                    <a:pt x="45457" y="40553"/>
                  </a:cubicBezTo>
                  <a:cubicBezTo>
                    <a:pt x="44289" y="40049"/>
                    <a:pt x="43060" y="39656"/>
                    <a:pt x="41871" y="39275"/>
                  </a:cubicBezTo>
                  <a:cubicBezTo>
                    <a:pt x="40947" y="38979"/>
                    <a:pt x="39993" y="38674"/>
                    <a:pt x="39074" y="38318"/>
                  </a:cubicBezTo>
                  <a:cubicBezTo>
                    <a:pt x="37784" y="37801"/>
                    <a:pt x="36708" y="37232"/>
                    <a:pt x="35785" y="36578"/>
                  </a:cubicBezTo>
                  <a:cubicBezTo>
                    <a:pt x="35114" y="36073"/>
                    <a:pt x="34503" y="35495"/>
                    <a:pt x="33963" y="34853"/>
                  </a:cubicBezTo>
                  <a:cubicBezTo>
                    <a:pt x="33431" y="34182"/>
                    <a:pt x="32981" y="33451"/>
                    <a:pt x="32621" y="32676"/>
                  </a:cubicBezTo>
                  <a:cubicBezTo>
                    <a:pt x="32252" y="31799"/>
                    <a:pt x="31989" y="30879"/>
                    <a:pt x="31836" y="29938"/>
                  </a:cubicBezTo>
                  <a:cubicBezTo>
                    <a:pt x="31674" y="28746"/>
                    <a:pt x="31664" y="27463"/>
                    <a:pt x="31806" y="26128"/>
                  </a:cubicBezTo>
                  <a:cubicBezTo>
                    <a:pt x="32043" y="24227"/>
                    <a:pt x="32558" y="22268"/>
                    <a:pt x="33382" y="20139"/>
                  </a:cubicBezTo>
                  <a:cubicBezTo>
                    <a:pt x="34297" y="17851"/>
                    <a:pt x="35508" y="15542"/>
                    <a:pt x="36988" y="13249"/>
                  </a:cubicBezTo>
                  <a:cubicBezTo>
                    <a:pt x="37095" y="13099"/>
                    <a:pt x="37203" y="12950"/>
                    <a:pt x="37312" y="12800"/>
                  </a:cubicBezTo>
                  <a:cubicBezTo>
                    <a:pt x="38087" y="11805"/>
                    <a:pt x="38876" y="10822"/>
                    <a:pt x="39681" y="9850"/>
                  </a:cubicBezTo>
                  <a:cubicBezTo>
                    <a:pt x="39804" y="9715"/>
                    <a:pt x="39923" y="9576"/>
                    <a:pt x="40047" y="9441"/>
                  </a:cubicBezTo>
                  <a:cubicBezTo>
                    <a:pt x="43108" y="6161"/>
                    <a:pt x="46553" y="3271"/>
                    <a:pt x="50049" y="471"/>
                  </a:cubicBezTo>
                  <a:cubicBezTo>
                    <a:pt x="50168" y="375"/>
                    <a:pt x="50287" y="279"/>
                    <a:pt x="50406" y="185"/>
                  </a:cubicBezTo>
                  <a:cubicBezTo>
                    <a:pt x="50483" y="123"/>
                    <a:pt x="50439" y="0"/>
                    <a:pt x="503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422;p28"/>
            <p:cNvSpPr/>
            <p:nvPr/>
          </p:nvSpPr>
          <p:spPr>
            <a:xfrm>
              <a:off x="5960962" y="2098170"/>
              <a:ext cx="1087996" cy="846747"/>
            </a:xfrm>
            <a:custGeom>
              <a:avLst/>
              <a:gdLst/>
              <a:ahLst/>
              <a:cxnLst/>
              <a:rect l="l" t="t" r="r" b="b"/>
              <a:pathLst>
                <a:path w="63440" h="49373" extrusionOk="0">
                  <a:moveTo>
                    <a:pt x="29302" y="47586"/>
                  </a:moveTo>
                  <a:cubicBezTo>
                    <a:pt x="29306" y="47588"/>
                    <a:pt x="29312" y="47591"/>
                    <a:pt x="29318" y="47594"/>
                  </a:cubicBezTo>
                  <a:cubicBezTo>
                    <a:pt x="29312" y="47592"/>
                    <a:pt x="29307" y="47589"/>
                    <a:pt x="29302" y="47586"/>
                  </a:cubicBezTo>
                  <a:close/>
                  <a:moveTo>
                    <a:pt x="59321" y="1"/>
                  </a:moveTo>
                  <a:cubicBezTo>
                    <a:pt x="59247" y="1"/>
                    <a:pt x="59176" y="27"/>
                    <a:pt x="59117" y="73"/>
                  </a:cubicBezTo>
                  <a:lnTo>
                    <a:pt x="59117" y="70"/>
                  </a:lnTo>
                  <a:cubicBezTo>
                    <a:pt x="59049" y="123"/>
                    <a:pt x="59006" y="200"/>
                    <a:pt x="58994" y="284"/>
                  </a:cubicBezTo>
                  <a:cubicBezTo>
                    <a:pt x="58982" y="360"/>
                    <a:pt x="59001" y="467"/>
                    <a:pt x="59059" y="529"/>
                  </a:cubicBezTo>
                  <a:cubicBezTo>
                    <a:pt x="59271" y="739"/>
                    <a:pt x="59469" y="961"/>
                    <a:pt x="59650" y="1196"/>
                  </a:cubicBezTo>
                  <a:cubicBezTo>
                    <a:pt x="59621" y="1195"/>
                    <a:pt x="59591" y="1195"/>
                    <a:pt x="59562" y="1195"/>
                  </a:cubicBezTo>
                  <a:cubicBezTo>
                    <a:pt x="59420" y="1195"/>
                    <a:pt x="59274" y="1206"/>
                    <a:pt x="59129" y="1221"/>
                  </a:cubicBezTo>
                  <a:cubicBezTo>
                    <a:pt x="58830" y="1254"/>
                    <a:pt x="58532" y="1299"/>
                    <a:pt x="58236" y="1351"/>
                  </a:cubicBezTo>
                  <a:cubicBezTo>
                    <a:pt x="57703" y="1447"/>
                    <a:pt x="57151" y="1578"/>
                    <a:pt x="56548" y="1748"/>
                  </a:cubicBezTo>
                  <a:cubicBezTo>
                    <a:pt x="55539" y="2033"/>
                    <a:pt x="54487" y="2439"/>
                    <a:pt x="53337" y="2991"/>
                  </a:cubicBezTo>
                  <a:cubicBezTo>
                    <a:pt x="51231" y="3996"/>
                    <a:pt x="49259" y="5286"/>
                    <a:pt x="47257" y="6629"/>
                  </a:cubicBezTo>
                  <a:lnTo>
                    <a:pt x="46556" y="7101"/>
                  </a:lnTo>
                  <a:cubicBezTo>
                    <a:pt x="44855" y="8244"/>
                    <a:pt x="43111" y="9418"/>
                    <a:pt x="41290" y="10420"/>
                  </a:cubicBezTo>
                  <a:cubicBezTo>
                    <a:pt x="39522" y="11374"/>
                    <a:pt x="37920" y="12022"/>
                    <a:pt x="36392" y="12404"/>
                  </a:cubicBezTo>
                  <a:cubicBezTo>
                    <a:pt x="35312" y="12665"/>
                    <a:pt x="34203" y="12799"/>
                    <a:pt x="33092" y="12802"/>
                  </a:cubicBezTo>
                  <a:lnTo>
                    <a:pt x="32925" y="12801"/>
                  </a:lnTo>
                  <a:cubicBezTo>
                    <a:pt x="31755" y="12774"/>
                    <a:pt x="30562" y="12588"/>
                    <a:pt x="29379" y="12249"/>
                  </a:cubicBezTo>
                  <a:lnTo>
                    <a:pt x="29379" y="12249"/>
                  </a:lnTo>
                  <a:lnTo>
                    <a:pt x="29403" y="12273"/>
                  </a:lnTo>
                  <a:cubicBezTo>
                    <a:pt x="28038" y="11855"/>
                    <a:pt x="26741" y="11342"/>
                    <a:pt x="25527" y="10850"/>
                  </a:cubicBezTo>
                  <a:lnTo>
                    <a:pt x="24770" y="10542"/>
                  </a:lnTo>
                  <a:lnTo>
                    <a:pt x="24676" y="10503"/>
                  </a:lnTo>
                  <a:lnTo>
                    <a:pt x="24631" y="10483"/>
                  </a:lnTo>
                  <a:cubicBezTo>
                    <a:pt x="23608" y="10069"/>
                    <a:pt x="22551" y="9640"/>
                    <a:pt x="21495" y="9265"/>
                  </a:cubicBezTo>
                  <a:cubicBezTo>
                    <a:pt x="20063" y="8759"/>
                    <a:pt x="17911" y="8082"/>
                    <a:pt x="15763" y="8080"/>
                  </a:cubicBezTo>
                  <a:cubicBezTo>
                    <a:pt x="15757" y="8080"/>
                    <a:pt x="15751" y="8080"/>
                    <a:pt x="15745" y="8080"/>
                  </a:cubicBezTo>
                  <a:cubicBezTo>
                    <a:pt x="14988" y="8080"/>
                    <a:pt x="14236" y="8170"/>
                    <a:pt x="13501" y="8348"/>
                  </a:cubicBezTo>
                  <a:cubicBezTo>
                    <a:pt x="12839" y="8510"/>
                    <a:pt x="12197" y="8751"/>
                    <a:pt x="11590" y="9066"/>
                  </a:cubicBezTo>
                  <a:cubicBezTo>
                    <a:pt x="10955" y="9392"/>
                    <a:pt x="10332" y="9814"/>
                    <a:pt x="9734" y="10321"/>
                  </a:cubicBezTo>
                  <a:cubicBezTo>
                    <a:pt x="9191" y="10786"/>
                    <a:pt x="8665" y="11326"/>
                    <a:pt x="8077" y="12024"/>
                  </a:cubicBezTo>
                  <a:cubicBezTo>
                    <a:pt x="7574" y="12625"/>
                    <a:pt x="7109" y="13257"/>
                    <a:pt x="6684" y="13915"/>
                  </a:cubicBezTo>
                  <a:cubicBezTo>
                    <a:pt x="4989" y="16507"/>
                    <a:pt x="3827" y="19531"/>
                    <a:pt x="3329" y="22655"/>
                  </a:cubicBezTo>
                  <a:cubicBezTo>
                    <a:pt x="3086" y="24161"/>
                    <a:pt x="3002" y="25793"/>
                    <a:pt x="3073" y="27500"/>
                  </a:cubicBezTo>
                  <a:cubicBezTo>
                    <a:pt x="3146" y="29074"/>
                    <a:pt x="3371" y="30701"/>
                    <a:pt x="3747" y="32336"/>
                  </a:cubicBezTo>
                  <a:cubicBezTo>
                    <a:pt x="3818" y="32646"/>
                    <a:pt x="3892" y="32952"/>
                    <a:pt x="3974" y="33259"/>
                  </a:cubicBezTo>
                  <a:lnTo>
                    <a:pt x="3858" y="33250"/>
                  </a:lnTo>
                  <a:cubicBezTo>
                    <a:pt x="3752" y="33266"/>
                    <a:pt x="3648" y="33294"/>
                    <a:pt x="3548" y="33330"/>
                  </a:cubicBezTo>
                  <a:cubicBezTo>
                    <a:pt x="3380" y="33388"/>
                    <a:pt x="3223" y="33477"/>
                    <a:pt x="3088" y="33593"/>
                  </a:cubicBezTo>
                  <a:cubicBezTo>
                    <a:pt x="2969" y="33690"/>
                    <a:pt x="2863" y="33828"/>
                    <a:pt x="2778" y="33989"/>
                  </a:cubicBezTo>
                  <a:cubicBezTo>
                    <a:pt x="2733" y="34071"/>
                    <a:pt x="2696" y="34155"/>
                    <a:pt x="2667" y="34242"/>
                  </a:cubicBezTo>
                  <a:cubicBezTo>
                    <a:pt x="2638" y="34332"/>
                    <a:pt x="2614" y="34423"/>
                    <a:pt x="2597" y="34516"/>
                  </a:cubicBezTo>
                  <a:cubicBezTo>
                    <a:pt x="2555" y="34717"/>
                    <a:pt x="2559" y="34914"/>
                    <a:pt x="2566" y="35065"/>
                  </a:cubicBezTo>
                  <a:cubicBezTo>
                    <a:pt x="2575" y="35243"/>
                    <a:pt x="2603" y="35418"/>
                    <a:pt x="2649" y="35590"/>
                  </a:cubicBezTo>
                  <a:cubicBezTo>
                    <a:pt x="2658" y="35629"/>
                    <a:pt x="2670" y="35671"/>
                    <a:pt x="2681" y="35710"/>
                  </a:cubicBezTo>
                  <a:cubicBezTo>
                    <a:pt x="2296" y="35831"/>
                    <a:pt x="1985" y="36068"/>
                    <a:pt x="1784" y="36390"/>
                  </a:cubicBezTo>
                  <a:cubicBezTo>
                    <a:pt x="1675" y="36560"/>
                    <a:pt x="1603" y="36750"/>
                    <a:pt x="1577" y="36951"/>
                  </a:cubicBezTo>
                  <a:cubicBezTo>
                    <a:pt x="1434" y="36994"/>
                    <a:pt x="1287" y="37089"/>
                    <a:pt x="1140" y="37222"/>
                  </a:cubicBezTo>
                  <a:cubicBezTo>
                    <a:pt x="998" y="37360"/>
                    <a:pt x="883" y="37524"/>
                    <a:pt x="802" y="37703"/>
                  </a:cubicBezTo>
                  <a:cubicBezTo>
                    <a:pt x="659" y="37998"/>
                    <a:pt x="594" y="38348"/>
                    <a:pt x="616" y="38741"/>
                  </a:cubicBezTo>
                  <a:lnTo>
                    <a:pt x="562" y="38778"/>
                  </a:lnTo>
                  <a:cubicBezTo>
                    <a:pt x="439" y="38859"/>
                    <a:pt x="331" y="38961"/>
                    <a:pt x="244" y="39078"/>
                  </a:cubicBezTo>
                  <a:cubicBezTo>
                    <a:pt x="92" y="39286"/>
                    <a:pt x="7" y="39563"/>
                    <a:pt x="2" y="39860"/>
                  </a:cubicBezTo>
                  <a:cubicBezTo>
                    <a:pt x="0" y="40143"/>
                    <a:pt x="57" y="40429"/>
                    <a:pt x="189" y="40791"/>
                  </a:cubicBezTo>
                  <a:cubicBezTo>
                    <a:pt x="285" y="41065"/>
                    <a:pt x="426" y="41356"/>
                    <a:pt x="632" y="41704"/>
                  </a:cubicBezTo>
                  <a:cubicBezTo>
                    <a:pt x="964" y="42271"/>
                    <a:pt x="1396" y="42860"/>
                    <a:pt x="1956" y="43515"/>
                  </a:cubicBezTo>
                  <a:cubicBezTo>
                    <a:pt x="2382" y="44006"/>
                    <a:pt x="2748" y="44387"/>
                    <a:pt x="3110" y="44714"/>
                  </a:cubicBezTo>
                  <a:cubicBezTo>
                    <a:pt x="3927" y="45438"/>
                    <a:pt x="4861" y="46119"/>
                    <a:pt x="5968" y="46790"/>
                  </a:cubicBezTo>
                  <a:cubicBezTo>
                    <a:pt x="7022" y="47431"/>
                    <a:pt x="8128" y="47984"/>
                    <a:pt x="9272" y="48446"/>
                  </a:cubicBezTo>
                  <a:cubicBezTo>
                    <a:pt x="10472" y="48933"/>
                    <a:pt x="11417" y="49201"/>
                    <a:pt x="12341" y="49319"/>
                  </a:cubicBezTo>
                  <a:cubicBezTo>
                    <a:pt x="12628" y="49354"/>
                    <a:pt x="12917" y="49371"/>
                    <a:pt x="13206" y="49373"/>
                  </a:cubicBezTo>
                  <a:cubicBezTo>
                    <a:pt x="13217" y="49373"/>
                    <a:pt x="13228" y="49373"/>
                    <a:pt x="13239" y="49373"/>
                  </a:cubicBezTo>
                  <a:cubicBezTo>
                    <a:pt x="13772" y="49373"/>
                    <a:pt x="14305" y="49302"/>
                    <a:pt x="14820" y="49161"/>
                  </a:cubicBezTo>
                  <a:cubicBezTo>
                    <a:pt x="15545" y="48962"/>
                    <a:pt x="16219" y="48607"/>
                    <a:pt x="16792" y="48121"/>
                  </a:cubicBezTo>
                  <a:cubicBezTo>
                    <a:pt x="17331" y="47669"/>
                    <a:pt x="17793" y="47085"/>
                    <a:pt x="18168" y="46388"/>
                  </a:cubicBezTo>
                  <a:cubicBezTo>
                    <a:pt x="18871" y="45088"/>
                    <a:pt x="19229" y="43502"/>
                    <a:pt x="19232" y="41678"/>
                  </a:cubicBezTo>
                  <a:cubicBezTo>
                    <a:pt x="19781" y="42224"/>
                    <a:pt x="20346" y="42751"/>
                    <a:pt x="20926" y="43260"/>
                  </a:cubicBezTo>
                  <a:cubicBezTo>
                    <a:pt x="22188" y="44104"/>
                    <a:pt x="23481" y="44901"/>
                    <a:pt x="24823" y="45615"/>
                  </a:cubicBezTo>
                  <a:cubicBezTo>
                    <a:pt x="25556" y="46008"/>
                    <a:pt x="26304" y="46375"/>
                    <a:pt x="27065" y="46711"/>
                  </a:cubicBezTo>
                  <a:cubicBezTo>
                    <a:pt x="27800" y="47033"/>
                    <a:pt x="28545" y="47326"/>
                    <a:pt x="29300" y="47589"/>
                  </a:cubicBezTo>
                  <a:cubicBezTo>
                    <a:pt x="29297" y="47589"/>
                    <a:pt x="29294" y="47588"/>
                    <a:pt x="29292" y="47588"/>
                  </a:cubicBezTo>
                  <a:cubicBezTo>
                    <a:pt x="30281" y="47929"/>
                    <a:pt x="31290" y="48209"/>
                    <a:pt x="32314" y="48426"/>
                  </a:cubicBezTo>
                  <a:cubicBezTo>
                    <a:pt x="32847" y="48538"/>
                    <a:pt x="33384" y="48634"/>
                    <a:pt x="33922" y="48709"/>
                  </a:cubicBezTo>
                  <a:cubicBezTo>
                    <a:pt x="34434" y="48779"/>
                    <a:pt x="34951" y="48838"/>
                    <a:pt x="35467" y="48875"/>
                  </a:cubicBezTo>
                  <a:cubicBezTo>
                    <a:pt x="36349" y="48840"/>
                    <a:pt x="37230" y="48754"/>
                    <a:pt x="38105" y="48636"/>
                  </a:cubicBezTo>
                  <a:lnTo>
                    <a:pt x="38099" y="48636"/>
                  </a:lnTo>
                  <a:cubicBezTo>
                    <a:pt x="39404" y="48461"/>
                    <a:pt x="40703" y="48207"/>
                    <a:pt x="41977" y="47859"/>
                  </a:cubicBezTo>
                  <a:cubicBezTo>
                    <a:pt x="43211" y="47524"/>
                    <a:pt x="44422" y="47107"/>
                    <a:pt x="45602" y="46610"/>
                  </a:cubicBezTo>
                  <a:lnTo>
                    <a:pt x="45602" y="46610"/>
                  </a:lnTo>
                  <a:lnTo>
                    <a:pt x="45577" y="46621"/>
                  </a:lnTo>
                  <a:cubicBezTo>
                    <a:pt x="47798" y="45681"/>
                    <a:pt x="49889" y="44462"/>
                    <a:pt x="51802" y="42994"/>
                  </a:cubicBezTo>
                  <a:cubicBezTo>
                    <a:pt x="52214" y="42673"/>
                    <a:pt x="52620" y="42342"/>
                    <a:pt x="53019" y="41999"/>
                  </a:cubicBezTo>
                  <a:cubicBezTo>
                    <a:pt x="53237" y="41796"/>
                    <a:pt x="53450" y="41591"/>
                    <a:pt x="53665" y="41383"/>
                  </a:cubicBezTo>
                  <a:lnTo>
                    <a:pt x="53989" y="41064"/>
                  </a:lnTo>
                  <a:lnTo>
                    <a:pt x="54072" y="40977"/>
                  </a:lnTo>
                  <a:cubicBezTo>
                    <a:pt x="55415" y="39473"/>
                    <a:pt x="56659" y="37803"/>
                    <a:pt x="57781" y="35995"/>
                  </a:cubicBezTo>
                  <a:cubicBezTo>
                    <a:pt x="60410" y="31764"/>
                    <a:pt x="62204" y="26996"/>
                    <a:pt x="62973" y="22209"/>
                  </a:cubicBezTo>
                  <a:cubicBezTo>
                    <a:pt x="63158" y="21041"/>
                    <a:pt x="63280" y="19865"/>
                    <a:pt x="63337" y="18686"/>
                  </a:cubicBezTo>
                  <a:cubicBezTo>
                    <a:pt x="63386" y="17564"/>
                    <a:pt x="63415" y="16495"/>
                    <a:pt x="63422" y="15511"/>
                  </a:cubicBezTo>
                  <a:cubicBezTo>
                    <a:pt x="63440" y="12668"/>
                    <a:pt x="63286" y="10332"/>
                    <a:pt x="62939" y="8156"/>
                  </a:cubicBezTo>
                  <a:cubicBezTo>
                    <a:pt x="62670" y="6480"/>
                    <a:pt x="62294" y="5033"/>
                    <a:pt x="61787" y="3730"/>
                  </a:cubicBezTo>
                  <a:cubicBezTo>
                    <a:pt x="61528" y="3058"/>
                    <a:pt x="61213" y="2410"/>
                    <a:pt x="60844" y="1792"/>
                  </a:cubicBezTo>
                  <a:cubicBezTo>
                    <a:pt x="60465" y="1152"/>
                    <a:pt x="60040" y="592"/>
                    <a:pt x="59575" y="129"/>
                  </a:cubicBezTo>
                  <a:cubicBezTo>
                    <a:pt x="59510" y="60"/>
                    <a:pt x="59454" y="20"/>
                    <a:pt x="59361" y="4"/>
                  </a:cubicBezTo>
                  <a:lnTo>
                    <a:pt x="5932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423;p28"/>
            <p:cNvSpPr/>
            <p:nvPr/>
          </p:nvSpPr>
          <p:spPr>
            <a:xfrm>
              <a:off x="6139391" y="2587249"/>
              <a:ext cx="495515" cy="350066"/>
            </a:xfrm>
            <a:custGeom>
              <a:avLst/>
              <a:gdLst/>
              <a:ahLst/>
              <a:cxnLst/>
              <a:rect l="l" t="t" r="r" b="b"/>
              <a:pathLst>
                <a:path w="28893" h="20412" extrusionOk="0">
                  <a:moveTo>
                    <a:pt x="128" y="0"/>
                  </a:moveTo>
                  <a:cubicBezTo>
                    <a:pt x="127" y="0"/>
                    <a:pt x="126" y="0"/>
                    <a:pt x="125" y="0"/>
                  </a:cubicBezTo>
                  <a:lnTo>
                    <a:pt x="124" y="3"/>
                  </a:lnTo>
                  <a:cubicBezTo>
                    <a:pt x="86" y="3"/>
                    <a:pt x="50" y="21"/>
                    <a:pt x="27" y="51"/>
                  </a:cubicBezTo>
                  <a:cubicBezTo>
                    <a:pt x="5" y="80"/>
                    <a:pt x="0" y="116"/>
                    <a:pt x="12" y="148"/>
                  </a:cubicBezTo>
                  <a:cubicBezTo>
                    <a:pt x="661" y="2209"/>
                    <a:pt x="1586" y="4248"/>
                    <a:pt x="2763" y="6211"/>
                  </a:cubicBezTo>
                  <a:cubicBezTo>
                    <a:pt x="3050" y="6697"/>
                    <a:pt x="3360" y="7185"/>
                    <a:pt x="3682" y="7662"/>
                  </a:cubicBezTo>
                  <a:cubicBezTo>
                    <a:pt x="3962" y="8080"/>
                    <a:pt x="4283" y="8526"/>
                    <a:pt x="4692" y="9063"/>
                  </a:cubicBezTo>
                  <a:cubicBezTo>
                    <a:pt x="5392" y="9982"/>
                    <a:pt x="6138" y="10865"/>
                    <a:pt x="6930" y="11708"/>
                  </a:cubicBezTo>
                  <a:cubicBezTo>
                    <a:pt x="8490" y="13364"/>
                    <a:pt x="10225" y="14845"/>
                    <a:pt x="12106" y="16127"/>
                  </a:cubicBezTo>
                  <a:cubicBezTo>
                    <a:pt x="12992" y="16736"/>
                    <a:pt x="13959" y="17305"/>
                    <a:pt x="15062" y="17870"/>
                  </a:cubicBezTo>
                  <a:cubicBezTo>
                    <a:pt x="16101" y="18403"/>
                    <a:pt x="17178" y="18865"/>
                    <a:pt x="18280" y="19256"/>
                  </a:cubicBezTo>
                  <a:cubicBezTo>
                    <a:pt x="18386" y="19289"/>
                    <a:pt x="18491" y="19320"/>
                    <a:pt x="18597" y="19352"/>
                  </a:cubicBezTo>
                  <a:cubicBezTo>
                    <a:pt x="19247" y="19545"/>
                    <a:pt x="19806" y="19697"/>
                    <a:pt x="20306" y="19818"/>
                  </a:cubicBezTo>
                  <a:cubicBezTo>
                    <a:pt x="21077" y="19989"/>
                    <a:pt x="21856" y="20127"/>
                    <a:pt x="22618" y="20230"/>
                  </a:cubicBezTo>
                  <a:cubicBezTo>
                    <a:pt x="23572" y="20351"/>
                    <a:pt x="24450" y="20410"/>
                    <a:pt x="25301" y="20412"/>
                  </a:cubicBezTo>
                  <a:cubicBezTo>
                    <a:pt x="25481" y="20412"/>
                    <a:pt x="25661" y="20409"/>
                    <a:pt x="25841" y="20406"/>
                  </a:cubicBezTo>
                  <a:cubicBezTo>
                    <a:pt x="26107" y="20393"/>
                    <a:pt x="26374" y="20377"/>
                    <a:pt x="26641" y="20351"/>
                  </a:cubicBezTo>
                  <a:cubicBezTo>
                    <a:pt x="26856" y="20332"/>
                    <a:pt x="27070" y="20309"/>
                    <a:pt x="27285" y="20286"/>
                  </a:cubicBezTo>
                  <a:cubicBezTo>
                    <a:pt x="27651" y="20219"/>
                    <a:pt x="28022" y="20149"/>
                    <a:pt x="28391" y="20078"/>
                  </a:cubicBezTo>
                  <a:cubicBezTo>
                    <a:pt x="28548" y="20049"/>
                    <a:pt x="28721" y="20014"/>
                    <a:pt x="28892" y="19978"/>
                  </a:cubicBezTo>
                  <a:cubicBezTo>
                    <a:pt x="28885" y="19928"/>
                    <a:pt x="28849" y="19885"/>
                    <a:pt x="28798" y="19885"/>
                  </a:cubicBezTo>
                  <a:cubicBezTo>
                    <a:pt x="27873" y="20020"/>
                    <a:pt x="26938" y="20088"/>
                    <a:pt x="26001" y="20088"/>
                  </a:cubicBezTo>
                  <a:cubicBezTo>
                    <a:pt x="25481" y="20088"/>
                    <a:pt x="24941" y="20066"/>
                    <a:pt x="24396" y="20026"/>
                  </a:cubicBezTo>
                  <a:lnTo>
                    <a:pt x="24396" y="20026"/>
                  </a:lnTo>
                  <a:lnTo>
                    <a:pt x="24450" y="20049"/>
                  </a:lnTo>
                  <a:cubicBezTo>
                    <a:pt x="22686" y="19893"/>
                    <a:pt x="20887" y="19509"/>
                    <a:pt x="19102" y="18894"/>
                  </a:cubicBezTo>
                  <a:lnTo>
                    <a:pt x="19102" y="18894"/>
                  </a:lnTo>
                  <a:lnTo>
                    <a:pt x="19150" y="18930"/>
                  </a:lnTo>
                  <a:cubicBezTo>
                    <a:pt x="16862" y="18116"/>
                    <a:pt x="14584" y="16947"/>
                    <a:pt x="12378" y="15443"/>
                  </a:cubicBezTo>
                  <a:cubicBezTo>
                    <a:pt x="9879" y="13727"/>
                    <a:pt x="7561" y="11626"/>
                    <a:pt x="5487" y="9204"/>
                  </a:cubicBezTo>
                  <a:lnTo>
                    <a:pt x="5457" y="9171"/>
                  </a:lnTo>
                  <a:cubicBezTo>
                    <a:pt x="5074" y="8712"/>
                    <a:pt x="4712" y="8254"/>
                    <a:pt x="4283" y="7683"/>
                  </a:cubicBezTo>
                  <a:cubicBezTo>
                    <a:pt x="3851" y="7105"/>
                    <a:pt x="3486" y="6591"/>
                    <a:pt x="3169" y="6112"/>
                  </a:cubicBezTo>
                  <a:cubicBezTo>
                    <a:pt x="2461" y="5040"/>
                    <a:pt x="1829" y="3919"/>
                    <a:pt x="1281" y="2757"/>
                  </a:cubicBezTo>
                  <a:cubicBezTo>
                    <a:pt x="870" y="1888"/>
                    <a:pt x="519" y="994"/>
                    <a:pt x="228" y="77"/>
                  </a:cubicBezTo>
                  <a:cubicBezTo>
                    <a:pt x="216" y="32"/>
                    <a:pt x="175" y="0"/>
                    <a:pt x="1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28"/>
            <p:cNvSpPr/>
            <p:nvPr/>
          </p:nvSpPr>
          <p:spPr>
            <a:xfrm>
              <a:off x="6003584" y="2231919"/>
              <a:ext cx="747208" cy="650328"/>
            </a:xfrm>
            <a:custGeom>
              <a:avLst/>
              <a:gdLst/>
              <a:ahLst/>
              <a:cxnLst/>
              <a:rect l="l" t="t" r="r" b="b"/>
              <a:pathLst>
                <a:path w="43569" h="37920" extrusionOk="0">
                  <a:moveTo>
                    <a:pt x="13726" y="1"/>
                  </a:moveTo>
                  <a:cubicBezTo>
                    <a:pt x="13215" y="2"/>
                    <a:pt x="12704" y="31"/>
                    <a:pt x="12196" y="89"/>
                  </a:cubicBezTo>
                  <a:cubicBezTo>
                    <a:pt x="11641" y="157"/>
                    <a:pt x="11056" y="278"/>
                    <a:pt x="10408" y="460"/>
                  </a:cubicBezTo>
                  <a:cubicBezTo>
                    <a:pt x="9522" y="705"/>
                    <a:pt x="8645" y="1119"/>
                    <a:pt x="7799" y="1687"/>
                  </a:cubicBezTo>
                  <a:cubicBezTo>
                    <a:pt x="7077" y="2169"/>
                    <a:pt x="6373" y="2798"/>
                    <a:pt x="5647" y="3605"/>
                  </a:cubicBezTo>
                  <a:cubicBezTo>
                    <a:pt x="5041" y="4279"/>
                    <a:pt x="4475" y="5050"/>
                    <a:pt x="3916" y="5961"/>
                  </a:cubicBezTo>
                  <a:cubicBezTo>
                    <a:pt x="2940" y="7547"/>
                    <a:pt x="2129" y="9325"/>
                    <a:pt x="1439" y="11397"/>
                  </a:cubicBezTo>
                  <a:cubicBezTo>
                    <a:pt x="1168" y="12211"/>
                    <a:pt x="915" y="13091"/>
                    <a:pt x="670" y="14091"/>
                  </a:cubicBezTo>
                  <a:cubicBezTo>
                    <a:pt x="382" y="15258"/>
                    <a:pt x="187" y="16492"/>
                    <a:pt x="92" y="17762"/>
                  </a:cubicBezTo>
                  <a:cubicBezTo>
                    <a:pt x="0" y="18945"/>
                    <a:pt x="13" y="20232"/>
                    <a:pt x="128" y="21586"/>
                  </a:cubicBezTo>
                  <a:cubicBezTo>
                    <a:pt x="189" y="22261"/>
                    <a:pt x="273" y="22874"/>
                    <a:pt x="382" y="23461"/>
                  </a:cubicBezTo>
                  <a:cubicBezTo>
                    <a:pt x="498" y="24065"/>
                    <a:pt x="643" y="24676"/>
                    <a:pt x="825" y="25327"/>
                  </a:cubicBezTo>
                  <a:cubicBezTo>
                    <a:pt x="1158" y="26538"/>
                    <a:pt x="1601" y="27718"/>
                    <a:pt x="2148" y="28848"/>
                  </a:cubicBezTo>
                  <a:cubicBezTo>
                    <a:pt x="2716" y="30021"/>
                    <a:pt x="3332" y="31169"/>
                    <a:pt x="3980" y="32258"/>
                  </a:cubicBezTo>
                  <a:cubicBezTo>
                    <a:pt x="4579" y="33272"/>
                    <a:pt x="5232" y="34253"/>
                    <a:pt x="5934" y="35197"/>
                  </a:cubicBezTo>
                  <a:cubicBezTo>
                    <a:pt x="6659" y="36172"/>
                    <a:pt x="7416" y="37064"/>
                    <a:pt x="8180" y="37847"/>
                  </a:cubicBezTo>
                  <a:cubicBezTo>
                    <a:pt x="8223" y="37890"/>
                    <a:pt x="8280" y="37916"/>
                    <a:pt x="8342" y="37919"/>
                  </a:cubicBezTo>
                  <a:cubicBezTo>
                    <a:pt x="8385" y="37919"/>
                    <a:pt x="8425" y="37905"/>
                    <a:pt x="8457" y="37878"/>
                  </a:cubicBezTo>
                  <a:cubicBezTo>
                    <a:pt x="8501" y="37845"/>
                    <a:pt x="8527" y="37796"/>
                    <a:pt x="8533" y="37742"/>
                  </a:cubicBezTo>
                  <a:cubicBezTo>
                    <a:pt x="8539" y="37691"/>
                    <a:pt x="8525" y="37639"/>
                    <a:pt x="8495" y="37600"/>
                  </a:cubicBezTo>
                  <a:cubicBezTo>
                    <a:pt x="7738" y="36692"/>
                    <a:pt x="7016" y="35742"/>
                    <a:pt x="6348" y="34782"/>
                  </a:cubicBezTo>
                  <a:cubicBezTo>
                    <a:pt x="5672" y="33806"/>
                    <a:pt x="5018" y="32782"/>
                    <a:pt x="4409" y="31738"/>
                  </a:cubicBezTo>
                  <a:cubicBezTo>
                    <a:pt x="3842" y="30755"/>
                    <a:pt x="3322" y="29764"/>
                    <a:pt x="2864" y="28794"/>
                  </a:cubicBezTo>
                  <a:cubicBezTo>
                    <a:pt x="2398" y="27806"/>
                    <a:pt x="2016" y="26781"/>
                    <a:pt x="1720" y="25731"/>
                  </a:cubicBezTo>
                  <a:cubicBezTo>
                    <a:pt x="1592" y="25254"/>
                    <a:pt x="1495" y="24839"/>
                    <a:pt x="1418" y="24460"/>
                  </a:cubicBezTo>
                  <a:cubicBezTo>
                    <a:pt x="1325" y="24017"/>
                    <a:pt x="1259" y="23576"/>
                    <a:pt x="1188" y="23047"/>
                  </a:cubicBezTo>
                  <a:cubicBezTo>
                    <a:pt x="1053" y="22059"/>
                    <a:pt x="982" y="21150"/>
                    <a:pt x="970" y="20270"/>
                  </a:cubicBezTo>
                  <a:cubicBezTo>
                    <a:pt x="963" y="19218"/>
                    <a:pt x="1023" y="18167"/>
                    <a:pt x="1147" y="17123"/>
                  </a:cubicBezTo>
                  <a:cubicBezTo>
                    <a:pt x="1256" y="16181"/>
                    <a:pt x="1436" y="15213"/>
                    <a:pt x="1696" y="14160"/>
                  </a:cubicBezTo>
                  <a:cubicBezTo>
                    <a:pt x="2365" y="11515"/>
                    <a:pt x="3288" y="9132"/>
                    <a:pt x="4443" y="7074"/>
                  </a:cubicBezTo>
                  <a:lnTo>
                    <a:pt x="4443" y="7074"/>
                  </a:lnTo>
                  <a:lnTo>
                    <a:pt x="4389" y="7107"/>
                  </a:lnTo>
                  <a:cubicBezTo>
                    <a:pt x="5175" y="5793"/>
                    <a:pt x="5972" y="4716"/>
                    <a:pt x="6833" y="3820"/>
                  </a:cubicBezTo>
                  <a:cubicBezTo>
                    <a:pt x="7497" y="3152"/>
                    <a:pt x="8199" y="2593"/>
                    <a:pt x="8923" y="2157"/>
                  </a:cubicBezTo>
                  <a:cubicBezTo>
                    <a:pt x="9236" y="1979"/>
                    <a:pt x="9558" y="1817"/>
                    <a:pt x="9889" y="1675"/>
                  </a:cubicBezTo>
                  <a:cubicBezTo>
                    <a:pt x="10218" y="1534"/>
                    <a:pt x="10575" y="1411"/>
                    <a:pt x="11011" y="1286"/>
                  </a:cubicBezTo>
                  <a:cubicBezTo>
                    <a:pt x="11975" y="1039"/>
                    <a:pt x="12962" y="905"/>
                    <a:pt x="13957" y="887"/>
                  </a:cubicBezTo>
                  <a:lnTo>
                    <a:pt x="14059" y="885"/>
                  </a:lnTo>
                  <a:cubicBezTo>
                    <a:pt x="15317" y="885"/>
                    <a:pt x="16657" y="1056"/>
                    <a:pt x="18040" y="1395"/>
                  </a:cubicBezTo>
                  <a:cubicBezTo>
                    <a:pt x="20176" y="1942"/>
                    <a:pt x="22338" y="2836"/>
                    <a:pt x="24648" y="4127"/>
                  </a:cubicBezTo>
                  <a:cubicBezTo>
                    <a:pt x="27735" y="5870"/>
                    <a:pt x="30597" y="8032"/>
                    <a:pt x="33161" y="10555"/>
                  </a:cubicBezTo>
                  <a:cubicBezTo>
                    <a:pt x="34559" y="11948"/>
                    <a:pt x="35861" y="13435"/>
                    <a:pt x="37056" y="15006"/>
                  </a:cubicBezTo>
                  <a:cubicBezTo>
                    <a:pt x="38184" y="16489"/>
                    <a:pt x="39285" y="18151"/>
                    <a:pt x="40328" y="19943"/>
                  </a:cubicBezTo>
                  <a:cubicBezTo>
                    <a:pt x="41368" y="21737"/>
                    <a:pt x="42357" y="23705"/>
                    <a:pt x="43271" y="25793"/>
                  </a:cubicBezTo>
                  <a:cubicBezTo>
                    <a:pt x="43297" y="25850"/>
                    <a:pt x="43352" y="25886"/>
                    <a:pt x="43413" y="25886"/>
                  </a:cubicBezTo>
                  <a:cubicBezTo>
                    <a:pt x="43433" y="25885"/>
                    <a:pt x="43452" y="25880"/>
                    <a:pt x="43471" y="25875"/>
                  </a:cubicBezTo>
                  <a:cubicBezTo>
                    <a:pt x="43507" y="25859"/>
                    <a:pt x="43536" y="25828"/>
                    <a:pt x="43551" y="25792"/>
                  </a:cubicBezTo>
                  <a:cubicBezTo>
                    <a:pt x="43568" y="25754"/>
                    <a:pt x="43568" y="25712"/>
                    <a:pt x="43551" y="25676"/>
                  </a:cubicBezTo>
                  <a:cubicBezTo>
                    <a:pt x="42587" y="23459"/>
                    <a:pt x="41616" y="21478"/>
                    <a:pt x="40584" y="19619"/>
                  </a:cubicBezTo>
                  <a:cubicBezTo>
                    <a:pt x="40039" y="18635"/>
                    <a:pt x="39474" y="17688"/>
                    <a:pt x="38903" y="16803"/>
                  </a:cubicBezTo>
                  <a:cubicBezTo>
                    <a:pt x="38619" y="16360"/>
                    <a:pt x="38315" y="15891"/>
                    <a:pt x="37998" y="15438"/>
                  </a:cubicBezTo>
                  <a:cubicBezTo>
                    <a:pt x="37686" y="14991"/>
                    <a:pt x="37368" y="14546"/>
                    <a:pt x="37043" y="14109"/>
                  </a:cubicBezTo>
                  <a:cubicBezTo>
                    <a:pt x="36399" y="13248"/>
                    <a:pt x="35708" y="12395"/>
                    <a:pt x="34989" y="11577"/>
                  </a:cubicBezTo>
                  <a:cubicBezTo>
                    <a:pt x="34289" y="10784"/>
                    <a:pt x="33540" y="10007"/>
                    <a:pt x="32699" y="9200"/>
                  </a:cubicBezTo>
                  <a:cubicBezTo>
                    <a:pt x="31101" y="7672"/>
                    <a:pt x="29319" y="6257"/>
                    <a:pt x="27402" y="4995"/>
                  </a:cubicBezTo>
                  <a:cubicBezTo>
                    <a:pt x="26446" y="4363"/>
                    <a:pt x="25434" y="3759"/>
                    <a:pt x="24397" y="3199"/>
                  </a:cubicBezTo>
                  <a:cubicBezTo>
                    <a:pt x="23330" y="2615"/>
                    <a:pt x="22232" y="2092"/>
                    <a:pt x="21104" y="1633"/>
                  </a:cubicBezTo>
                  <a:cubicBezTo>
                    <a:pt x="19961" y="1164"/>
                    <a:pt x="18785" y="780"/>
                    <a:pt x="17584" y="486"/>
                  </a:cubicBezTo>
                  <a:cubicBezTo>
                    <a:pt x="16389" y="189"/>
                    <a:pt x="15186" y="27"/>
                    <a:pt x="14010" y="5"/>
                  </a:cubicBezTo>
                  <a:lnTo>
                    <a:pt x="13947" y="5"/>
                  </a:lnTo>
                  <a:lnTo>
                    <a:pt x="1372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28"/>
            <p:cNvSpPr/>
            <p:nvPr/>
          </p:nvSpPr>
          <p:spPr>
            <a:xfrm>
              <a:off x="5986192" y="2708134"/>
              <a:ext cx="35483" cy="25931"/>
            </a:xfrm>
            <a:custGeom>
              <a:avLst/>
              <a:gdLst/>
              <a:ahLst/>
              <a:cxnLst/>
              <a:rect l="l" t="t" r="r" b="b"/>
              <a:pathLst>
                <a:path w="2069" h="1512" extrusionOk="0">
                  <a:moveTo>
                    <a:pt x="385" y="1293"/>
                  </a:moveTo>
                  <a:cubicBezTo>
                    <a:pt x="384" y="1299"/>
                    <a:pt x="382" y="1305"/>
                    <a:pt x="381" y="1309"/>
                  </a:cubicBezTo>
                  <a:cubicBezTo>
                    <a:pt x="381" y="1305"/>
                    <a:pt x="384" y="1299"/>
                    <a:pt x="385" y="1293"/>
                  </a:cubicBezTo>
                  <a:close/>
                  <a:moveTo>
                    <a:pt x="1386" y="1"/>
                  </a:moveTo>
                  <a:cubicBezTo>
                    <a:pt x="1152" y="11"/>
                    <a:pt x="930" y="91"/>
                    <a:pt x="728" y="205"/>
                  </a:cubicBezTo>
                  <a:cubicBezTo>
                    <a:pt x="513" y="324"/>
                    <a:pt x="329" y="493"/>
                    <a:pt x="189" y="695"/>
                  </a:cubicBezTo>
                  <a:cubicBezTo>
                    <a:pt x="122" y="794"/>
                    <a:pt x="71" y="903"/>
                    <a:pt x="38" y="1017"/>
                  </a:cubicBezTo>
                  <a:cubicBezTo>
                    <a:pt x="24" y="1065"/>
                    <a:pt x="13" y="1113"/>
                    <a:pt x="6" y="1163"/>
                  </a:cubicBezTo>
                  <a:cubicBezTo>
                    <a:pt x="0" y="1226"/>
                    <a:pt x="0" y="1292"/>
                    <a:pt x="6" y="1356"/>
                  </a:cubicBezTo>
                  <a:cubicBezTo>
                    <a:pt x="12" y="1389"/>
                    <a:pt x="26" y="1421"/>
                    <a:pt x="50" y="1447"/>
                  </a:cubicBezTo>
                  <a:cubicBezTo>
                    <a:pt x="82" y="1482"/>
                    <a:pt x="125" y="1505"/>
                    <a:pt x="175" y="1511"/>
                  </a:cubicBezTo>
                  <a:cubicBezTo>
                    <a:pt x="178" y="1511"/>
                    <a:pt x="182" y="1511"/>
                    <a:pt x="186" y="1511"/>
                  </a:cubicBezTo>
                  <a:cubicBezTo>
                    <a:pt x="232" y="1511"/>
                    <a:pt x="276" y="1496"/>
                    <a:pt x="311" y="1466"/>
                  </a:cubicBezTo>
                  <a:cubicBezTo>
                    <a:pt x="352" y="1430"/>
                    <a:pt x="366" y="1391"/>
                    <a:pt x="376" y="1340"/>
                  </a:cubicBezTo>
                  <a:cubicBezTo>
                    <a:pt x="376" y="1337"/>
                    <a:pt x="376" y="1332"/>
                    <a:pt x="378" y="1330"/>
                  </a:cubicBezTo>
                  <a:cubicBezTo>
                    <a:pt x="406" y="1212"/>
                    <a:pt x="446" y="1099"/>
                    <a:pt x="498" y="990"/>
                  </a:cubicBezTo>
                  <a:cubicBezTo>
                    <a:pt x="564" y="869"/>
                    <a:pt x="644" y="754"/>
                    <a:pt x="734" y="650"/>
                  </a:cubicBezTo>
                  <a:cubicBezTo>
                    <a:pt x="821" y="558"/>
                    <a:pt x="917" y="477"/>
                    <a:pt x="1023" y="406"/>
                  </a:cubicBezTo>
                  <a:cubicBezTo>
                    <a:pt x="1101" y="358"/>
                    <a:pt x="1184" y="319"/>
                    <a:pt x="1271" y="287"/>
                  </a:cubicBezTo>
                  <a:cubicBezTo>
                    <a:pt x="1275" y="284"/>
                    <a:pt x="1280" y="282"/>
                    <a:pt x="1286" y="281"/>
                  </a:cubicBezTo>
                  <a:lnTo>
                    <a:pt x="1286" y="281"/>
                  </a:lnTo>
                  <a:cubicBezTo>
                    <a:pt x="1281" y="284"/>
                    <a:pt x="1275" y="285"/>
                    <a:pt x="1271" y="287"/>
                  </a:cubicBezTo>
                  <a:cubicBezTo>
                    <a:pt x="1354" y="261"/>
                    <a:pt x="1440" y="245"/>
                    <a:pt x="1527" y="239"/>
                  </a:cubicBezTo>
                  <a:cubicBezTo>
                    <a:pt x="1533" y="239"/>
                    <a:pt x="1539" y="239"/>
                    <a:pt x="1545" y="239"/>
                  </a:cubicBezTo>
                  <a:cubicBezTo>
                    <a:pt x="1599" y="239"/>
                    <a:pt x="1653" y="244"/>
                    <a:pt x="1705" y="255"/>
                  </a:cubicBezTo>
                  <a:cubicBezTo>
                    <a:pt x="1759" y="269"/>
                    <a:pt x="1813" y="290"/>
                    <a:pt x="1862" y="314"/>
                  </a:cubicBezTo>
                  <a:cubicBezTo>
                    <a:pt x="1874" y="320"/>
                    <a:pt x="1884" y="326"/>
                    <a:pt x="1894" y="332"/>
                  </a:cubicBezTo>
                  <a:cubicBezTo>
                    <a:pt x="1914" y="343"/>
                    <a:pt x="1935" y="349"/>
                    <a:pt x="1956" y="349"/>
                  </a:cubicBezTo>
                  <a:cubicBezTo>
                    <a:pt x="1989" y="349"/>
                    <a:pt x="2019" y="335"/>
                    <a:pt x="2039" y="304"/>
                  </a:cubicBezTo>
                  <a:cubicBezTo>
                    <a:pt x="2068" y="261"/>
                    <a:pt x="2061" y="188"/>
                    <a:pt x="2012" y="159"/>
                  </a:cubicBezTo>
                  <a:cubicBezTo>
                    <a:pt x="1974" y="139"/>
                    <a:pt x="1936" y="118"/>
                    <a:pt x="1897" y="99"/>
                  </a:cubicBezTo>
                  <a:cubicBezTo>
                    <a:pt x="1836" y="70"/>
                    <a:pt x="1774" y="49"/>
                    <a:pt x="1708" y="34"/>
                  </a:cubicBezTo>
                  <a:cubicBezTo>
                    <a:pt x="1620" y="11"/>
                    <a:pt x="1528" y="1"/>
                    <a:pt x="1437" y="1"/>
                  </a:cubicBezTo>
                  <a:cubicBezTo>
                    <a:pt x="1419" y="1"/>
                    <a:pt x="1403" y="1"/>
                    <a:pt x="1386" y="2"/>
                  </a:cubicBezTo>
                  <a:lnTo>
                    <a:pt x="1386" y="1"/>
                  </a:lnTo>
                  <a:close/>
                </a:path>
              </a:pathLst>
            </a:custGeom>
            <a:solidFill>
              <a:srgbClr val="CF8B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28"/>
            <p:cNvSpPr/>
            <p:nvPr/>
          </p:nvSpPr>
          <p:spPr>
            <a:xfrm>
              <a:off x="5968681" y="2730448"/>
              <a:ext cx="33460" cy="35020"/>
            </a:xfrm>
            <a:custGeom>
              <a:avLst/>
              <a:gdLst/>
              <a:ahLst/>
              <a:cxnLst/>
              <a:rect l="l" t="t" r="r" b="b"/>
              <a:pathLst>
                <a:path w="1951" h="2042" extrusionOk="0">
                  <a:moveTo>
                    <a:pt x="789" y="515"/>
                  </a:moveTo>
                  <a:lnTo>
                    <a:pt x="789" y="515"/>
                  </a:lnTo>
                  <a:cubicBezTo>
                    <a:pt x="786" y="518"/>
                    <a:pt x="784" y="522"/>
                    <a:pt x="781" y="525"/>
                  </a:cubicBezTo>
                  <a:lnTo>
                    <a:pt x="781" y="525"/>
                  </a:lnTo>
                  <a:cubicBezTo>
                    <a:pt x="784" y="522"/>
                    <a:pt x="787" y="518"/>
                    <a:pt x="789" y="515"/>
                  </a:cubicBezTo>
                  <a:close/>
                  <a:moveTo>
                    <a:pt x="1293" y="1"/>
                  </a:moveTo>
                  <a:cubicBezTo>
                    <a:pt x="1236" y="1"/>
                    <a:pt x="1180" y="5"/>
                    <a:pt x="1123" y="14"/>
                  </a:cubicBezTo>
                  <a:lnTo>
                    <a:pt x="1123" y="13"/>
                  </a:lnTo>
                  <a:cubicBezTo>
                    <a:pt x="1010" y="27"/>
                    <a:pt x="901" y="72"/>
                    <a:pt x="801" y="124"/>
                  </a:cubicBezTo>
                  <a:cubicBezTo>
                    <a:pt x="686" y="188"/>
                    <a:pt x="583" y="271"/>
                    <a:pt x="493" y="368"/>
                  </a:cubicBezTo>
                  <a:cubicBezTo>
                    <a:pt x="304" y="563"/>
                    <a:pt x="177" y="807"/>
                    <a:pt x="98" y="1064"/>
                  </a:cubicBezTo>
                  <a:cubicBezTo>
                    <a:pt x="16" y="1325"/>
                    <a:pt x="0" y="1603"/>
                    <a:pt x="50" y="1873"/>
                  </a:cubicBezTo>
                  <a:cubicBezTo>
                    <a:pt x="67" y="1972"/>
                    <a:pt x="152" y="2042"/>
                    <a:pt x="249" y="2042"/>
                  </a:cubicBezTo>
                  <a:cubicBezTo>
                    <a:pt x="260" y="2042"/>
                    <a:pt x="272" y="2041"/>
                    <a:pt x="284" y="2039"/>
                  </a:cubicBezTo>
                  <a:cubicBezTo>
                    <a:pt x="394" y="2020"/>
                    <a:pt x="467" y="1915"/>
                    <a:pt x="448" y="1805"/>
                  </a:cubicBezTo>
                  <a:cubicBezTo>
                    <a:pt x="440" y="1745"/>
                    <a:pt x="435" y="1687"/>
                    <a:pt x="430" y="1629"/>
                  </a:cubicBezTo>
                  <a:cubicBezTo>
                    <a:pt x="429" y="1471"/>
                    <a:pt x="443" y="1314"/>
                    <a:pt x="475" y="1160"/>
                  </a:cubicBezTo>
                  <a:cubicBezTo>
                    <a:pt x="512" y="1020"/>
                    <a:pt x="561" y="884"/>
                    <a:pt x="625" y="755"/>
                  </a:cubicBezTo>
                  <a:cubicBezTo>
                    <a:pt x="671" y="674"/>
                    <a:pt x="723" y="598"/>
                    <a:pt x="781" y="525"/>
                  </a:cubicBezTo>
                  <a:lnTo>
                    <a:pt x="781" y="525"/>
                  </a:lnTo>
                  <a:cubicBezTo>
                    <a:pt x="775" y="532"/>
                    <a:pt x="768" y="538"/>
                    <a:pt x="761" y="544"/>
                  </a:cubicBezTo>
                  <a:cubicBezTo>
                    <a:pt x="825" y="474"/>
                    <a:pt x="896" y="412"/>
                    <a:pt x="973" y="358"/>
                  </a:cubicBezTo>
                  <a:cubicBezTo>
                    <a:pt x="1031" y="325"/>
                    <a:pt x="1091" y="297"/>
                    <a:pt x="1155" y="275"/>
                  </a:cubicBezTo>
                  <a:cubicBezTo>
                    <a:pt x="1212" y="261"/>
                    <a:pt x="1270" y="251"/>
                    <a:pt x="1328" y="245"/>
                  </a:cubicBezTo>
                  <a:cubicBezTo>
                    <a:pt x="1387" y="245"/>
                    <a:pt x="1447" y="251"/>
                    <a:pt x="1505" y="261"/>
                  </a:cubicBezTo>
                  <a:lnTo>
                    <a:pt x="1504" y="261"/>
                  </a:lnTo>
                  <a:cubicBezTo>
                    <a:pt x="1601" y="286"/>
                    <a:pt x="1695" y="320"/>
                    <a:pt x="1785" y="367"/>
                  </a:cubicBezTo>
                  <a:cubicBezTo>
                    <a:pt x="1797" y="373"/>
                    <a:pt x="1810" y="375"/>
                    <a:pt x="1822" y="375"/>
                  </a:cubicBezTo>
                  <a:cubicBezTo>
                    <a:pt x="1868" y="375"/>
                    <a:pt x="1914" y="340"/>
                    <a:pt x="1929" y="299"/>
                  </a:cubicBezTo>
                  <a:cubicBezTo>
                    <a:pt x="1951" y="235"/>
                    <a:pt x="1916" y="180"/>
                    <a:pt x="1861" y="153"/>
                  </a:cubicBezTo>
                  <a:cubicBezTo>
                    <a:pt x="1793" y="120"/>
                    <a:pt x="1724" y="90"/>
                    <a:pt x="1653" y="65"/>
                  </a:cubicBezTo>
                  <a:cubicBezTo>
                    <a:pt x="1596" y="46"/>
                    <a:pt x="1537" y="31"/>
                    <a:pt x="1477" y="20"/>
                  </a:cubicBezTo>
                  <a:cubicBezTo>
                    <a:pt x="1416" y="7"/>
                    <a:pt x="1355" y="1"/>
                    <a:pt x="1293" y="1"/>
                  </a:cubicBezTo>
                  <a:close/>
                </a:path>
              </a:pathLst>
            </a:custGeom>
            <a:solidFill>
              <a:srgbClr val="CF8B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28"/>
            <p:cNvSpPr/>
            <p:nvPr/>
          </p:nvSpPr>
          <p:spPr>
            <a:xfrm>
              <a:off x="5957995" y="2760567"/>
              <a:ext cx="335094" cy="185323"/>
            </a:xfrm>
            <a:custGeom>
              <a:avLst/>
              <a:gdLst/>
              <a:ahLst/>
              <a:cxnLst/>
              <a:rect l="l" t="t" r="r" b="b"/>
              <a:pathLst>
                <a:path w="19539" h="10806" extrusionOk="0">
                  <a:moveTo>
                    <a:pt x="1294" y="245"/>
                  </a:moveTo>
                  <a:cubicBezTo>
                    <a:pt x="1297" y="245"/>
                    <a:pt x="1299" y="246"/>
                    <a:pt x="1302" y="246"/>
                  </a:cubicBezTo>
                  <a:lnTo>
                    <a:pt x="1297" y="245"/>
                  </a:lnTo>
                  <a:close/>
                  <a:moveTo>
                    <a:pt x="860" y="247"/>
                  </a:moveTo>
                  <a:cubicBezTo>
                    <a:pt x="855" y="249"/>
                    <a:pt x="851" y="250"/>
                    <a:pt x="847" y="251"/>
                  </a:cubicBezTo>
                  <a:cubicBezTo>
                    <a:pt x="851" y="249"/>
                    <a:pt x="856" y="248"/>
                    <a:pt x="860" y="247"/>
                  </a:cubicBezTo>
                  <a:close/>
                  <a:moveTo>
                    <a:pt x="866" y="2985"/>
                  </a:moveTo>
                  <a:cubicBezTo>
                    <a:pt x="866" y="2985"/>
                    <a:pt x="867" y="2986"/>
                    <a:pt x="867" y="2987"/>
                  </a:cubicBezTo>
                  <a:cubicBezTo>
                    <a:pt x="867" y="2986"/>
                    <a:pt x="866" y="2985"/>
                    <a:pt x="866" y="2985"/>
                  </a:cubicBezTo>
                  <a:close/>
                  <a:moveTo>
                    <a:pt x="872" y="2999"/>
                  </a:moveTo>
                  <a:lnTo>
                    <a:pt x="872" y="2999"/>
                  </a:lnTo>
                  <a:cubicBezTo>
                    <a:pt x="873" y="3001"/>
                    <a:pt x="874" y="3002"/>
                    <a:pt x="875" y="3004"/>
                  </a:cubicBezTo>
                  <a:cubicBezTo>
                    <a:pt x="874" y="3003"/>
                    <a:pt x="873" y="3001"/>
                    <a:pt x="872" y="2999"/>
                  </a:cubicBezTo>
                  <a:close/>
                  <a:moveTo>
                    <a:pt x="876" y="3003"/>
                  </a:moveTo>
                  <a:cubicBezTo>
                    <a:pt x="877" y="3004"/>
                    <a:pt x="878" y="3006"/>
                    <a:pt x="879" y="3008"/>
                  </a:cubicBezTo>
                  <a:lnTo>
                    <a:pt x="879" y="3008"/>
                  </a:lnTo>
                  <a:cubicBezTo>
                    <a:pt x="878" y="3006"/>
                    <a:pt x="877" y="3005"/>
                    <a:pt x="876" y="3003"/>
                  </a:cubicBezTo>
                  <a:close/>
                  <a:moveTo>
                    <a:pt x="17144" y="8802"/>
                  </a:moveTo>
                  <a:lnTo>
                    <a:pt x="17144" y="8802"/>
                  </a:lnTo>
                  <a:cubicBezTo>
                    <a:pt x="17134" y="8814"/>
                    <a:pt x="17122" y="8825"/>
                    <a:pt x="17111" y="8836"/>
                  </a:cubicBezTo>
                  <a:cubicBezTo>
                    <a:pt x="17122" y="8824"/>
                    <a:pt x="17134" y="8812"/>
                    <a:pt x="17144" y="8802"/>
                  </a:cubicBezTo>
                  <a:close/>
                  <a:moveTo>
                    <a:pt x="10741" y="9937"/>
                  </a:moveTo>
                  <a:cubicBezTo>
                    <a:pt x="10742" y="9937"/>
                    <a:pt x="10742" y="9937"/>
                    <a:pt x="10743" y="9937"/>
                  </a:cubicBezTo>
                  <a:lnTo>
                    <a:pt x="10743" y="9937"/>
                  </a:lnTo>
                  <a:cubicBezTo>
                    <a:pt x="10742" y="9937"/>
                    <a:pt x="10741" y="9937"/>
                    <a:pt x="10741" y="9937"/>
                  </a:cubicBezTo>
                  <a:close/>
                  <a:moveTo>
                    <a:pt x="14978" y="10099"/>
                  </a:moveTo>
                  <a:lnTo>
                    <a:pt x="14978" y="10099"/>
                  </a:lnTo>
                  <a:cubicBezTo>
                    <a:pt x="14976" y="10099"/>
                    <a:pt x="14974" y="10099"/>
                    <a:pt x="14973" y="10101"/>
                  </a:cubicBezTo>
                  <a:cubicBezTo>
                    <a:pt x="14974" y="10100"/>
                    <a:pt x="14976" y="10100"/>
                    <a:pt x="14978" y="10099"/>
                  </a:cubicBezTo>
                  <a:close/>
                  <a:moveTo>
                    <a:pt x="1042" y="1"/>
                  </a:moveTo>
                  <a:cubicBezTo>
                    <a:pt x="877" y="1"/>
                    <a:pt x="716" y="47"/>
                    <a:pt x="577" y="134"/>
                  </a:cubicBezTo>
                  <a:lnTo>
                    <a:pt x="575" y="134"/>
                  </a:lnTo>
                  <a:cubicBezTo>
                    <a:pt x="272" y="325"/>
                    <a:pt x="121" y="654"/>
                    <a:pt x="45" y="990"/>
                  </a:cubicBezTo>
                  <a:cubicBezTo>
                    <a:pt x="3" y="1174"/>
                    <a:pt x="0" y="1360"/>
                    <a:pt x="10" y="1546"/>
                  </a:cubicBezTo>
                  <a:cubicBezTo>
                    <a:pt x="23" y="1774"/>
                    <a:pt x="92" y="1995"/>
                    <a:pt x="164" y="2211"/>
                  </a:cubicBezTo>
                  <a:cubicBezTo>
                    <a:pt x="331" y="2718"/>
                    <a:pt x="594" y="3192"/>
                    <a:pt x="886" y="3639"/>
                  </a:cubicBezTo>
                  <a:cubicBezTo>
                    <a:pt x="1197" y="4114"/>
                    <a:pt x="1567" y="4557"/>
                    <a:pt x="1948" y="4977"/>
                  </a:cubicBezTo>
                  <a:cubicBezTo>
                    <a:pt x="2320" y="5386"/>
                    <a:pt x="2718" y="5773"/>
                    <a:pt x="3120" y="6149"/>
                  </a:cubicBezTo>
                  <a:cubicBezTo>
                    <a:pt x="3528" y="6528"/>
                    <a:pt x="3946" y="6894"/>
                    <a:pt x="4382" y="7241"/>
                  </a:cubicBezTo>
                  <a:cubicBezTo>
                    <a:pt x="4842" y="7608"/>
                    <a:pt x="5325" y="7951"/>
                    <a:pt x="5820" y="8271"/>
                  </a:cubicBezTo>
                  <a:cubicBezTo>
                    <a:pt x="6819" y="8921"/>
                    <a:pt x="7885" y="9465"/>
                    <a:pt x="8998" y="9893"/>
                  </a:cubicBezTo>
                  <a:cubicBezTo>
                    <a:pt x="10097" y="10316"/>
                    <a:pt x="11252" y="10609"/>
                    <a:pt x="12422" y="10740"/>
                  </a:cubicBezTo>
                  <a:cubicBezTo>
                    <a:pt x="12786" y="10781"/>
                    <a:pt x="13152" y="10806"/>
                    <a:pt x="13517" y="10806"/>
                  </a:cubicBezTo>
                  <a:cubicBezTo>
                    <a:pt x="13688" y="10806"/>
                    <a:pt x="13858" y="10801"/>
                    <a:pt x="14027" y="10789"/>
                  </a:cubicBezTo>
                  <a:cubicBezTo>
                    <a:pt x="14492" y="10757"/>
                    <a:pt x="14947" y="10661"/>
                    <a:pt x="15391" y="10525"/>
                  </a:cubicBezTo>
                  <a:cubicBezTo>
                    <a:pt x="16226" y="10271"/>
                    <a:pt x="16993" y="9794"/>
                    <a:pt x="17610" y="9177"/>
                  </a:cubicBezTo>
                  <a:cubicBezTo>
                    <a:pt x="18339" y="8446"/>
                    <a:pt x="18864" y="7527"/>
                    <a:pt x="19160" y="6539"/>
                  </a:cubicBezTo>
                  <a:cubicBezTo>
                    <a:pt x="19240" y="6278"/>
                    <a:pt x="19302" y="6009"/>
                    <a:pt x="19357" y="5739"/>
                  </a:cubicBezTo>
                  <a:cubicBezTo>
                    <a:pt x="19414" y="5450"/>
                    <a:pt x="19446" y="5155"/>
                    <a:pt x="19477" y="4860"/>
                  </a:cubicBezTo>
                  <a:cubicBezTo>
                    <a:pt x="19514" y="4486"/>
                    <a:pt x="19539" y="4113"/>
                    <a:pt x="19529" y="3736"/>
                  </a:cubicBezTo>
                  <a:cubicBezTo>
                    <a:pt x="19524" y="3553"/>
                    <a:pt x="19508" y="3370"/>
                    <a:pt x="19479" y="3190"/>
                  </a:cubicBezTo>
                  <a:cubicBezTo>
                    <a:pt x="19466" y="3080"/>
                    <a:pt x="19440" y="2972"/>
                    <a:pt x="19402" y="2869"/>
                  </a:cubicBezTo>
                  <a:cubicBezTo>
                    <a:pt x="19368" y="2773"/>
                    <a:pt x="19315" y="2685"/>
                    <a:pt x="19249" y="2608"/>
                  </a:cubicBezTo>
                  <a:cubicBezTo>
                    <a:pt x="19192" y="2537"/>
                    <a:pt x="19107" y="2496"/>
                    <a:pt x="19018" y="2496"/>
                  </a:cubicBezTo>
                  <a:cubicBezTo>
                    <a:pt x="19003" y="2496"/>
                    <a:pt x="18989" y="2497"/>
                    <a:pt x="18974" y="2499"/>
                  </a:cubicBezTo>
                  <a:cubicBezTo>
                    <a:pt x="18880" y="2513"/>
                    <a:pt x="18777" y="2585"/>
                    <a:pt x="18749" y="2682"/>
                  </a:cubicBezTo>
                  <a:cubicBezTo>
                    <a:pt x="18731" y="2730"/>
                    <a:pt x="18718" y="2779"/>
                    <a:pt x="18708" y="2829"/>
                  </a:cubicBezTo>
                  <a:cubicBezTo>
                    <a:pt x="18700" y="2878"/>
                    <a:pt x="18695" y="2927"/>
                    <a:pt x="18698" y="2978"/>
                  </a:cubicBezTo>
                  <a:cubicBezTo>
                    <a:pt x="18698" y="3087"/>
                    <a:pt x="18708" y="3199"/>
                    <a:pt x="18717" y="3308"/>
                  </a:cubicBezTo>
                  <a:cubicBezTo>
                    <a:pt x="18731" y="3514"/>
                    <a:pt x="18742" y="3720"/>
                    <a:pt x="18746" y="3925"/>
                  </a:cubicBezTo>
                  <a:cubicBezTo>
                    <a:pt x="18752" y="4354"/>
                    <a:pt x="18737" y="4781"/>
                    <a:pt x="18705" y="5209"/>
                  </a:cubicBezTo>
                  <a:cubicBezTo>
                    <a:pt x="18681" y="5537"/>
                    <a:pt x="18631" y="5863"/>
                    <a:pt x="18556" y="6184"/>
                  </a:cubicBezTo>
                  <a:cubicBezTo>
                    <a:pt x="18426" y="6711"/>
                    <a:pt x="18229" y="7221"/>
                    <a:pt x="17969" y="7697"/>
                  </a:cubicBezTo>
                  <a:cubicBezTo>
                    <a:pt x="17984" y="7672"/>
                    <a:pt x="17997" y="7649"/>
                    <a:pt x="18011" y="7624"/>
                  </a:cubicBezTo>
                  <a:lnTo>
                    <a:pt x="18011" y="7624"/>
                  </a:lnTo>
                  <a:cubicBezTo>
                    <a:pt x="17774" y="8048"/>
                    <a:pt x="17484" y="8442"/>
                    <a:pt x="17148" y="8796"/>
                  </a:cubicBezTo>
                  <a:cubicBezTo>
                    <a:pt x="16845" y="9101"/>
                    <a:pt x="16506" y="9369"/>
                    <a:pt x="16139" y="9594"/>
                  </a:cubicBezTo>
                  <a:cubicBezTo>
                    <a:pt x="15773" y="9808"/>
                    <a:pt x="15384" y="9977"/>
                    <a:pt x="14978" y="10099"/>
                  </a:cubicBezTo>
                  <a:lnTo>
                    <a:pt x="14978" y="10099"/>
                  </a:lnTo>
                  <a:cubicBezTo>
                    <a:pt x="14978" y="10099"/>
                    <a:pt x="14978" y="10099"/>
                    <a:pt x="14979" y="10099"/>
                  </a:cubicBezTo>
                  <a:cubicBezTo>
                    <a:pt x="14538" y="10220"/>
                    <a:pt x="14087" y="10288"/>
                    <a:pt x="13631" y="10303"/>
                  </a:cubicBezTo>
                  <a:cubicBezTo>
                    <a:pt x="13599" y="10303"/>
                    <a:pt x="13567" y="10303"/>
                    <a:pt x="13534" y="10303"/>
                  </a:cubicBezTo>
                  <a:cubicBezTo>
                    <a:pt x="13110" y="10303"/>
                    <a:pt x="12687" y="10268"/>
                    <a:pt x="12266" y="10218"/>
                  </a:cubicBezTo>
                  <a:cubicBezTo>
                    <a:pt x="11754" y="10156"/>
                    <a:pt x="11246" y="10062"/>
                    <a:pt x="10744" y="9937"/>
                  </a:cubicBezTo>
                  <a:lnTo>
                    <a:pt x="10744" y="9937"/>
                  </a:lnTo>
                  <a:cubicBezTo>
                    <a:pt x="10744" y="9937"/>
                    <a:pt x="10744" y="9937"/>
                    <a:pt x="10743" y="9937"/>
                  </a:cubicBezTo>
                  <a:lnTo>
                    <a:pt x="10743" y="9937"/>
                  </a:lnTo>
                  <a:cubicBezTo>
                    <a:pt x="10743" y="9937"/>
                    <a:pt x="10743" y="9937"/>
                    <a:pt x="10743" y="9937"/>
                  </a:cubicBezTo>
                  <a:lnTo>
                    <a:pt x="10743" y="9937"/>
                  </a:lnTo>
                  <a:cubicBezTo>
                    <a:pt x="10742" y="9937"/>
                    <a:pt x="10741" y="9937"/>
                    <a:pt x="10741" y="9937"/>
                  </a:cubicBezTo>
                  <a:lnTo>
                    <a:pt x="10741" y="9937"/>
                  </a:lnTo>
                  <a:cubicBezTo>
                    <a:pt x="10741" y="9937"/>
                    <a:pt x="10741" y="9937"/>
                    <a:pt x="10741" y="9937"/>
                  </a:cubicBezTo>
                  <a:lnTo>
                    <a:pt x="10741" y="9937"/>
                  </a:lnTo>
                  <a:cubicBezTo>
                    <a:pt x="9398" y="9597"/>
                    <a:pt x="8110" y="9066"/>
                    <a:pt x="6896" y="8397"/>
                  </a:cubicBezTo>
                  <a:lnTo>
                    <a:pt x="6896" y="8397"/>
                  </a:lnTo>
                  <a:lnTo>
                    <a:pt x="6951" y="8426"/>
                  </a:lnTo>
                  <a:cubicBezTo>
                    <a:pt x="6144" y="7974"/>
                    <a:pt x="5370" y="7465"/>
                    <a:pt x="4638" y="6901"/>
                  </a:cubicBezTo>
                  <a:cubicBezTo>
                    <a:pt x="4280" y="6624"/>
                    <a:pt x="3936" y="6333"/>
                    <a:pt x="3599" y="6035"/>
                  </a:cubicBezTo>
                  <a:cubicBezTo>
                    <a:pt x="3272" y="5746"/>
                    <a:pt x="2950" y="5455"/>
                    <a:pt x="2639" y="5150"/>
                  </a:cubicBezTo>
                  <a:lnTo>
                    <a:pt x="2639" y="5150"/>
                  </a:lnTo>
                  <a:lnTo>
                    <a:pt x="2674" y="5184"/>
                  </a:lnTo>
                  <a:cubicBezTo>
                    <a:pt x="2003" y="4525"/>
                    <a:pt x="1375" y="3817"/>
                    <a:pt x="882" y="3012"/>
                  </a:cubicBezTo>
                  <a:lnTo>
                    <a:pt x="882" y="3012"/>
                  </a:lnTo>
                  <a:cubicBezTo>
                    <a:pt x="878" y="3006"/>
                    <a:pt x="875" y="3000"/>
                    <a:pt x="872" y="2994"/>
                  </a:cubicBezTo>
                  <a:cubicBezTo>
                    <a:pt x="869" y="2990"/>
                    <a:pt x="866" y="2985"/>
                    <a:pt x="863" y="2981"/>
                  </a:cubicBezTo>
                  <a:lnTo>
                    <a:pt x="863" y="2981"/>
                  </a:lnTo>
                  <a:cubicBezTo>
                    <a:pt x="864" y="2982"/>
                    <a:pt x="865" y="2983"/>
                    <a:pt x="866" y="2985"/>
                  </a:cubicBezTo>
                  <a:lnTo>
                    <a:pt x="866" y="2985"/>
                  </a:lnTo>
                  <a:cubicBezTo>
                    <a:pt x="657" y="2625"/>
                    <a:pt x="485" y="2251"/>
                    <a:pt x="365" y="1853"/>
                  </a:cubicBezTo>
                  <a:lnTo>
                    <a:pt x="365" y="1853"/>
                  </a:lnTo>
                  <a:cubicBezTo>
                    <a:pt x="368" y="1864"/>
                    <a:pt x="371" y="1877"/>
                    <a:pt x="373" y="1889"/>
                  </a:cubicBezTo>
                  <a:cubicBezTo>
                    <a:pt x="323" y="1716"/>
                    <a:pt x="292" y="1537"/>
                    <a:pt x="285" y="1357"/>
                  </a:cubicBezTo>
                  <a:lnTo>
                    <a:pt x="285" y="1394"/>
                  </a:lnTo>
                  <a:cubicBezTo>
                    <a:pt x="282" y="1232"/>
                    <a:pt x="298" y="1071"/>
                    <a:pt x="333" y="914"/>
                  </a:cubicBezTo>
                  <a:cubicBezTo>
                    <a:pt x="360" y="808"/>
                    <a:pt x="401" y="705"/>
                    <a:pt x="450" y="608"/>
                  </a:cubicBezTo>
                  <a:cubicBezTo>
                    <a:pt x="490" y="543"/>
                    <a:pt x="535" y="482"/>
                    <a:pt x="586" y="425"/>
                  </a:cubicBezTo>
                  <a:cubicBezTo>
                    <a:pt x="631" y="380"/>
                    <a:pt x="681" y="340"/>
                    <a:pt x="735" y="305"/>
                  </a:cubicBezTo>
                  <a:lnTo>
                    <a:pt x="735" y="305"/>
                  </a:lnTo>
                  <a:cubicBezTo>
                    <a:pt x="780" y="280"/>
                    <a:pt x="826" y="260"/>
                    <a:pt x="875" y="243"/>
                  </a:cubicBezTo>
                  <a:lnTo>
                    <a:pt x="875" y="243"/>
                  </a:lnTo>
                  <a:cubicBezTo>
                    <a:pt x="874" y="243"/>
                    <a:pt x="874" y="243"/>
                    <a:pt x="874" y="243"/>
                  </a:cubicBezTo>
                  <a:lnTo>
                    <a:pt x="874" y="243"/>
                  </a:lnTo>
                  <a:cubicBezTo>
                    <a:pt x="927" y="230"/>
                    <a:pt x="981" y="221"/>
                    <a:pt x="1037" y="216"/>
                  </a:cubicBezTo>
                  <a:cubicBezTo>
                    <a:pt x="1124" y="216"/>
                    <a:pt x="1211" y="224"/>
                    <a:pt x="1295" y="242"/>
                  </a:cubicBezTo>
                  <a:lnTo>
                    <a:pt x="1295" y="242"/>
                  </a:lnTo>
                  <a:cubicBezTo>
                    <a:pt x="1293" y="241"/>
                    <a:pt x="1292" y="240"/>
                    <a:pt x="1290" y="240"/>
                  </a:cubicBezTo>
                  <a:lnTo>
                    <a:pt x="1290" y="240"/>
                  </a:lnTo>
                  <a:cubicBezTo>
                    <a:pt x="1292" y="240"/>
                    <a:pt x="1294" y="241"/>
                    <a:pt x="1296" y="242"/>
                  </a:cubicBezTo>
                  <a:lnTo>
                    <a:pt x="1296" y="242"/>
                  </a:lnTo>
                  <a:cubicBezTo>
                    <a:pt x="1295" y="242"/>
                    <a:pt x="1295" y="242"/>
                    <a:pt x="1295" y="242"/>
                  </a:cubicBezTo>
                  <a:lnTo>
                    <a:pt x="1295" y="242"/>
                  </a:lnTo>
                  <a:cubicBezTo>
                    <a:pt x="1295" y="242"/>
                    <a:pt x="1295" y="242"/>
                    <a:pt x="1296" y="242"/>
                  </a:cubicBezTo>
                  <a:lnTo>
                    <a:pt x="1296" y="242"/>
                  </a:lnTo>
                  <a:cubicBezTo>
                    <a:pt x="1296" y="242"/>
                    <a:pt x="1296" y="242"/>
                    <a:pt x="1296" y="242"/>
                  </a:cubicBezTo>
                  <a:lnTo>
                    <a:pt x="1296" y="242"/>
                  </a:lnTo>
                  <a:cubicBezTo>
                    <a:pt x="1296" y="242"/>
                    <a:pt x="1296" y="242"/>
                    <a:pt x="1296" y="242"/>
                  </a:cubicBezTo>
                  <a:cubicBezTo>
                    <a:pt x="1296" y="242"/>
                    <a:pt x="1296" y="242"/>
                    <a:pt x="1296" y="242"/>
                  </a:cubicBezTo>
                  <a:lnTo>
                    <a:pt x="1296" y="242"/>
                  </a:lnTo>
                  <a:cubicBezTo>
                    <a:pt x="1297" y="242"/>
                    <a:pt x="1298" y="243"/>
                    <a:pt x="1299" y="243"/>
                  </a:cubicBezTo>
                  <a:lnTo>
                    <a:pt x="1318" y="246"/>
                  </a:lnTo>
                  <a:lnTo>
                    <a:pt x="1318" y="246"/>
                  </a:lnTo>
                  <a:lnTo>
                    <a:pt x="1303" y="245"/>
                  </a:lnTo>
                  <a:lnTo>
                    <a:pt x="1303" y="245"/>
                  </a:lnTo>
                  <a:cubicBezTo>
                    <a:pt x="1390" y="270"/>
                    <a:pt x="1476" y="301"/>
                    <a:pt x="1560" y="339"/>
                  </a:cubicBezTo>
                  <a:cubicBezTo>
                    <a:pt x="1572" y="345"/>
                    <a:pt x="1584" y="347"/>
                    <a:pt x="1597" y="347"/>
                  </a:cubicBezTo>
                  <a:cubicBezTo>
                    <a:pt x="1639" y="347"/>
                    <a:pt x="1681" y="319"/>
                    <a:pt x="1695" y="280"/>
                  </a:cubicBezTo>
                  <a:cubicBezTo>
                    <a:pt x="1715" y="226"/>
                    <a:pt x="1689" y="166"/>
                    <a:pt x="1637" y="143"/>
                  </a:cubicBezTo>
                  <a:cubicBezTo>
                    <a:pt x="1450" y="60"/>
                    <a:pt x="1257" y="4"/>
                    <a:pt x="105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28"/>
            <p:cNvSpPr/>
            <p:nvPr/>
          </p:nvSpPr>
          <p:spPr>
            <a:xfrm>
              <a:off x="6157674" y="1478396"/>
              <a:ext cx="150440" cy="212368"/>
            </a:xfrm>
            <a:custGeom>
              <a:avLst/>
              <a:gdLst/>
              <a:ahLst/>
              <a:cxnLst/>
              <a:rect l="l" t="t" r="r" b="b"/>
              <a:pathLst>
                <a:path w="8772" h="12383" extrusionOk="0">
                  <a:moveTo>
                    <a:pt x="4652" y="1"/>
                  </a:moveTo>
                  <a:cubicBezTo>
                    <a:pt x="4193" y="1"/>
                    <a:pt x="3723" y="113"/>
                    <a:pt x="3251" y="332"/>
                  </a:cubicBezTo>
                  <a:cubicBezTo>
                    <a:pt x="2798" y="542"/>
                    <a:pt x="2362" y="876"/>
                    <a:pt x="1955" y="1324"/>
                  </a:cubicBezTo>
                  <a:cubicBezTo>
                    <a:pt x="1575" y="1741"/>
                    <a:pt x="1236" y="2245"/>
                    <a:pt x="950" y="2821"/>
                  </a:cubicBezTo>
                  <a:cubicBezTo>
                    <a:pt x="382" y="3966"/>
                    <a:pt x="59" y="5286"/>
                    <a:pt x="16" y="6644"/>
                  </a:cubicBezTo>
                  <a:cubicBezTo>
                    <a:pt x="0" y="7216"/>
                    <a:pt x="43" y="7790"/>
                    <a:pt x="141" y="8355"/>
                  </a:cubicBezTo>
                  <a:cubicBezTo>
                    <a:pt x="236" y="8899"/>
                    <a:pt x="398" y="9431"/>
                    <a:pt x="626" y="9936"/>
                  </a:cubicBezTo>
                  <a:cubicBezTo>
                    <a:pt x="1080" y="10953"/>
                    <a:pt x="1851" y="11782"/>
                    <a:pt x="2796" y="12272"/>
                  </a:cubicBezTo>
                  <a:cubicBezTo>
                    <a:pt x="2847" y="12298"/>
                    <a:pt x="2904" y="12312"/>
                    <a:pt x="2962" y="12312"/>
                  </a:cubicBezTo>
                  <a:cubicBezTo>
                    <a:pt x="2978" y="12312"/>
                    <a:pt x="2995" y="12311"/>
                    <a:pt x="3011" y="12308"/>
                  </a:cubicBezTo>
                  <a:cubicBezTo>
                    <a:pt x="3046" y="12337"/>
                    <a:pt x="3085" y="12359"/>
                    <a:pt x="3129" y="12371"/>
                  </a:cubicBezTo>
                  <a:cubicBezTo>
                    <a:pt x="3155" y="12378"/>
                    <a:pt x="3183" y="12382"/>
                    <a:pt x="3209" y="12382"/>
                  </a:cubicBezTo>
                  <a:cubicBezTo>
                    <a:pt x="3267" y="12381"/>
                    <a:pt x="3323" y="12366"/>
                    <a:pt x="3374" y="12340"/>
                  </a:cubicBezTo>
                  <a:cubicBezTo>
                    <a:pt x="3517" y="12273"/>
                    <a:pt x="3649" y="12182"/>
                    <a:pt x="3777" y="12093"/>
                  </a:cubicBezTo>
                  <a:cubicBezTo>
                    <a:pt x="3948" y="11974"/>
                    <a:pt x="4102" y="11856"/>
                    <a:pt x="4254" y="11739"/>
                  </a:cubicBezTo>
                  <a:cubicBezTo>
                    <a:pt x="4533" y="11521"/>
                    <a:pt x="4815" y="11277"/>
                    <a:pt x="5117" y="10992"/>
                  </a:cubicBezTo>
                  <a:cubicBezTo>
                    <a:pt x="5707" y="10433"/>
                    <a:pt x="6259" y="9804"/>
                    <a:pt x="6805" y="9068"/>
                  </a:cubicBezTo>
                  <a:cubicBezTo>
                    <a:pt x="7344" y="8343"/>
                    <a:pt x="7785" y="7595"/>
                    <a:pt x="8116" y="6843"/>
                  </a:cubicBezTo>
                  <a:cubicBezTo>
                    <a:pt x="8484" y="6014"/>
                    <a:pt x="8690" y="5239"/>
                    <a:pt x="8745" y="4478"/>
                  </a:cubicBezTo>
                  <a:cubicBezTo>
                    <a:pt x="8771" y="4098"/>
                    <a:pt x="8750" y="3714"/>
                    <a:pt x="8680" y="3338"/>
                  </a:cubicBezTo>
                  <a:cubicBezTo>
                    <a:pt x="8610" y="2968"/>
                    <a:pt x="8485" y="2611"/>
                    <a:pt x="8309" y="2277"/>
                  </a:cubicBezTo>
                  <a:cubicBezTo>
                    <a:pt x="7968" y="1614"/>
                    <a:pt x="7374" y="1022"/>
                    <a:pt x="6591" y="564"/>
                  </a:cubicBezTo>
                  <a:cubicBezTo>
                    <a:pt x="6026" y="233"/>
                    <a:pt x="5437" y="46"/>
                    <a:pt x="4837" y="8"/>
                  </a:cubicBezTo>
                  <a:cubicBezTo>
                    <a:pt x="4776" y="2"/>
                    <a:pt x="4716" y="1"/>
                    <a:pt x="46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28"/>
            <p:cNvSpPr/>
            <p:nvPr/>
          </p:nvSpPr>
          <p:spPr>
            <a:xfrm>
              <a:off x="6202097" y="1507502"/>
              <a:ext cx="66696" cy="53439"/>
            </a:xfrm>
            <a:custGeom>
              <a:avLst/>
              <a:gdLst/>
              <a:ahLst/>
              <a:cxnLst/>
              <a:rect l="l" t="t" r="r" b="b"/>
              <a:pathLst>
                <a:path w="3889" h="3116" extrusionOk="0">
                  <a:moveTo>
                    <a:pt x="1320" y="510"/>
                  </a:moveTo>
                  <a:cubicBezTo>
                    <a:pt x="1329" y="513"/>
                    <a:pt x="1336" y="516"/>
                    <a:pt x="1345" y="519"/>
                  </a:cubicBezTo>
                  <a:cubicBezTo>
                    <a:pt x="1336" y="516"/>
                    <a:pt x="1327" y="513"/>
                    <a:pt x="1320" y="510"/>
                  </a:cubicBezTo>
                  <a:close/>
                  <a:moveTo>
                    <a:pt x="1036" y="0"/>
                  </a:moveTo>
                  <a:cubicBezTo>
                    <a:pt x="738" y="0"/>
                    <a:pt x="442" y="57"/>
                    <a:pt x="164" y="166"/>
                  </a:cubicBezTo>
                  <a:lnTo>
                    <a:pt x="166" y="164"/>
                  </a:lnTo>
                  <a:lnTo>
                    <a:pt x="166" y="164"/>
                  </a:lnTo>
                  <a:cubicBezTo>
                    <a:pt x="62" y="203"/>
                    <a:pt x="0" y="309"/>
                    <a:pt x="36" y="420"/>
                  </a:cubicBezTo>
                  <a:cubicBezTo>
                    <a:pt x="62" y="501"/>
                    <a:pt x="145" y="560"/>
                    <a:pt x="229" y="560"/>
                  </a:cubicBezTo>
                  <a:cubicBezTo>
                    <a:pt x="250" y="560"/>
                    <a:pt x="272" y="557"/>
                    <a:pt x="292" y="549"/>
                  </a:cubicBezTo>
                  <a:cubicBezTo>
                    <a:pt x="395" y="510"/>
                    <a:pt x="501" y="479"/>
                    <a:pt x="610" y="456"/>
                  </a:cubicBezTo>
                  <a:cubicBezTo>
                    <a:pt x="697" y="445"/>
                    <a:pt x="784" y="439"/>
                    <a:pt x="872" y="439"/>
                  </a:cubicBezTo>
                  <a:cubicBezTo>
                    <a:pt x="905" y="439"/>
                    <a:pt x="939" y="440"/>
                    <a:pt x="973" y="442"/>
                  </a:cubicBezTo>
                  <a:cubicBezTo>
                    <a:pt x="1108" y="456"/>
                    <a:pt x="1242" y="487"/>
                    <a:pt x="1371" y="529"/>
                  </a:cubicBezTo>
                  <a:cubicBezTo>
                    <a:pt x="1512" y="585"/>
                    <a:pt x="1646" y="657"/>
                    <a:pt x="1772" y="741"/>
                  </a:cubicBezTo>
                  <a:cubicBezTo>
                    <a:pt x="1942" y="867"/>
                    <a:pt x="2097" y="1012"/>
                    <a:pt x="2235" y="1171"/>
                  </a:cubicBezTo>
                  <a:cubicBezTo>
                    <a:pt x="2425" y="1410"/>
                    <a:pt x="2590" y="1669"/>
                    <a:pt x="2726" y="1942"/>
                  </a:cubicBezTo>
                  <a:cubicBezTo>
                    <a:pt x="2852" y="2218"/>
                    <a:pt x="2947" y="2508"/>
                    <a:pt x="3004" y="2808"/>
                  </a:cubicBezTo>
                  <a:cubicBezTo>
                    <a:pt x="3027" y="2882"/>
                    <a:pt x="3070" y="2947"/>
                    <a:pt x="3127" y="2999"/>
                  </a:cubicBezTo>
                  <a:cubicBezTo>
                    <a:pt x="3210" y="3074"/>
                    <a:pt x="3319" y="3116"/>
                    <a:pt x="3431" y="3116"/>
                  </a:cubicBezTo>
                  <a:cubicBezTo>
                    <a:pt x="3437" y="3116"/>
                    <a:pt x="3442" y="3116"/>
                    <a:pt x="3448" y="3115"/>
                  </a:cubicBezTo>
                  <a:cubicBezTo>
                    <a:pt x="3566" y="3110"/>
                    <a:pt x="3677" y="3057"/>
                    <a:pt x="3757" y="2970"/>
                  </a:cubicBezTo>
                  <a:cubicBezTo>
                    <a:pt x="3833" y="2889"/>
                    <a:pt x="3888" y="2762"/>
                    <a:pt x="3875" y="2649"/>
                  </a:cubicBezTo>
                  <a:cubicBezTo>
                    <a:pt x="3850" y="2440"/>
                    <a:pt x="3805" y="2234"/>
                    <a:pt x="3740" y="2033"/>
                  </a:cubicBezTo>
                  <a:cubicBezTo>
                    <a:pt x="3667" y="1811"/>
                    <a:pt x="3557" y="1598"/>
                    <a:pt x="3435" y="1400"/>
                  </a:cubicBezTo>
                  <a:cubicBezTo>
                    <a:pt x="3323" y="1219"/>
                    <a:pt x="3182" y="1052"/>
                    <a:pt x="3037" y="898"/>
                  </a:cubicBezTo>
                  <a:cubicBezTo>
                    <a:pt x="2880" y="731"/>
                    <a:pt x="2694" y="596"/>
                    <a:pt x="2508" y="466"/>
                  </a:cubicBezTo>
                  <a:cubicBezTo>
                    <a:pt x="2179" y="235"/>
                    <a:pt x="1775" y="87"/>
                    <a:pt x="1378" y="26"/>
                  </a:cubicBezTo>
                  <a:cubicBezTo>
                    <a:pt x="1265" y="9"/>
                    <a:pt x="1150" y="0"/>
                    <a:pt x="10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28"/>
            <p:cNvSpPr/>
            <p:nvPr/>
          </p:nvSpPr>
          <p:spPr>
            <a:xfrm>
              <a:off x="6160093" y="921156"/>
              <a:ext cx="1267659" cy="1259547"/>
            </a:xfrm>
            <a:custGeom>
              <a:avLst/>
              <a:gdLst/>
              <a:ahLst/>
              <a:cxnLst/>
              <a:rect l="l" t="t" r="r" b="b"/>
              <a:pathLst>
                <a:path w="73916" h="73443" extrusionOk="0">
                  <a:moveTo>
                    <a:pt x="39236" y="0"/>
                  </a:moveTo>
                  <a:cubicBezTo>
                    <a:pt x="37955" y="2"/>
                    <a:pt x="36676" y="67"/>
                    <a:pt x="35403" y="199"/>
                  </a:cubicBezTo>
                  <a:cubicBezTo>
                    <a:pt x="31966" y="553"/>
                    <a:pt x="28645" y="1405"/>
                    <a:pt x="25536" y="2729"/>
                  </a:cubicBezTo>
                  <a:cubicBezTo>
                    <a:pt x="22338" y="4087"/>
                    <a:pt x="19437" y="5939"/>
                    <a:pt x="16916" y="8232"/>
                  </a:cubicBezTo>
                  <a:cubicBezTo>
                    <a:pt x="16232" y="8857"/>
                    <a:pt x="15583" y="9503"/>
                    <a:pt x="14986" y="10157"/>
                  </a:cubicBezTo>
                  <a:cubicBezTo>
                    <a:pt x="14289" y="10920"/>
                    <a:pt x="13621" y="11789"/>
                    <a:pt x="12998" y="12739"/>
                  </a:cubicBezTo>
                  <a:cubicBezTo>
                    <a:pt x="11920" y="14374"/>
                    <a:pt x="11022" y="16262"/>
                    <a:pt x="10331" y="18351"/>
                  </a:cubicBezTo>
                  <a:cubicBezTo>
                    <a:pt x="9675" y="20335"/>
                    <a:pt x="9191" y="22512"/>
                    <a:pt x="8809" y="25203"/>
                  </a:cubicBezTo>
                  <a:cubicBezTo>
                    <a:pt x="8662" y="26258"/>
                    <a:pt x="8532" y="27393"/>
                    <a:pt x="8398" y="28779"/>
                  </a:cubicBezTo>
                  <a:cubicBezTo>
                    <a:pt x="8330" y="29501"/>
                    <a:pt x="8251" y="30080"/>
                    <a:pt x="8152" y="30600"/>
                  </a:cubicBezTo>
                  <a:cubicBezTo>
                    <a:pt x="8049" y="31145"/>
                    <a:pt x="7914" y="31684"/>
                    <a:pt x="7750" y="32212"/>
                  </a:cubicBezTo>
                  <a:cubicBezTo>
                    <a:pt x="7537" y="32863"/>
                    <a:pt x="7281" y="33501"/>
                    <a:pt x="6986" y="34118"/>
                  </a:cubicBezTo>
                  <a:cubicBezTo>
                    <a:pt x="6699" y="34715"/>
                    <a:pt x="6340" y="35344"/>
                    <a:pt x="5888" y="36042"/>
                  </a:cubicBezTo>
                  <a:cubicBezTo>
                    <a:pt x="5643" y="36413"/>
                    <a:pt x="5365" y="36805"/>
                    <a:pt x="5040" y="37240"/>
                  </a:cubicBezTo>
                  <a:lnTo>
                    <a:pt x="4859" y="37480"/>
                  </a:lnTo>
                  <a:cubicBezTo>
                    <a:pt x="4760" y="37611"/>
                    <a:pt x="4660" y="37741"/>
                    <a:pt x="4564" y="37874"/>
                  </a:cubicBezTo>
                  <a:cubicBezTo>
                    <a:pt x="4381" y="38122"/>
                    <a:pt x="4205" y="38375"/>
                    <a:pt x="4032" y="38629"/>
                  </a:cubicBezTo>
                  <a:cubicBezTo>
                    <a:pt x="3425" y="39515"/>
                    <a:pt x="2876" y="40440"/>
                    <a:pt x="2391" y="41399"/>
                  </a:cubicBezTo>
                  <a:cubicBezTo>
                    <a:pt x="1421" y="43298"/>
                    <a:pt x="738" y="45332"/>
                    <a:pt x="366" y="47432"/>
                  </a:cubicBezTo>
                  <a:cubicBezTo>
                    <a:pt x="0" y="49539"/>
                    <a:pt x="3" y="51660"/>
                    <a:pt x="376" y="53736"/>
                  </a:cubicBezTo>
                  <a:cubicBezTo>
                    <a:pt x="573" y="54797"/>
                    <a:pt x="866" y="55837"/>
                    <a:pt x="1251" y="56845"/>
                  </a:cubicBezTo>
                  <a:cubicBezTo>
                    <a:pt x="1553" y="57632"/>
                    <a:pt x="1949" y="58470"/>
                    <a:pt x="2503" y="59482"/>
                  </a:cubicBezTo>
                  <a:cubicBezTo>
                    <a:pt x="4097" y="62396"/>
                    <a:pt x="6381" y="65030"/>
                    <a:pt x="9105" y="67101"/>
                  </a:cubicBezTo>
                  <a:cubicBezTo>
                    <a:pt x="11616" y="69011"/>
                    <a:pt x="14585" y="70519"/>
                    <a:pt x="17928" y="71582"/>
                  </a:cubicBezTo>
                  <a:cubicBezTo>
                    <a:pt x="21018" y="72568"/>
                    <a:pt x="24403" y="73169"/>
                    <a:pt x="27990" y="73370"/>
                  </a:cubicBezTo>
                  <a:cubicBezTo>
                    <a:pt x="28875" y="73418"/>
                    <a:pt x="29767" y="73442"/>
                    <a:pt x="30641" y="73442"/>
                  </a:cubicBezTo>
                  <a:cubicBezTo>
                    <a:pt x="33119" y="73442"/>
                    <a:pt x="35666" y="73251"/>
                    <a:pt x="38209" y="72873"/>
                  </a:cubicBezTo>
                  <a:cubicBezTo>
                    <a:pt x="40036" y="72597"/>
                    <a:pt x="41787" y="72237"/>
                    <a:pt x="43409" y="71801"/>
                  </a:cubicBezTo>
                  <a:cubicBezTo>
                    <a:pt x="45281" y="71297"/>
                    <a:pt x="47059" y="70632"/>
                    <a:pt x="48688" y="69823"/>
                  </a:cubicBezTo>
                  <a:cubicBezTo>
                    <a:pt x="50244" y="69046"/>
                    <a:pt x="51716" y="68114"/>
                    <a:pt x="53083" y="67040"/>
                  </a:cubicBezTo>
                  <a:cubicBezTo>
                    <a:pt x="54377" y="66025"/>
                    <a:pt x="55652" y="64830"/>
                    <a:pt x="56981" y="63383"/>
                  </a:cubicBezTo>
                  <a:cubicBezTo>
                    <a:pt x="57321" y="63013"/>
                    <a:pt x="57654" y="62637"/>
                    <a:pt x="57980" y="62253"/>
                  </a:cubicBezTo>
                  <a:cubicBezTo>
                    <a:pt x="58117" y="62348"/>
                    <a:pt x="58259" y="62432"/>
                    <a:pt x="58407" y="62506"/>
                  </a:cubicBezTo>
                  <a:cubicBezTo>
                    <a:pt x="58816" y="62718"/>
                    <a:pt x="59277" y="62900"/>
                    <a:pt x="59821" y="63059"/>
                  </a:cubicBezTo>
                  <a:cubicBezTo>
                    <a:pt x="60664" y="63305"/>
                    <a:pt x="61588" y="63430"/>
                    <a:pt x="62570" y="63430"/>
                  </a:cubicBezTo>
                  <a:cubicBezTo>
                    <a:pt x="62677" y="63430"/>
                    <a:pt x="62783" y="63427"/>
                    <a:pt x="62892" y="63424"/>
                  </a:cubicBezTo>
                  <a:cubicBezTo>
                    <a:pt x="63911" y="63398"/>
                    <a:pt x="64923" y="63232"/>
                    <a:pt x="65896" y="62931"/>
                  </a:cubicBezTo>
                  <a:cubicBezTo>
                    <a:pt x="66872" y="62628"/>
                    <a:pt x="67784" y="62153"/>
                    <a:pt x="68593" y="61528"/>
                  </a:cubicBezTo>
                  <a:cubicBezTo>
                    <a:pt x="69459" y="60863"/>
                    <a:pt x="70173" y="60070"/>
                    <a:pt x="70721" y="59171"/>
                  </a:cubicBezTo>
                  <a:cubicBezTo>
                    <a:pt x="71274" y="58258"/>
                    <a:pt x="71602" y="57232"/>
                    <a:pt x="71668" y="56206"/>
                  </a:cubicBezTo>
                  <a:cubicBezTo>
                    <a:pt x="71727" y="55296"/>
                    <a:pt x="71533" y="54421"/>
                    <a:pt x="71103" y="53675"/>
                  </a:cubicBezTo>
                  <a:cubicBezTo>
                    <a:pt x="70734" y="53022"/>
                    <a:pt x="70153" y="52457"/>
                    <a:pt x="69422" y="52042"/>
                  </a:cubicBezTo>
                  <a:cubicBezTo>
                    <a:pt x="68857" y="51721"/>
                    <a:pt x="68223" y="51510"/>
                    <a:pt x="67534" y="51416"/>
                  </a:cubicBezTo>
                  <a:cubicBezTo>
                    <a:pt x="67995" y="50742"/>
                    <a:pt x="68413" y="50088"/>
                    <a:pt x="68857" y="49366"/>
                  </a:cubicBezTo>
                  <a:cubicBezTo>
                    <a:pt x="70151" y="47253"/>
                    <a:pt x="71149" y="45307"/>
                    <a:pt x="71907" y="43414"/>
                  </a:cubicBezTo>
                  <a:cubicBezTo>
                    <a:pt x="72721" y="41388"/>
                    <a:pt x="73286" y="39269"/>
                    <a:pt x="73586" y="37107"/>
                  </a:cubicBezTo>
                  <a:cubicBezTo>
                    <a:pt x="73858" y="35148"/>
                    <a:pt x="73916" y="33068"/>
                    <a:pt x="73758" y="30925"/>
                  </a:cubicBezTo>
                  <a:cubicBezTo>
                    <a:pt x="73608" y="28926"/>
                    <a:pt x="73245" y="26850"/>
                    <a:pt x="72681" y="24760"/>
                  </a:cubicBezTo>
                  <a:cubicBezTo>
                    <a:pt x="72145" y="22773"/>
                    <a:pt x="71405" y="20784"/>
                    <a:pt x="70478" y="18846"/>
                  </a:cubicBezTo>
                  <a:cubicBezTo>
                    <a:pt x="69588" y="16986"/>
                    <a:pt x="68528" y="15211"/>
                    <a:pt x="67311" y="13543"/>
                  </a:cubicBezTo>
                  <a:cubicBezTo>
                    <a:pt x="66285" y="12138"/>
                    <a:pt x="65090" y="10775"/>
                    <a:pt x="63761" y="9494"/>
                  </a:cubicBezTo>
                  <a:cubicBezTo>
                    <a:pt x="61365" y="7195"/>
                    <a:pt x="58544" y="5243"/>
                    <a:pt x="55376" y="3693"/>
                  </a:cubicBezTo>
                  <a:cubicBezTo>
                    <a:pt x="52360" y="2216"/>
                    <a:pt x="49083" y="1162"/>
                    <a:pt x="45634" y="558"/>
                  </a:cubicBezTo>
                  <a:cubicBezTo>
                    <a:pt x="43522" y="186"/>
                    <a:pt x="41381" y="0"/>
                    <a:pt x="392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28"/>
            <p:cNvSpPr/>
            <p:nvPr/>
          </p:nvSpPr>
          <p:spPr>
            <a:xfrm>
              <a:off x="6148910" y="947346"/>
              <a:ext cx="506594" cy="1122399"/>
            </a:xfrm>
            <a:custGeom>
              <a:avLst/>
              <a:gdLst/>
              <a:ahLst/>
              <a:cxnLst/>
              <a:rect l="l" t="t" r="r" b="b"/>
              <a:pathLst>
                <a:path w="29539" h="65446" extrusionOk="0">
                  <a:moveTo>
                    <a:pt x="10585" y="21550"/>
                  </a:moveTo>
                  <a:cubicBezTo>
                    <a:pt x="10580" y="21578"/>
                    <a:pt x="10576" y="21606"/>
                    <a:pt x="10571" y="21634"/>
                  </a:cubicBezTo>
                  <a:lnTo>
                    <a:pt x="10571" y="21634"/>
                  </a:lnTo>
                  <a:cubicBezTo>
                    <a:pt x="10576" y="21606"/>
                    <a:pt x="10581" y="21578"/>
                    <a:pt x="10585" y="21550"/>
                  </a:cubicBezTo>
                  <a:close/>
                  <a:moveTo>
                    <a:pt x="4611" y="58808"/>
                  </a:moveTo>
                  <a:lnTo>
                    <a:pt x="4611" y="58808"/>
                  </a:lnTo>
                  <a:cubicBezTo>
                    <a:pt x="4616" y="58815"/>
                    <a:pt x="4621" y="58822"/>
                    <a:pt x="4627" y="58830"/>
                  </a:cubicBezTo>
                  <a:lnTo>
                    <a:pt x="4627" y="58830"/>
                  </a:lnTo>
                  <a:cubicBezTo>
                    <a:pt x="4621" y="58822"/>
                    <a:pt x="4615" y="58815"/>
                    <a:pt x="4611" y="58808"/>
                  </a:cubicBezTo>
                  <a:close/>
                  <a:moveTo>
                    <a:pt x="29539" y="1"/>
                  </a:moveTo>
                  <a:lnTo>
                    <a:pt x="29539" y="1"/>
                  </a:lnTo>
                  <a:cubicBezTo>
                    <a:pt x="28406" y="312"/>
                    <a:pt x="27303" y="717"/>
                    <a:pt x="26218" y="1164"/>
                  </a:cubicBezTo>
                  <a:lnTo>
                    <a:pt x="26220" y="1164"/>
                  </a:lnTo>
                  <a:cubicBezTo>
                    <a:pt x="25722" y="1376"/>
                    <a:pt x="25226" y="1596"/>
                    <a:pt x="24737" y="1824"/>
                  </a:cubicBezTo>
                  <a:cubicBezTo>
                    <a:pt x="23247" y="2518"/>
                    <a:pt x="21789" y="3283"/>
                    <a:pt x="20393" y="4155"/>
                  </a:cubicBezTo>
                  <a:cubicBezTo>
                    <a:pt x="19706" y="4583"/>
                    <a:pt x="19038" y="5047"/>
                    <a:pt x="18389" y="5527"/>
                  </a:cubicBezTo>
                  <a:cubicBezTo>
                    <a:pt x="16352" y="7035"/>
                    <a:pt x="14575" y="8863"/>
                    <a:pt x="13127" y="10943"/>
                  </a:cubicBezTo>
                  <a:cubicBezTo>
                    <a:pt x="12261" y="12194"/>
                    <a:pt x="11570" y="13552"/>
                    <a:pt x="10992" y="14955"/>
                  </a:cubicBezTo>
                  <a:cubicBezTo>
                    <a:pt x="10430" y="16311"/>
                    <a:pt x="10026" y="17730"/>
                    <a:pt x="9709" y="19162"/>
                  </a:cubicBezTo>
                  <a:cubicBezTo>
                    <a:pt x="9387" y="20623"/>
                    <a:pt x="9166" y="22108"/>
                    <a:pt x="8973" y="23590"/>
                  </a:cubicBezTo>
                  <a:cubicBezTo>
                    <a:pt x="8877" y="24331"/>
                    <a:pt x="8790" y="25072"/>
                    <a:pt x="8703" y="25814"/>
                  </a:cubicBezTo>
                  <a:cubicBezTo>
                    <a:pt x="8624" y="26491"/>
                    <a:pt x="8556" y="27169"/>
                    <a:pt x="8449" y="27842"/>
                  </a:cubicBezTo>
                  <a:cubicBezTo>
                    <a:pt x="8194" y="29323"/>
                    <a:pt x="7715" y="30746"/>
                    <a:pt x="7091" y="32110"/>
                  </a:cubicBezTo>
                  <a:cubicBezTo>
                    <a:pt x="5776" y="34897"/>
                    <a:pt x="3938" y="37392"/>
                    <a:pt x="2485" y="40104"/>
                  </a:cubicBezTo>
                  <a:cubicBezTo>
                    <a:pt x="1730" y="41513"/>
                    <a:pt x="1081" y="42987"/>
                    <a:pt x="655" y="44528"/>
                  </a:cubicBezTo>
                  <a:cubicBezTo>
                    <a:pt x="183" y="46242"/>
                    <a:pt x="0" y="48035"/>
                    <a:pt x="93" y="49807"/>
                  </a:cubicBezTo>
                  <a:cubicBezTo>
                    <a:pt x="265" y="53004"/>
                    <a:pt x="1380" y="56084"/>
                    <a:pt x="3092" y="58773"/>
                  </a:cubicBezTo>
                  <a:cubicBezTo>
                    <a:pt x="3531" y="59463"/>
                    <a:pt x="4010" y="60125"/>
                    <a:pt x="4514" y="60765"/>
                  </a:cubicBezTo>
                  <a:cubicBezTo>
                    <a:pt x="5008" y="61391"/>
                    <a:pt x="5513" y="62012"/>
                    <a:pt x="6058" y="62597"/>
                  </a:cubicBezTo>
                  <a:cubicBezTo>
                    <a:pt x="6590" y="63163"/>
                    <a:pt x="7169" y="63682"/>
                    <a:pt x="7791" y="64149"/>
                  </a:cubicBezTo>
                  <a:cubicBezTo>
                    <a:pt x="8091" y="64379"/>
                    <a:pt x="8408" y="64590"/>
                    <a:pt x="8729" y="64791"/>
                  </a:cubicBezTo>
                  <a:cubicBezTo>
                    <a:pt x="9111" y="65030"/>
                    <a:pt x="9510" y="65231"/>
                    <a:pt x="9920" y="65417"/>
                  </a:cubicBezTo>
                  <a:cubicBezTo>
                    <a:pt x="9981" y="65436"/>
                    <a:pt x="10045" y="65445"/>
                    <a:pt x="10109" y="65445"/>
                  </a:cubicBezTo>
                  <a:cubicBezTo>
                    <a:pt x="10155" y="65445"/>
                    <a:pt x="10201" y="65440"/>
                    <a:pt x="10247" y="65430"/>
                  </a:cubicBezTo>
                  <a:cubicBezTo>
                    <a:pt x="10414" y="65393"/>
                    <a:pt x="10558" y="65291"/>
                    <a:pt x="10649" y="65147"/>
                  </a:cubicBezTo>
                  <a:cubicBezTo>
                    <a:pt x="10836" y="64855"/>
                    <a:pt x="10749" y="64447"/>
                    <a:pt x="10451" y="64261"/>
                  </a:cubicBezTo>
                  <a:cubicBezTo>
                    <a:pt x="10003" y="63981"/>
                    <a:pt x="9554" y="63701"/>
                    <a:pt x="9123" y="63397"/>
                  </a:cubicBezTo>
                  <a:cubicBezTo>
                    <a:pt x="8733" y="63121"/>
                    <a:pt x="8357" y="62825"/>
                    <a:pt x="7990" y="62521"/>
                  </a:cubicBezTo>
                  <a:cubicBezTo>
                    <a:pt x="7358" y="61985"/>
                    <a:pt x="6760" y="61410"/>
                    <a:pt x="6196" y="60803"/>
                  </a:cubicBezTo>
                  <a:cubicBezTo>
                    <a:pt x="5629" y="60184"/>
                    <a:pt x="5113" y="59516"/>
                    <a:pt x="4627" y="58830"/>
                  </a:cubicBezTo>
                  <a:lnTo>
                    <a:pt x="4627" y="58830"/>
                  </a:lnTo>
                  <a:cubicBezTo>
                    <a:pt x="4627" y="58830"/>
                    <a:pt x="4628" y="58831"/>
                    <a:pt x="4629" y="58832"/>
                  </a:cubicBezTo>
                  <a:cubicBezTo>
                    <a:pt x="4623" y="58824"/>
                    <a:pt x="4618" y="58815"/>
                    <a:pt x="4611" y="58807"/>
                  </a:cubicBezTo>
                  <a:lnTo>
                    <a:pt x="4611" y="58807"/>
                  </a:lnTo>
                  <a:cubicBezTo>
                    <a:pt x="4611" y="58807"/>
                    <a:pt x="4611" y="58807"/>
                    <a:pt x="4611" y="58808"/>
                  </a:cubicBezTo>
                  <a:lnTo>
                    <a:pt x="4611" y="58808"/>
                  </a:lnTo>
                  <a:cubicBezTo>
                    <a:pt x="4611" y="58807"/>
                    <a:pt x="4610" y="58807"/>
                    <a:pt x="4610" y="58806"/>
                  </a:cubicBezTo>
                  <a:lnTo>
                    <a:pt x="4610" y="58806"/>
                  </a:lnTo>
                  <a:cubicBezTo>
                    <a:pt x="4610" y="58806"/>
                    <a:pt x="4610" y="58807"/>
                    <a:pt x="4611" y="58807"/>
                  </a:cubicBezTo>
                  <a:lnTo>
                    <a:pt x="4611" y="58807"/>
                  </a:lnTo>
                  <a:cubicBezTo>
                    <a:pt x="4609" y="58805"/>
                    <a:pt x="4608" y="58803"/>
                    <a:pt x="4607" y="58800"/>
                  </a:cubicBezTo>
                  <a:lnTo>
                    <a:pt x="4584" y="58768"/>
                  </a:lnTo>
                  <a:cubicBezTo>
                    <a:pt x="3621" y="57361"/>
                    <a:pt x="2811" y="55855"/>
                    <a:pt x="2218" y="54256"/>
                  </a:cubicBezTo>
                  <a:lnTo>
                    <a:pt x="2218" y="54256"/>
                  </a:lnTo>
                  <a:lnTo>
                    <a:pt x="2247" y="54340"/>
                  </a:lnTo>
                  <a:cubicBezTo>
                    <a:pt x="2234" y="54304"/>
                    <a:pt x="2222" y="54269"/>
                    <a:pt x="2209" y="54236"/>
                  </a:cubicBezTo>
                  <a:cubicBezTo>
                    <a:pt x="2208" y="54227"/>
                    <a:pt x="2205" y="54220"/>
                    <a:pt x="2202" y="54214"/>
                  </a:cubicBezTo>
                  <a:lnTo>
                    <a:pt x="2202" y="54214"/>
                  </a:lnTo>
                  <a:lnTo>
                    <a:pt x="2206" y="54222"/>
                  </a:lnTo>
                  <a:cubicBezTo>
                    <a:pt x="1739" y="52904"/>
                    <a:pt x="1431" y="51534"/>
                    <a:pt x="1293" y="50141"/>
                  </a:cubicBezTo>
                  <a:cubicBezTo>
                    <a:pt x="1187" y="48837"/>
                    <a:pt x="1238" y="47526"/>
                    <a:pt x="1445" y="46234"/>
                  </a:cubicBezTo>
                  <a:cubicBezTo>
                    <a:pt x="1695" y="44808"/>
                    <a:pt x="2156" y="43436"/>
                    <a:pt x="2752" y="42117"/>
                  </a:cubicBezTo>
                  <a:cubicBezTo>
                    <a:pt x="4077" y="39285"/>
                    <a:pt x="5953" y="36766"/>
                    <a:pt x="7455" y="34036"/>
                  </a:cubicBezTo>
                  <a:cubicBezTo>
                    <a:pt x="8218" y="32647"/>
                    <a:pt x="8881" y="31195"/>
                    <a:pt x="9319" y="29669"/>
                  </a:cubicBezTo>
                  <a:cubicBezTo>
                    <a:pt x="9550" y="28861"/>
                    <a:pt x="9693" y="28035"/>
                    <a:pt x="9801" y="27200"/>
                  </a:cubicBezTo>
                  <a:cubicBezTo>
                    <a:pt x="9917" y="26272"/>
                    <a:pt x="10036" y="25343"/>
                    <a:pt x="10158" y="24414"/>
                  </a:cubicBezTo>
                  <a:cubicBezTo>
                    <a:pt x="10282" y="23486"/>
                    <a:pt x="10417" y="22559"/>
                    <a:pt x="10571" y="21634"/>
                  </a:cubicBezTo>
                  <a:lnTo>
                    <a:pt x="10571" y="21634"/>
                  </a:lnTo>
                  <a:cubicBezTo>
                    <a:pt x="10566" y="21662"/>
                    <a:pt x="10561" y="21690"/>
                    <a:pt x="10556" y="21718"/>
                  </a:cubicBezTo>
                  <a:cubicBezTo>
                    <a:pt x="11018" y="18999"/>
                    <a:pt x="11641" y="16278"/>
                    <a:pt x="12780" y="13756"/>
                  </a:cubicBezTo>
                  <a:cubicBezTo>
                    <a:pt x="13202" y="12849"/>
                    <a:pt x="13684" y="11973"/>
                    <a:pt x="14226" y="11132"/>
                  </a:cubicBezTo>
                  <a:cubicBezTo>
                    <a:pt x="14742" y="10335"/>
                    <a:pt x="15307" y="9572"/>
                    <a:pt x="15920" y="8849"/>
                  </a:cubicBezTo>
                  <a:cubicBezTo>
                    <a:pt x="17237" y="7306"/>
                    <a:pt x="18762" y="5947"/>
                    <a:pt x="20423" y="4788"/>
                  </a:cubicBezTo>
                  <a:cubicBezTo>
                    <a:pt x="21092" y="4328"/>
                    <a:pt x="21774" y="3893"/>
                    <a:pt x="22474" y="3488"/>
                  </a:cubicBezTo>
                  <a:cubicBezTo>
                    <a:pt x="22878" y="3257"/>
                    <a:pt x="23285" y="3032"/>
                    <a:pt x="23697" y="2816"/>
                  </a:cubicBezTo>
                  <a:cubicBezTo>
                    <a:pt x="24596" y="2283"/>
                    <a:pt x="25523" y="1799"/>
                    <a:pt x="26474" y="1366"/>
                  </a:cubicBezTo>
                  <a:cubicBezTo>
                    <a:pt x="26849" y="1169"/>
                    <a:pt x="27229" y="977"/>
                    <a:pt x="27616" y="798"/>
                  </a:cubicBezTo>
                  <a:cubicBezTo>
                    <a:pt x="28091" y="575"/>
                    <a:pt x="28576" y="370"/>
                    <a:pt x="29071" y="188"/>
                  </a:cubicBezTo>
                  <a:cubicBezTo>
                    <a:pt x="29225" y="124"/>
                    <a:pt x="29380" y="62"/>
                    <a:pt x="2953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28"/>
            <p:cNvSpPr/>
            <p:nvPr/>
          </p:nvSpPr>
          <p:spPr>
            <a:xfrm>
              <a:off x="6186763" y="1877360"/>
              <a:ext cx="51" cy="103"/>
            </a:xfrm>
            <a:custGeom>
              <a:avLst/>
              <a:gdLst/>
              <a:ahLst/>
              <a:cxnLst/>
              <a:rect l="l" t="t" r="r" b="b"/>
              <a:pathLst>
                <a:path w="3" h="6" extrusionOk="0">
                  <a:moveTo>
                    <a:pt x="1" y="1"/>
                  </a:moveTo>
                  <a:cubicBezTo>
                    <a:pt x="1" y="2"/>
                    <a:pt x="1" y="4"/>
                    <a:pt x="2" y="5"/>
                  </a:cubicBezTo>
                  <a:cubicBezTo>
                    <a:pt x="2" y="4"/>
                    <a:pt x="1" y="2"/>
                    <a:pt x="1" y="1"/>
                  </a:cubicBezTo>
                  <a:close/>
                </a:path>
              </a:pathLst>
            </a:custGeom>
            <a:solidFill>
              <a:srgbClr val="F3D2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28"/>
            <p:cNvSpPr/>
            <p:nvPr/>
          </p:nvSpPr>
          <p:spPr>
            <a:xfrm>
              <a:off x="6186798" y="1877446"/>
              <a:ext cx="189" cy="532"/>
            </a:xfrm>
            <a:custGeom>
              <a:avLst/>
              <a:gdLst/>
              <a:ahLst/>
              <a:cxnLst/>
              <a:rect l="l" t="t" r="r" b="b"/>
              <a:pathLst>
                <a:path w="11" h="31" extrusionOk="0">
                  <a:moveTo>
                    <a:pt x="0" y="0"/>
                  </a:moveTo>
                  <a:cubicBezTo>
                    <a:pt x="0" y="5"/>
                    <a:pt x="2" y="6"/>
                    <a:pt x="2" y="9"/>
                  </a:cubicBezTo>
                  <a:cubicBezTo>
                    <a:pt x="4" y="13"/>
                    <a:pt x="5" y="16"/>
                    <a:pt x="7" y="19"/>
                  </a:cubicBezTo>
                  <a:lnTo>
                    <a:pt x="0" y="0"/>
                  </a:lnTo>
                  <a:close/>
                  <a:moveTo>
                    <a:pt x="7" y="19"/>
                  </a:moveTo>
                  <a:lnTo>
                    <a:pt x="10" y="31"/>
                  </a:lnTo>
                  <a:cubicBezTo>
                    <a:pt x="9" y="26"/>
                    <a:pt x="8" y="23"/>
                    <a:pt x="7" y="19"/>
                  </a:cubicBezTo>
                  <a:close/>
                </a:path>
              </a:pathLst>
            </a:custGeom>
            <a:solidFill>
              <a:srgbClr val="F3D2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28"/>
            <p:cNvSpPr/>
            <p:nvPr/>
          </p:nvSpPr>
          <p:spPr>
            <a:xfrm>
              <a:off x="6227876" y="1955760"/>
              <a:ext cx="154" cy="240"/>
            </a:xfrm>
            <a:custGeom>
              <a:avLst/>
              <a:gdLst/>
              <a:ahLst/>
              <a:cxnLst/>
              <a:rect l="l" t="t" r="r" b="b"/>
              <a:pathLst>
                <a:path w="9" h="14" extrusionOk="0">
                  <a:moveTo>
                    <a:pt x="0" y="1"/>
                  </a:moveTo>
                  <a:lnTo>
                    <a:pt x="0" y="1"/>
                  </a:lnTo>
                  <a:cubicBezTo>
                    <a:pt x="2" y="3"/>
                    <a:pt x="3" y="6"/>
                    <a:pt x="5" y="9"/>
                  </a:cubicBezTo>
                  <a:cubicBezTo>
                    <a:pt x="6" y="11"/>
                    <a:pt x="7" y="12"/>
                    <a:pt x="9" y="14"/>
                  </a:cubicBezTo>
                  <a:cubicBezTo>
                    <a:pt x="6" y="9"/>
                    <a:pt x="3" y="5"/>
                    <a:pt x="0" y="1"/>
                  </a:cubicBezTo>
                  <a:close/>
                </a:path>
              </a:pathLst>
            </a:custGeom>
            <a:solidFill>
              <a:srgbClr val="F3D2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28"/>
            <p:cNvSpPr/>
            <p:nvPr/>
          </p:nvSpPr>
          <p:spPr>
            <a:xfrm>
              <a:off x="7193700" y="1838409"/>
              <a:ext cx="175667" cy="118678"/>
            </a:xfrm>
            <a:custGeom>
              <a:avLst/>
              <a:gdLst/>
              <a:ahLst/>
              <a:cxnLst/>
              <a:rect l="l" t="t" r="r" b="b"/>
              <a:pathLst>
                <a:path w="10243" h="6920" extrusionOk="0">
                  <a:moveTo>
                    <a:pt x="6378" y="0"/>
                  </a:moveTo>
                  <a:cubicBezTo>
                    <a:pt x="6373" y="0"/>
                    <a:pt x="6368" y="0"/>
                    <a:pt x="6363" y="0"/>
                  </a:cubicBezTo>
                  <a:lnTo>
                    <a:pt x="6308" y="0"/>
                  </a:lnTo>
                  <a:cubicBezTo>
                    <a:pt x="6162" y="6"/>
                    <a:pt x="6015" y="29"/>
                    <a:pt x="5873" y="70"/>
                  </a:cubicBezTo>
                  <a:cubicBezTo>
                    <a:pt x="5806" y="89"/>
                    <a:pt x="5740" y="115"/>
                    <a:pt x="5679" y="150"/>
                  </a:cubicBezTo>
                  <a:cubicBezTo>
                    <a:pt x="5661" y="163"/>
                    <a:pt x="5642" y="178"/>
                    <a:pt x="5624" y="194"/>
                  </a:cubicBezTo>
                  <a:cubicBezTo>
                    <a:pt x="5434" y="224"/>
                    <a:pt x="5290" y="379"/>
                    <a:pt x="5271" y="571"/>
                  </a:cubicBezTo>
                  <a:cubicBezTo>
                    <a:pt x="5248" y="827"/>
                    <a:pt x="5212" y="1082"/>
                    <a:pt x="5162" y="1335"/>
                  </a:cubicBezTo>
                  <a:cubicBezTo>
                    <a:pt x="5032" y="1925"/>
                    <a:pt x="4822" y="2488"/>
                    <a:pt x="4554" y="3030"/>
                  </a:cubicBezTo>
                  <a:cubicBezTo>
                    <a:pt x="4221" y="3671"/>
                    <a:pt x="3803" y="4257"/>
                    <a:pt x="3325" y="4798"/>
                  </a:cubicBezTo>
                  <a:cubicBezTo>
                    <a:pt x="2910" y="5254"/>
                    <a:pt x="2441" y="5654"/>
                    <a:pt x="1926" y="5994"/>
                  </a:cubicBezTo>
                  <a:cubicBezTo>
                    <a:pt x="1552" y="6230"/>
                    <a:pt x="1160" y="6424"/>
                    <a:pt x="737" y="6564"/>
                  </a:cubicBezTo>
                  <a:cubicBezTo>
                    <a:pt x="528" y="6628"/>
                    <a:pt x="313" y="6677"/>
                    <a:pt x="95" y="6712"/>
                  </a:cubicBezTo>
                  <a:cubicBezTo>
                    <a:pt x="38" y="6722"/>
                    <a:pt x="1" y="6777"/>
                    <a:pt x="12" y="6834"/>
                  </a:cubicBezTo>
                  <a:cubicBezTo>
                    <a:pt x="21" y="6884"/>
                    <a:pt x="65" y="6920"/>
                    <a:pt x="114" y="6920"/>
                  </a:cubicBezTo>
                  <a:cubicBezTo>
                    <a:pt x="120" y="6920"/>
                    <a:pt x="127" y="6919"/>
                    <a:pt x="133" y="6918"/>
                  </a:cubicBezTo>
                  <a:cubicBezTo>
                    <a:pt x="1636" y="6684"/>
                    <a:pt x="3001" y="5846"/>
                    <a:pt x="4037" y="4751"/>
                  </a:cubicBezTo>
                  <a:cubicBezTo>
                    <a:pt x="4573" y="4183"/>
                    <a:pt x="5027" y="3541"/>
                    <a:pt x="5386" y="2847"/>
                  </a:cubicBezTo>
                  <a:cubicBezTo>
                    <a:pt x="5708" y="2225"/>
                    <a:pt x="5954" y="1562"/>
                    <a:pt x="6067" y="869"/>
                  </a:cubicBezTo>
                  <a:cubicBezTo>
                    <a:pt x="6092" y="869"/>
                    <a:pt x="6115" y="870"/>
                    <a:pt x="6140" y="870"/>
                  </a:cubicBezTo>
                  <a:cubicBezTo>
                    <a:pt x="6263" y="872"/>
                    <a:pt x="6385" y="875"/>
                    <a:pt x="6509" y="881"/>
                  </a:cubicBezTo>
                  <a:cubicBezTo>
                    <a:pt x="6684" y="897"/>
                    <a:pt x="6859" y="923"/>
                    <a:pt x="7032" y="959"/>
                  </a:cubicBezTo>
                  <a:cubicBezTo>
                    <a:pt x="7201" y="997"/>
                    <a:pt x="7367" y="1045"/>
                    <a:pt x="7531" y="1104"/>
                  </a:cubicBezTo>
                  <a:cubicBezTo>
                    <a:pt x="7916" y="1249"/>
                    <a:pt x="8282" y="1438"/>
                    <a:pt x="8625" y="1666"/>
                  </a:cubicBezTo>
                  <a:cubicBezTo>
                    <a:pt x="8880" y="1849"/>
                    <a:pt x="9114" y="2061"/>
                    <a:pt x="9323" y="2297"/>
                  </a:cubicBezTo>
                  <a:cubicBezTo>
                    <a:pt x="9508" y="2514"/>
                    <a:pt x="9666" y="2753"/>
                    <a:pt x="9798" y="3005"/>
                  </a:cubicBezTo>
                  <a:cubicBezTo>
                    <a:pt x="9893" y="3199"/>
                    <a:pt x="9962" y="3402"/>
                    <a:pt x="10006" y="3612"/>
                  </a:cubicBezTo>
                  <a:cubicBezTo>
                    <a:pt x="10017" y="3664"/>
                    <a:pt x="10072" y="3693"/>
                    <a:pt x="10122" y="3693"/>
                  </a:cubicBezTo>
                  <a:cubicBezTo>
                    <a:pt x="10133" y="3693"/>
                    <a:pt x="10145" y="3691"/>
                    <a:pt x="10156" y="3688"/>
                  </a:cubicBezTo>
                  <a:cubicBezTo>
                    <a:pt x="10224" y="3665"/>
                    <a:pt x="10243" y="3601"/>
                    <a:pt x="10231" y="3537"/>
                  </a:cubicBezTo>
                  <a:cubicBezTo>
                    <a:pt x="10135" y="3050"/>
                    <a:pt x="9945" y="2597"/>
                    <a:pt x="9686" y="2176"/>
                  </a:cubicBezTo>
                  <a:cubicBezTo>
                    <a:pt x="9543" y="1941"/>
                    <a:pt x="9380" y="1717"/>
                    <a:pt x="9200" y="1509"/>
                  </a:cubicBezTo>
                  <a:cubicBezTo>
                    <a:pt x="9018" y="1294"/>
                    <a:pt x="8821" y="1094"/>
                    <a:pt x="8612" y="907"/>
                  </a:cubicBezTo>
                  <a:cubicBezTo>
                    <a:pt x="8522" y="830"/>
                    <a:pt x="8427" y="756"/>
                    <a:pt x="8330" y="689"/>
                  </a:cubicBezTo>
                  <a:cubicBezTo>
                    <a:pt x="8208" y="600"/>
                    <a:pt x="8080" y="519"/>
                    <a:pt x="7949" y="445"/>
                  </a:cubicBezTo>
                  <a:cubicBezTo>
                    <a:pt x="7700" y="300"/>
                    <a:pt x="7428" y="195"/>
                    <a:pt x="7149" y="111"/>
                  </a:cubicBezTo>
                  <a:cubicBezTo>
                    <a:pt x="6898" y="38"/>
                    <a:pt x="6639" y="0"/>
                    <a:pt x="63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28"/>
            <p:cNvSpPr/>
            <p:nvPr/>
          </p:nvSpPr>
          <p:spPr>
            <a:xfrm>
              <a:off x="6214515" y="1950100"/>
              <a:ext cx="318493" cy="329726"/>
            </a:xfrm>
            <a:custGeom>
              <a:avLst/>
              <a:gdLst/>
              <a:ahLst/>
              <a:cxnLst/>
              <a:rect l="l" t="t" r="r" b="b"/>
              <a:pathLst>
                <a:path w="18571" h="19226" extrusionOk="0">
                  <a:moveTo>
                    <a:pt x="10616" y="1"/>
                  </a:moveTo>
                  <a:cubicBezTo>
                    <a:pt x="10568" y="1"/>
                    <a:pt x="10520" y="4"/>
                    <a:pt x="10471" y="7"/>
                  </a:cubicBezTo>
                  <a:lnTo>
                    <a:pt x="10424" y="10"/>
                  </a:lnTo>
                  <a:cubicBezTo>
                    <a:pt x="9984" y="56"/>
                    <a:pt x="9534" y="242"/>
                    <a:pt x="9123" y="548"/>
                  </a:cubicBezTo>
                  <a:cubicBezTo>
                    <a:pt x="8718" y="850"/>
                    <a:pt x="8362" y="1212"/>
                    <a:pt x="8066" y="1620"/>
                  </a:cubicBezTo>
                  <a:cubicBezTo>
                    <a:pt x="7751" y="2047"/>
                    <a:pt x="7479" y="2506"/>
                    <a:pt x="7255" y="2990"/>
                  </a:cubicBezTo>
                  <a:cubicBezTo>
                    <a:pt x="6828" y="3912"/>
                    <a:pt x="6565" y="4830"/>
                    <a:pt x="6475" y="5716"/>
                  </a:cubicBezTo>
                  <a:lnTo>
                    <a:pt x="6438" y="5703"/>
                  </a:lnTo>
                  <a:cubicBezTo>
                    <a:pt x="5919" y="5656"/>
                    <a:pt x="5354" y="5633"/>
                    <a:pt x="4760" y="5633"/>
                  </a:cubicBezTo>
                  <a:cubicBezTo>
                    <a:pt x="3928" y="5633"/>
                    <a:pt x="3096" y="5677"/>
                    <a:pt x="2268" y="5762"/>
                  </a:cubicBezTo>
                  <a:cubicBezTo>
                    <a:pt x="1609" y="5828"/>
                    <a:pt x="869" y="5935"/>
                    <a:pt x="72" y="6083"/>
                  </a:cubicBezTo>
                  <a:lnTo>
                    <a:pt x="14" y="6095"/>
                  </a:lnTo>
                  <a:cubicBezTo>
                    <a:pt x="1" y="6377"/>
                    <a:pt x="36" y="6609"/>
                    <a:pt x="62" y="6795"/>
                  </a:cubicBezTo>
                  <a:cubicBezTo>
                    <a:pt x="184" y="7562"/>
                    <a:pt x="346" y="8323"/>
                    <a:pt x="551" y="9072"/>
                  </a:cubicBezTo>
                  <a:cubicBezTo>
                    <a:pt x="823" y="10059"/>
                    <a:pt x="1160" y="11024"/>
                    <a:pt x="1561" y="11967"/>
                  </a:cubicBezTo>
                  <a:cubicBezTo>
                    <a:pt x="1992" y="12987"/>
                    <a:pt x="2418" y="13855"/>
                    <a:pt x="2865" y="14620"/>
                  </a:cubicBezTo>
                  <a:cubicBezTo>
                    <a:pt x="3868" y="16379"/>
                    <a:pt x="5226" y="17910"/>
                    <a:pt x="6853" y="19117"/>
                  </a:cubicBezTo>
                  <a:lnTo>
                    <a:pt x="6926" y="19171"/>
                  </a:lnTo>
                  <a:lnTo>
                    <a:pt x="6998" y="19226"/>
                  </a:lnTo>
                  <a:cubicBezTo>
                    <a:pt x="7550" y="18834"/>
                    <a:pt x="8080" y="18408"/>
                    <a:pt x="8584" y="17955"/>
                  </a:cubicBezTo>
                  <a:cubicBezTo>
                    <a:pt x="9459" y="17168"/>
                    <a:pt x="10355" y="16249"/>
                    <a:pt x="11322" y="15148"/>
                  </a:cubicBezTo>
                  <a:cubicBezTo>
                    <a:pt x="11957" y="14427"/>
                    <a:pt x="12597" y="13652"/>
                    <a:pt x="13162" y="12968"/>
                  </a:cubicBezTo>
                  <a:lnTo>
                    <a:pt x="13347" y="12745"/>
                  </a:lnTo>
                  <a:lnTo>
                    <a:pt x="13461" y="12606"/>
                  </a:lnTo>
                  <a:lnTo>
                    <a:pt x="13505" y="12551"/>
                  </a:lnTo>
                  <a:lnTo>
                    <a:pt x="13541" y="12506"/>
                  </a:lnTo>
                  <a:lnTo>
                    <a:pt x="13855" y="12124"/>
                  </a:lnTo>
                  <a:cubicBezTo>
                    <a:pt x="14664" y="11133"/>
                    <a:pt x="15460" y="10169"/>
                    <a:pt x="16304" y="9252"/>
                  </a:cubicBezTo>
                  <a:cubicBezTo>
                    <a:pt x="16318" y="9252"/>
                    <a:pt x="16340" y="9219"/>
                    <a:pt x="16341" y="9215"/>
                  </a:cubicBezTo>
                  <a:lnTo>
                    <a:pt x="16510" y="9042"/>
                  </a:lnTo>
                  <a:lnTo>
                    <a:pt x="16633" y="8911"/>
                  </a:lnTo>
                  <a:lnTo>
                    <a:pt x="16723" y="8817"/>
                  </a:lnTo>
                  <a:cubicBezTo>
                    <a:pt x="17033" y="8494"/>
                    <a:pt x="17360" y="8152"/>
                    <a:pt x="17649" y="7800"/>
                  </a:cubicBezTo>
                  <a:cubicBezTo>
                    <a:pt x="17910" y="7481"/>
                    <a:pt x="18102" y="7200"/>
                    <a:pt x="18256" y="6919"/>
                  </a:cubicBezTo>
                  <a:cubicBezTo>
                    <a:pt x="18324" y="6802"/>
                    <a:pt x="18410" y="6644"/>
                    <a:pt x="18463" y="6462"/>
                  </a:cubicBezTo>
                  <a:cubicBezTo>
                    <a:pt x="18526" y="6295"/>
                    <a:pt x="18558" y="6147"/>
                    <a:pt x="18564" y="6011"/>
                  </a:cubicBezTo>
                  <a:cubicBezTo>
                    <a:pt x="18571" y="5813"/>
                    <a:pt x="18546" y="5655"/>
                    <a:pt x="18487" y="5511"/>
                  </a:cubicBezTo>
                  <a:cubicBezTo>
                    <a:pt x="18433" y="5376"/>
                    <a:pt x="18351" y="5254"/>
                    <a:pt x="18247" y="5152"/>
                  </a:cubicBezTo>
                  <a:cubicBezTo>
                    <a:pt x="18089" y="5000"/>
                    <a:pt x="17897" y="4884"/>
                    <a:pt x="17688" y="4815"/>
                  </a:cubicBezTo>
                  <a:cubicBezTo>
                    <a:pt x="17548" y="4765"/>
                    <a:pt x="17403" y="4738"/>
                    <a:pt x="17256" y="4738"/>
                  </a:cubicBezTo>
                  <a:lnTo>
                    <a:pt x="17150" y="4741"/>
                  </a:lnTo>
                  <a:cubicBezTo>
                    <a:pt x="17142" y="4741"/>
                    <a:pt x="17133" y="4743"/>
                    <a:pt x="17124" y="4744"/>
                  </a:cubicBezTo>
                  <a:cubicBezTo>
                    <a:pt x="17143" y="4734"/>
                    <a:pt x="17161" y="4720"/>
                    <a:pt x="17174" y="4702"/>
                  </a:cubicBezTo>
                  <a:cubicBezTo>
                    <a:pt x="17268" y="4592"/>
                    <a:pt x="17345" y="4467"/>
                    <a:pt x="17402" y="4333"/>
                  </a:cubicBezTo>
                  <a:cubicBezTo>
                    <a:pt x="17486" y="4156"/>
                    <a:pt x="17574" y="3887"/>
                    <a:pt x="17525" y="3611"/>
                  </a:cubicBezTo>
                  <a:cubicBezTo>
                    <a:pt x="17479" y="3366"/>
                    <a:pt x="17364" y="3163"/>
                    <a:pt x="17184" y="3007"/>
                  </a:cubicBezTo>
                  <a:cubicBezTo>
                    <a:pt x="17069" y="2909"/>
                    <a:pt x="16934" y="2834"/>
                    <a:pt x="16789" y="2789"/>
                  </a:cubicBezTo>
                  <a:cubicBezTo>
                    <a:pt x="16700" y="2759"/>
                    <a:pt x="16610" y="2736"/>
                    <a:pt x="16519" y="2720"/>
                  </a:cubicBezTo>
                  <a:cubicBezTo>
                    <a:pt x="16421" y="2707"/>
                    <a:pt x="16324" y="2699"/>
                    <a:pt x="16227" y="2699"/>
                  </a:cubicBezTo>
                  <a:cubicBezTo>
                    <a:pt x="16153" y="2699"/>
                    <a:pt x="16079" y="2705"/>
                    <a:pt x="16004" y="2711"/>
                  </a:cubicBezTo>
                  <a:cubicBezTo>
                    <a:pt x="15906" y="2720"/>
                    <a:pt x="15808" y="2737"/>
                    <a:pt x="15713" y="2762"/>
                  </a:cubicBezTo>
                  <a:cubicBezTo>
                    <a:pt x="15576" y="2791"/>
                    <a:pt x="15473" y="2827"/>
                    <a:pt x="15390" y="2871"/>
                  </a:cubicBezTo>
                  <a:cubicBezTo>
                    <a:pt x="15412" y="2852"/>
                    <a:pt x="15429" y="2827"/>
                    <a:pt x="15442" y="2801"/>
                  </a:cubicBezTo>
                  <a:cubicBezTo>
                    <a:pt x="15534" y="2654"/>
                    <a:pt x="15596" y="2490"/>
                    <a:pt x="15627" y="2320"/>
                  </a:cubicBezTo>
                  <a:cubicBezTo>
                    <a:pt x="15649" y="2201"/>
                    <a:pt x="15652" y="2079"/>
                    <a:pt x="15631" y="1960"/>
                  </a:cubicBezTo>
                  <a:cubicBezTo>
                    <a:pt x="15605" y="1834"/>
                    <a:pt x="15554" y="1713"/>
                    <a:pt x="15485" y="1604"/>
                  </a:cubicBezTo>
                  <a:cubicBezTo>
                    <a:pt x="15377" y="1430"/>
                    <a:pt x="15180" y="1282"/>
                    <a:pt x="14957" y="1209"/>
                  </a:cubicBezTo>
                  <a:cubicBezTo>
                    <a:pt x="14748" y="1138"/>
                    <a:pt x="14529" y="1103"/>
                    <a:pt x="14309" y="1103"/>
                  </a:cubicBezTo>
                  <a:cubicBezTo>
                    <a:pt x="14304" y="1103"/>
                    <a:pt x="14300" y="1103"/>
                    <a:pt x="14295" y="1103"/>
                  </a:cubicBezTo>
                  <a:cubicBezTo>
                    <a:pt x="14204" y="1103"/>
                    <a:pt x="14108" y="1108"/>
                    <a:pt x="14012" y="1118"/>
                  </a:cubicBezTo>
                  <a:cubicBezTo>
                    <a:pt x="13778" y="1142"/>
                    <a:pt x="13527" y="1196"/>
                    <a:pt x="13241" y="1283"/>
                  </a:cubicBezTo>
                  <a:cubicBezTo>
                    <a:pt x="12812" y="1415"/>
                    <a:pt x="12427" y="1600"/>
                    <a:pt x="12095" y="1832"/>
                  </a:cubicBezTo>
                  <a:lnTo>
                    <a:pt x="12121" y="1795"/>
                  </a:lnTo>
                  <a:cubicBezTo>
                    <a:pt x="12147" y="1661"/>
                    <a:pt x="12150" y="1524"/>
                    <a:pt x="12132" y="1389"/>
                  </a:cubicBezTo>
                  <a:cubicBezTo>
                    <a:pt x="12073" y="949"/>
                    <a:pt x="11883" y="579"/>
                    <a:pt x="11594" y="345"/>
                  </a:cubicBezTo>
                  <a:cubicBezTo>
                    <a:pt x="11368" y="166"/>
                    <a:pt x="11098" y="52"/>
                    <a:pt x="10815" y="12"/>
                  </a:cubicBezTo>
                  <a:cubicBezTo>
                    <a:pt x="10748" y="5"/>
                    <a:pt x="10682" y="1"/>
                    <a:pt x="106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28"/>
            <p:cNvSpPr/>
            <p:nvPr/>
          </p:nvSpPr>
          <p:spPr>
            <a:xfrm>
              <a:off x="6253260" y="1947562"/>
              <a:ext cx="281071" cy="174964"/>
            </a:xfrm>
            <a:custGeom>
              <a:avLst/>
              <a:gdLst/>
              <a:ahLst/>
              <a:cxnLst/>
              <a:rect l="l" t="t" r="r" b="b"/>
              <a:pathLst>
                <a:path w="16389" h="10202" extrusionOk="0">
                  <a:moveTo>
                    <a:pt x="8251" y="1"/>
                  </a:moveTo>
                  <a:lnTo>
                    <a:pt x="8254" y="2"/>
                  </a:lnTo>
                  <a:cubicBezTo>
                    <a:pt x="8051" y="2"/>
                    <a:pt x="7847" y="40"/>
                    <a:pt x="7693" y="73"/>
                  </a:cubicBezTo>
                  <a:cubicBezTo>
                    <a:pt x="7503" y="115"/>
                    <a:pt x="7300" y="192"/>
                    <a:pt x="7069" y="307"/>
                  </a:cubicBezTo>
                  <a:cubicBezTo>
                    <a:pt x="6864" y="410"/>
                    <a:pt x="6668" y="531"/>
                    <a:pt x="6482" y="666"/>
                  </a:cubicBezTo>
                  <a:cubicBezTo>
                    <a:pt x="6134" y="913"/>
                    <a:pt x="5821" y="1208"/>
                    <a:pt x="5554" y="1540"/>
                  </a:cubicBezTo>
                  <a:cubicBezTo>
                    <a:pt x="5409" y="1719"/>
                    <a:pt x="5284" y="1915"/>
                    <a:pt x="5163" y="2105"/>
                  </a:cubicBezTo>
                  <a:cubicBezTo>
                    <a:pt x="5043" y="2295"/>
                    <a:pt x="4921" y="2512"/>
                    <a:pt x="4770" y="2805"/>
                  </a:cubicBezTo>
                  <a:cubicBezTo>
                    <a:pt x="4658" y="3020"/>
                    <a:pt x="4555" y="3244"/>
                    <a:pt x="4462" y="3472"/>
                  </a:cubicBezTo>
                  <a:cubicBezTo>
                    <a:pt x="4367" y="3704"/>
                    <a:pt x="4279" y="3954"/>
                    <a:pt x="4192" y="4236"/>
                  </a:cubicBezTo>
                  <a:cubicBezTo>
                    <a:pt x="4110" y="4493"/>
                    <a:pt x="4048" y="4754"/>
                    <a:pt x="4003" y="5020"/>
                  </a:cubicBezTo>
                  <a:cubicBezTo>
                    <a:pt x="3984" y="5141"/>
                    <a:pt x="3974" y="5263"/>
                    <a:pt x="3971" y="5386"/>
                  </a:cubicBezTo>
                  <a:cubicBezTo>
                    <a:pt x="3971" y="5451"/>
                    <a:pt x="3971" y="5515"/>
                    <a:pt x="3972" y="5581"/>
                  </a:cubicBezTo>
                  <a:lnTo>
                    <a:pt x="3731" y="5553"/>
                  </a:lnTo>
                  <a:cubicBezTo>
                    <a:pt x="3230" y="5511"/>
                    <a:pt x="2722" y="5469"/>
                    <a:pt x="2221" y="5466"/>
                  </a:cubicBezTo>
                  <a:cubicBezTo>
                    <a:pt x="1884" y="5466"/>
                    <a:pt x="1547" y="5482"/>
                    <a:pt x="1211" y="5517"/>
                  </a:cubicBezTo>
                  <a:cubicBezTo>
                    <a:pt x="1031" y="5539"/>
                    <a:pt x="854" y="5572"/>
                    <a:pt x="678" y="5618"/>
                  </a:cubicBezTo>
                  <a:cubicBezTo>
                    <a:pt x="497" y="5661"/>
                    <a:pt x="328" y="5736"/>
                    <a:pt x="170" y="5809"/>
                  </a:cubicBezTo>
                  <a:cubicBezTo>
                    <a:pt x="128" y="5823"/>
                    <a:pt x="90" y="5848"/>
                    <a:pt x="61" y="5881"/>
                  </a:cubicBezTo>
                  <a:cubicBezTo>
                    <a:pt x="21" y="5929"/>
                    <a:pt x="0" y="5992"/>
                    <a:pt x="2" y="6056"/>
                  </a:cubicBezTo>
                  <a:cubicBezTo>
                    <a:pt x="7" y="6121"/>
                    <a:pt x="39" y="6182"/>
                    <a:pt x="89" y="6226"/>
                  </a:cubicBezTo>
                  <a:cubicBezTo>
                    <a:pt x="106" y="6240"/>
                    <a:pt x="169" y="6285"/>
                    <a:pt x="238" y="6285"/>
                  </a:cubicBezTo>
                  <a:lnTo>
                    <a:pt x="442" y="6256"/>
                  </a:lnTo>
                  <a:lnTo>
                    <a:pt x="578" y="6234"/>
                  </a:lnTo>
                  <a:lnTo>
                    <a:pt x="718" y="6213"/>
                  </a:lnTo>
                  <a:lnTo>
                    <a:pt x="1026" y="6156"/>
                  </a:lnTo>
                  <a:lnTo>
                    <a:pt x="1180" y="6128"/>
                  </a:lnTo>
                  <a:lnTo>
                    <a:pt x="1252" y="6115"/>
                  </a:lnTo>
                  <a:cubicBezTo>
                    <a:pt x="1583" y="6056"/>
                    <a:pt x="1917" y="6015"/>
                    <a:pt x="2254" y="5995"/>
                  </a:cubicBezTo>
                  <a:cubicBezTo>
                    <a:pt x="2537" y="5976"/>
                    <a:pt x="2832" y="5967"/>
                    <a:pt x="3152" y="5967"/>
                  </a:cubicBezTo>
                  <a:cubicBezTo>
                    <a:pt x="3503" y="5967"/>
                    <a:pt x="3878" y="5979"/>
                    <a:pt x="4266" y="6005"/>
                  </a:cubicBezTo>
                  <a:cubicBezTo>
                    <a:pt x="4362" y="6005"/>
                    <a:pt x="4440" y="5918"/>
                    <a:pt x="4456" y="5835"/>
                  </a:cubicBezTo>
                  <a:cubicBezTo>
                    <a:pt x="4459" y="5815"/>
                    <a:pt x="4460" y="5793"/>
                    <a:pt x="4458" y="5772"/>
                  </a:cubicBezTo>
                  <a:cubicBezTo>
                    <a:pt x="4471" y="5749"/>
                    <a:pt x="4479" y="5725"/>
                    <a:pt x="4485" y="5700"/>
                  </a:cubicBezTo>
                  <a:cubicBezTo>
                    <a:pt x="4510" y="5629"/>
                    <a:pt x="4529" y="5555"/>
                    <a:pt x="4548" y="5482"/>
                  </a:cubicBezTo>
                  <a:lnTo>
                    <a:pt x="4561" y="5425"/>
                  </a:lnTo>
                  <a:cubicBezTo>
                    <a:pt x="4603" y="5260"/>
                    <a:pt x="4638" y="5093"/>
                    <a:pt x="4672" y="4926"/>
                  </a:cubicBezTo>
                  <a:cubicBezTo>
                    <a:pt x="4748" y="4576"/>
                    <a:pt x="4841" y="4230"/>
                    <a:pt x="4951" y="3890"/>
                  </a:cubicBezTo>
                  <a:cubicBezTo>
                    <a:pt x="5056" y="3582"/>
                    <a:pt x="5176" y="3282"/>
                    <a:pt x="5313" y="2985"/>
                  </a:cubicBezTo>
                  <a:cubicBezTo>
                    <a:pt x="5457" y="2683"/>
                    <a:pt x="5618" y="2390"/>
                    <a:pt x="5797" y="2108"/>
                  </a:cubicBezTo>
                  <a:cubicBezTo>
                    <a:pt x="6016" y="1780"/>
                    <a:pt x="6273" y="1481"/>
                    <a:pt x="6563" y="1216"/>
                  </a:cubicBezTo>
                  <a:cubicBezTo>
                    <a:pt x="6687" y="1107"/>
                    <a:pt x="6815" y="1004"/>
                    <a:pt x="6948" y="910"/>
                  </a:cubicBezTo>
                  <a:cubicBezTo>
                    <a:pt x="7094" y="808"/>
                    <a:pt x="7246" y="717"/>
                    <a:pt x="7404" y="637"/>
                  </a:cubicBezTo>
                  <a:cubicBezTo>
                    <a:pt x="7622" y="531"/>
                    <a:pt x="7853" y="451"/>
                    <a:pt x="8091" y="402"/>
                  </a:cubicBezTo>
                  <a:cubicBezTo>
                    <a:pt x="8206" y="383"/>
                    <a:pt x="8324" y="373"/>
                    <a:pt x="8441" y="373"/>
                  </a:cubicBezTo>
                  <a:lnTo>
                    <a:pt x="8489" y="374"/>
                  </a:lnTo>
                  <a:cubicBezTo>
                    <a:pt x="8645" y="387"/>
                    <a:pt x="8799" y="418"/>
                    <a:pt x="8948" y="464"/>
                  </a:cubicBezTo>
                  <a:cubicBezTo>
                    <a:pt x="9041" y="505"/>
                    <a:pt x="9131" y="551"/>
                    <a:pt x="9218" y="603"/>
                  </a:cubicBezTo>
                  <a:cubicBezTo>
                    <a:pt x="9320" y="676"/>
                    <a:pt x="9413" y="759"/>
                    <a:pt x="9496" y="852"/>
                  </a:cubicBezTo>
                  <a:cubicBezTo>
                    <a:pt x="9560" y="933"/>
                    <a:pt x="9615" y="1020"/>
                    <a:pt x="9664" y="1110"/>
                  </a:cubicBezTo>
                  <a:cubicBezTo>
                    <a:pt x="9704" y="1200"/>
                    <a:pt x="9737" y="1293"/>
                    <a:pt x="9762" y="1388"/>
                  </a:cubicBezTo>
                  <a:cubicBezTo>
                    <a:pt x="9776" y="1475"/>
                    <a:pt x="9783" y="1563"/>
                    <a:pt x="9782" y="1652"/>
                  </a:cubicBezTo>
                  <a:cubicBezTo>
                    <a:pt x="9775" y="1723"/>
                    <a:pt x="9763" y="1793"/>
                    <a:pt x="9749" y="1863"/>
                  </a:cubicBezTo>
                  <a:cubicBezTo>
                    <a:pt x="9741" y="1889"/>
                    <a:pt x="9746" y="1916"/>
                    <a:pt x="9760" y="1940"/>
                  </a:cubicBezTo>
                  <a:cubicBezTo>
                    <a:pt x="9631" y="2015"/>
                    <a:pt x="9509" y="2102"/>
                    <a:pt x="9397" y="2203"/>
                  </a:cubicBezTo>
                  <a:cubicBezTo>
                    <a:pt x="9375" y="2223"/>
                    <a:pt x="9362" y="2252"/>
                    <a:pt x="9364" y="2282"/>
                  </a:cubicBezTo>
                  <a:cubicBezTo>
                    <a:pt x="9364" y="2319"/>
                    <a:pt x="9378" y="2354"/>
                    <a:pt x="9404" y="2378"/>
                  </a:cubicBezTo>
                  <a:cubicBezTo>
                    <a:pt x="9426" y="2400"/>
                    <a:pt x="9455" y="2412"/>
                    <a:pt x="9486" y="2412"/>
                  </a:cubicBezTo>
                  <a:cubicBezTo>
                    <a:pt x="9521" y="2410"/>
                    <a:pt x="9555" y="2396"/>
                    <a:pt x="9580" y="2372"/>
                  </a:cubicBezTo>
                  <a:cubicBezTo>
                    <a:pt x="9593" y="2359"/>
                    <a:pt x="9606" y="2349"/>
                    <a:pt x="9619" y="2338"/>
                  </a:cubicBezTo>
                  <a:cubicBezTo>
                    <a:pt x="9839" y="2160"/>
                    <a:pt x="10091" y="2031"/>
                    <a:pt x="10311" y="1929"/>
                  </a:cubicBezTo>
                  <a:cubicBezTo>
                    <a:pt x="10720" y="1745"/>
                    <a:pt x="11150" y="1611"/>
                    <a:pt x="11592" y="1534"/>
                  </a:cubicBezTo>
                  <a:cubicBezTo>
                    <a:pt x="11780" y="1502"/>
                    <a:pt x="11972" y="1485"/>
                    <a:pt x="12164" y="1484"/>
                  </a:cubicBezTo>
                  <a:cubicBezTo>
                    <a:pt x="12232" y="1484"/>
                    <a:pt x="12299" y="1485"/>
                    <a:pt x="12366" y="1491"/>
                  </a:cubicBezTo>
                  <a:cubicBezTo>
                    <a:pt x="12478" y="1502"/>
                    <a:pt x="12589" y="1526"/>
                    <a:pt x="12697" y="1559"/>
                  </a:cubicBezTo>
                  <a:cubicBezTo>
                    <a:pt x="12771" y="1588"/>
                    <a:pt x="12841" y="1623"/>
                    <a:pt x="12906" y="1665"/>
                  </a:cubicBezTo>
                  <a:cubicBezTo>
                    <a:pt x="12947" y="1697"/>
                    <a:pt x="12983" y="1730"/>
                    <a:pt x="13018" y="1768"/>
                  </a:cubicBezTo>
                  <a:cubicBezTo>
                    <a:pt x="13047" y="1807"/>
                    <a:pt x="13073" y="1850"/>
                    <a:pt x="13095" y="1893"/>
                  </a:cubicBezTo>
                  <a:cubicBezTo>
                    <a:pt x="13117" y="1948"/>
                    <a:pt x="13133" y="2006"/>
                    <a:pt x="13144" y="2066"/>
                  </a:cubicBezTo>
                  <a:cubicBezTo>
                    <a:pt x="13157" y="2160"/>
                    <a:pt x="13159" y="2256"/>
                    <a:pt x="13153" y="2351"/>
                  </a:cubicBezTo>
                  <a:cubicBezTo>
                    <a:pt x="13134" y="2526"/>
                    <a:pt x="13095" y="2698"/>
                    <a:pt x="13037" y="2865"/>
                  </a:cubicBezTo>
                  <a:cubicBezTo>
                    <a:pt x="13009" y="2935"/>
                    <a:pt x="12977" y="3003"/>
                    <a:pt x="12942" y="3070"/>
                  </a:cubicBezTo>
                  <a:cubicBezTo>
                    <a:pt x="12722" y="3179"/>
                    <a:pt x="12512" y="3306"/>
                    <a:pt x="12313" y="3450"/>
                  </a:cubicBezTo>
                  <a:cubicBezTo>
                    <a:pt x="12264" y="3484"/>
                    <a:pt x="12248" y="3549"/>
                    <a:pt x="12279" y="3600"/>
                  </a:cubicBezTo>
                  <a:cubicBezTo>
                    <a:pt x="12300" y="3632"/>
                    <a:pt x="12337" y="3652"/>
                    <a:pt x="12374" y="3652"/>
                  </a:cubicBezTo>
                  <a:cubicBezTo>
                    <a:pt x="12395" y="3652"/>
                    <a:pt x="12414" y="3645"/>
                    <a:pt x="12430" y="3633"/>
                  </a:cubicBezTo>
                  <a:cubicBezTo>
                    <a:pt x="12620" y="3497"/>
                    <a:pt x="12822" y="3376"/>
                    <a:pt x="13031" y="3270"/>
                  </a:cubicBezTo>
                  <a:cubicBezTo>
                    <a:pt x="13041" y="3270"/>
                    <a:pt x="13051" y="3271"/>
                    <a:pt x="13060" y="3271"/>
                  </a:cubicBezTo>
                  <a:cubicBezTo>
                    <a:pt x="13119" y="3271"/>
                    <a:pt x="13149" y="3255"/>
                    <a:pt x="13167" y="3231"/>
                  </a:cubicBezTo>
                  <a:cubicBezTo>
                    <a:pt x="13176" y="3218"/>
                    <a:pt x="13186" y="3205"/>
                    <a:pt x="13194" y="3192"/>
                  </a:cubicBezTo>
                  <a:cubicBezTo>
                    <a:pt x="13263" y="3164"/>
                    <a:pt x="13337" y="3136"/>
                    <a:pt x="13411" y="3109"/>
                  </a:cubicBezTo>
                  <a:cubicBezTo>
                    <a:pt x="13523" y="3071"/>
                    <a:pt x="13638" y="3042"/>
                    <a:pt x="13754" y="3019"/>
                  </a:cubicBezTo>
                  <a:cubicBezTo>
                    <a:pt x="13827" y="3009"/>
                    <a:pt x="13902" y="3000"/>
                    <a:pt x="13979" y="2994"/>
                  </a:cubicBezTo>
                  <a:cubicBezTo>
                    <a:pt x="14000" y="2993"/>
                    <a:pt x="14020" y="2993"/>
                    <a:pt x="14040" y="2993"/>
                  </a:cubicBezTo>
                  <a:cubicBezTo>
                    <a:pt x="14090" y="2993"/>
                    <a:pt x="14140" y="2996"/>
                    <a:pt x="14188" y="3000"/>
                  </a:cubicBezTo>
                  <a:cubicBezTo>
                    <a:pt x="14277" y="3010"/>
                    <a:pt x="14363" y="3029"/>
                    <a:pt x="14448" y="3057"/>
                  </a:cubicBezTo>
                  <a:cubicBezTo>
                    <a:pt x="14630" y="3119"/>
                    <a:pt x="14791" y="3231"/>
                    <a:pt x="14913" y="3379"/>
                  </a:cubicBezTo>
                  <a:cubicBezTo>
                    <a:pt x="14955" y="3431"/>
                    <a:pt x="14992" y="3486"/>
                    <a:pt x="15022" y="3546"/>
                  </a:cubicBezTo>
                  <a:cubicBezTo>
                    <a:pt x="15031" y="3562"/>
                    <a:pt x="15040" y="3579"/>
                    <a:pt x="15045" y="3597"/>
                  </a:cubicBezTo>
                  <a:cubicBezTo>
                    <a:pt x="15064" y="3646"/>
                    <a:pt x="15079" y="3697"/>
                    <a:pt x="15087" y="3749"/>
                  </a:cubicBezTo>
                  <a:cubicBezTo>
                    <a:pt x="15095" y="3815"/>
                    <a:pt x="15096" y="3881"/>
                    <a:pt x="15093" y="3947"/>
                  </a:cubicBezTo>
                  <a:cubicBezTo>
                    <a:pt x="15080" y="4044"/>
                    <a:pt x="15057" y="4141"/>
                    <a:pt x="15026" y="4234"/>
                  </a:cubicBezTo>
                  <a:cubicBezTo>
                    <a:pt x="14973" y="4361"/>
                    <a:pt x="14906" y="4483"/>
                    <a:pt x="14829" y="4597"/>
                  </a:cubicBezTo>
                  <a:cubicBezTo>
                    <a:pt x="14807" y="4625"/>
                    <a:pt x="14781" y="4656"/>
                    <a:pt x="14756" y="4683"/>
                  </a:cubicBezTo>
                  <a:cubicBezTo>
                    <a:pt x="14720" y="4718"/>
                    <a:pt x="14688" y="4756"/>
                    <a:pt x="14655" y="4794"/>
                  </a:cubicBezTo>
                  <a:cubicBezTo>
                    <a:pt x="14636" y="4815"/>
                    <a:pt x="14623" y="4843"/>
                    <a:pt x="14618" y="4872"/>
                  </a:cubicBezTo>
                  <a:cubicBezTo>
                    <a:pt x="14405" y="4910"/>
                    <a:pt x="14199" y="4979"/>
                    <a:pt x="14007" y="5081"/>
                  </a:cubicBezTo>
                  <a:cubicBezTo>
                    <a:pt x="13981" y="5094"/>
                    <a:pt x="13962" y="5119"/>
                    <a:pt x="13955" y="5148"/>
                  </a:cubicBezTo>
                  <a:cubicBezTo>
                    <a:pt x="13944" y="5181"/>
                    <a:pt x="13950" y="5219"/>
                    <a:pt x="13968" y="5250"/>
                  </a:cubicBezTo>
                  <a:cubicBezTo>
                    <a:pt x="13989" y="5284"/>
                    <a:pt x="14027" y="5305"/>
                    <a:pt x="14068" y="5305"/>
                  </a:cubicBezTo>
                  <a:cubicBezTo>
                    <a:pt x="14093" y="5303"/>
                    <a:pt x="14116" y="5298"/>
                    <a:pt x="14136" y="5286"/>
                  </a:cubicBezTo>
                  <a:cubicBezTo>
                    <a:pt x="14168" y="5270"/>
                    <a:pt x="14200" y="5254"/>
                    <a:pt x="14232" y="5238"/>
                  </a:cubicBezTo>
                  <a:cubicBezTo>
                    <a:pt x="14380" y="5176"/>
                    <a:pt x="14534" y="5129"/>
                    <a:pt x="14692" y="5101"/>
                  </a:cubicBezTo>
                  <a:cubicBezTo>
                    <a:pt x="14785" y="5088"/>
                    <a:pt x="14880" y="5081"/>
                    <a:pt x="14974" y="5081"/>
                  </a:cubicBezTo>
                  <a:cubicBezTo>
                    <a:pt x="15029" y="5081"/>
                    <a:pt x="15083" y="5083"/>
                    <a:pt x="15140" y="5088"/>
                  </a:cubicBezTo>
                  <a:cubicBezTo>
                    <a:pt x="15356" y="5109"/>
                    <a:pt x="15564" y="5184"/>
                    <a:pt x="15744" y="5306"/>
                  </a:cubicBezTo>
                  <a:cubicBezTo>
                    <a:pt x="15817" y="5359"/>
                    <a:pt x="15883" y="5420"/>
                    <a:pt x="15943" y="5488"/>
                  </a:cubicBezTo>
                  <a:cubicBezTo>
                    <a:pt x="15994" y="5550"/>
                    <a:pt x="16036" y="5618"/>
                    <a:pt x="16072" y="5691"/>
                  </a:cubicBezTo>
                  <a:cubicBezTo>
                    <a:pt x="16108" y="5778"/>
                    <a:pt x="16135" y="5871"/>
                    <a:pt x="16149" y="5964"/>
                  </a:cubicBezTo>
                  <a:cubicBezTo>
                    <a:pt x="16159" y="6048"/>
                    <a:pt x="16159" y="6133"/>
                    <a:pt x="16153" y="6217"/>
                  </a:cubicBezTo>
                  <a:cubicBezTo>
                    <a:pt x="16138" y="6332"/>
                    <a:pt x="16111" y="6443"/>
                    <a:pt x="16077" y="6552"/>
                  </a:cubicBezTo>
                  <a:cubicBezTo>
                    <a:pt x="15947" y="6901"/>
                    <a:pt x="15750" y="7260"/>
                    <a:pt x="15453" y="7681"/>
                  </a:cubicBezTo>
                  <a:cubicBezTo>
                    <a:pt x="15205" y="8028"/>
                    <a:pt x="14932" y="8359"/>
                    <a:pt x="14639" y="8670"/>
                  </a:cubicBezTo>
                  <a:cubicBezTo>
                    <a:pt x="14337" y="9000"/>
                    <a:pt x="14011" y="9308"/>
                    <a:pt x="13668" y="9595"/>
                  </a:cubicBezTo>
                  <a:lnTo>
                    <a:pt x="13619" y="9636"/>
                  </a:lnTo>
                  <a:cubicBezTo>
                    <a:pt x="13501" y="9733"/>
                    <a:pt x="13384" y="9830"/>
                    <a:pt x="13262" y="9919"/>
                  </a:cubicBezTo>
                  <a:cubicBezTo>
                    <a:pt x="13228" y="9942"/>
                    <a:pt x="13204" y="9976"/>
                    <a:pt x="13194" y="10015"/>
                  </a:cubicBezTo>
                  <a:cubicBezTo>
                    <a:pt x="13185" y="10055"/>
                    <a:pt x="13192" y="10098"/>
                    <a:pt x="13214" y="10131"/>
                  </a:cubicBezTo>
                  <a:cubicBezTo>
                    <a:pt x="13234" y="10167"/>
                    <a:pt x="13269" y="10192"/>
                    <a:pt x="13310" y="10201"/>
                  </a:cubicBezTo>
                  <a:lnTo>
                    <a:pt x="13330" y="10201"/>
                  </a:lnTo>
                  <a:cubicBezTo>
                    <a:pt x="13333" y="10201"/>
                    <a:pt x="13337" y="10201"/>
                    <a:pt x="13340" y="10201"/>
                  </a:cubicBezTo>
                  <a:cubicBezTo>
                    <a:pt x="13383" y="10201"/>
                    <a:pt x="13425" y="10184"/>
                    <a:pt x="13456" y="10154"/>
                  </a:cubicBezTo>
                  <a:cubicBezTo>
                    <a:pt x="13517" y="10098"/>
                    <a:pt x="13577" y="10041"/>
                    <a:pt x="13638" y="9984"/>
                  </a:cubicBezTo>
                  <a:cubicBezTo>
                    <a:pt x="13699" y="9929"/>
                    <a:pt x="13760" y="9871"/>
                    <a:pt x="13820" y="9814"/>
                  </a:cubicBezTo>
                  <a:lnTo>
                    <a:pt x="13969" y="9671"/>
                  </a:lnTo>
                  <a:lnTo>
                    <a:pt x="14260" y="9389"/>
                  </a:lnTo>
                  <a:cubicBezTo>
                    <a:pt x="14576" y="9078"/>
                    <a:pt x="14859" y="8783"/>
                    <a:pt x="15125" y="8487"/>
                  </a:cubicBezTo>
                  <a:cubicBezTo>
                    <a:pt x="15392" y="8191"/>
                    <a:pt x="15638" y="7875"/>
                    <a:pt x="15862" y="7544"/>
                  </a:cubicBezTo>
                  <a:cubicBezTo>
                    <a:pt x="16092" y="7200"/>
                    <a:pt x="16254" y="6854"/>
                    <a:pt x="16336" y="6523"/>
                  </a:cubicBezTo>
                  <a:cubicBezTo>
                    <a:pt x="16373" y="6377"/>
                    <a:pt x="16389" y="6226"/>
                    <a:pt x="16383" y="6075"/>
                  </a:cubicBezTo>
                  <a:cubicBezTo>
                    <a:pt x="16380" y="5791"/>
                    <a:pt x="16273" y="5518"/>
                    <a:pt x="16082" y="5308"/>
                  </a:cubicBezTo>
                  <a:cubicBezTo>
                    <a:pt x="16007" y="5218"/>
                    <a:pt x="15908" y="5136"/>
                    <a:pt x="15763" y="5048"/>
                  </a:cubicBezTo>
                  <a:cubicBezTo>
                    <a:pt x="15670" y="4991"/>
                    <a:pt x="15557" y="4945"/>
                    <a:pt x="15407" y="4902"/>
                  </a:cubicBezTo>
                  <a:cubicBezTo>
                    <a:pt x="15273" y="4866"/>
                    <a:pt x="15137" y="4846"/>
                    <a:pt x="14997" y="4843"/>
                  </a:cubicBezTo>
                  <a:cubicBezTo>
                    <a:pt x="15029" y="4814"/>
                    <a:pt x="15057" y="4780"/>
                    <a:pt x="15080" y="4744"/>
                  </a:cubicBezTo>
                  <a:cubicBezTo>
                    <a:pt x="15156" y="4642"/>
                    <a:pt x="15220" y="4532"/>
                    <a:pt x="15272" y="4417"/>
                  </a:cubicBezTo>
                  <a:cubicBezTo>
                    <a:pt x="15353" y="4239"/>
                    <a:pt x="15392" y="4044"/>
                    <a:pt x="15387" y="3848"/>
                  </a:cubicBezTo>
                  <a:cubicBezTo>
                    <a:pt x="15382" y="3764"/>
                    <a:pt x="15368" y="3678"/>
                    <a:pt x="15343" y="3595"/>
                  </a:cubicBezTo>
                  <a:cubicBezTo>
                    <a:pt x="15314" y="3484"/>
                    <a:pt x="15253" y="3382"/>
                    <a:pt x="15204" y="3306"/>
                  </a:cubicBezTo>
                  <a:cubicBezTo>
                    <a:pt x="15148" y="3228"/>
                    <a:pt x="15085" y="3157"/>
                    <a:pt x="15012" y="3093"/>
                  </a:cubicBezTo>
                  <a:cubicBezTo>
                    <a:pt x="14939" y="3025"/>
                    <a:pt x="14846" y="2962"/>
                    <a:pt x="14721" y="2897"/>
                  </a:cubicBezTo>
                  <a:cubicBezTo>
                    <a:pt x="14642" y="2856"/>
                    <a:pt x="14557" y="2826"/>
                    <a:pt x="14470" y="2802"/>
                  </a:cubicBezTo>
                  <a:cubicBezTo>
                    <a:pt x="14366" y="2775"/>
                    <a:pt x="14257" y="2759"/>
                    <a:pt x="14149" y="2754"/>
                  </a:cubicBezTo>
                  <a:cubicBezTo>
                    <a:pt x="14120" y="2753"/>
                    <a:pt x="14094" y="2753"/>
                    <a:pt x="14068" y="2753"/>
                  </a:cubicBezTo>
                  <a:cubicBezTo>
                    <a:pt x="13907" y="2753"/>
                    <a:pt x="13732" y="2779"/>
                    <a:pt x="13522" y="2837"/>
                  </a:cubicBezTo>
                  <a:cubicBezTo>
                    <a:pt x="13470" y="2852"/>
                    <a:pt x="13417" y="2868"/>
                    <a:pt x="13365" y="2885"/>
                  </a:cubicBezTo>
                  <a:cubicBezTo>
                    <a:pt x="13394" y="2828"/>
                    <a:pt x="13416" y="2767"/>
                    <a:pt x="13432" y="2704"/>
                  </a:cubicBezTo>
                  <a:cubicBezTo>
                    <a:pt x="13470" y="2558"/>
                    <a:pt x="13490" y="2409"/>
                    <a:pt x="13494" y="2258"/>
                  </a:cubicBezTo>
                  <a:cubicBezTo>
                    <a:pt x="13503" y="2028"/>
                    <a:pt x="13442" y="1803"/>
                    <a:pt x="13324" y="1629"/>
                  </a:cubicBezTo>
                  <a:cubicBezTo>
                    <a:pt x="13124" y="1333"/>
                    <a:pt x="12752" y="1183"/>
                    <a:pt x="12220" y="1183"/>
                  </a:cubicBezTo>
                  <a:lnTo>
                    <a:pt x="12154" y="1183"/>
                  </a:lnTo>
                  <a:cubicBezTo>
                    <a:pt x="11927" y="1187"/>
                    <a:pt x="11677" y="1222"/>
                    <a:pt x="11390" y="1288"/>
                  </a:cubicBezTo>
                  <a:cubicBezTo>
                    <a:pt x="11112" y="1351"/>
                    <a:pt x="10842" y="1436"/>
                    <a:pt x="10578" y="1540"/>
                  </a:cubicBezTo>
                  <a:cubicBezTo>
                    <a:pt x="10374" y="1617"/>
                    <a:pt x="10177" y="1707"/>
                    <a:pt x="9985" y="1807"/>
                  </a:cubicBezTo>
                  <a:cubicBezTo>
                    <a:pt x="10019" y="1659"/>
                    <a:pt x="10024" y="1507"/>
                    <a:pt x="10003" y="1357"/>
                  </a:cubicBezTo>
                  <a:cubicBezTo>
                    <a:pt x="9979" y="1173"/>
                    <a:pt x="9914" y="994"/>
                    <a:pt x="9805" y="807"/>
                  </a:cubicBezTo>
                  <a:cubicBezTo>
                    <a:pt x="9719" y="660"/>
                    <a:pt x="9596" y="518"/>
                    <a:pt x="9438" y="384"/>
                  </a:cubicBezTo>
                  <a:cubicBezTo>
                    <a:pt x="9278" y="253"/>
                    <a:pt x="9094" y="158"/>
                    <a:pt x="8896" y="99"/>
                  </a:cubicBezTo>
                  <a:cubicBezTo>
                    <a:pt x="8800" y="70"/>
                    <a:pt x="8706" y="47"/>
                    <a:pt x="8606" y="27"/>
                  </a:cubicBezTo>
                  <a:cubicBezTo>
                    <a:pt x="8517" y="15"/>
                    <a:pt x="8425" y="9"/>
                    <a:pt x="8337" y="5"/>
                  </a:cubicBezTo>
                  <a:cubicBezTo>
                    <a:pt x="8308" y="2"/>
                    <a:pt x="8280" y="1"/>
                    <a:pt x="82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28"/>
            <p:cNvSpPr/>
            <p:nvPr/>
          </p:nvSpPr>
          <p:spPr>
            <a:xfrm>
              <a:off x="6088690" y="2015791"/>
              <a:ext cx="922721" cy="390763"/>
            </a:xfrm>
            <a:custGeom>
              <a:avLst/>
              <a:gdLst/>
              <a:ahLst/>
              <a:cxnLst/>
              <a:rect l="l" t="t" r="r" b="b"/>
              <a:pathLst>
                <a:path w="53803" h="22785" extrusionOk="0">
                  <a:moveTo>
                    <a:pt x="40882" y="1"/>
                  </a:moveTo>
                  <a:cubicBezTo>
                    <a:pt x="38834" y="1"/>
                    <a:pt x="36657" y="373"/>
                    <a:pt x="34413" y="1105"/>
                  </a:cubicBezTo>
                  <a:cubicBezTo>
                    <a:pt x="32499" y="1731"/>
                    <a:pt x="30521" y="2646"/>
                    <a:pt x="28536" y="3822"/>
                  </a:cubicBezTo>
                  <a:cubicBezTo>
                    <a:pt x="27092" y="4680"/>
                    <a:pt x="25706" y="5629"/>
                    <a:pt x="24386" y="6666"/>
                  </a:cubicBezTo>
                  <a:cubicBezTo>
                    <a:pt x="22443" y="6048"/>
                    <a:pt x="20436" y="5650"/>
                    <a:pt x="18404" y="5476"/>
                  </a:cubicBezTo>
                  <a:cubicBezTo>
                    <a:pt x="17638" y="5414"/>
                    <a:pt x="16893" y="5382"/>
                    <a:pt x="16189" y="5382"/>
                  </a:cubicBezTo>
                  <a:cubicBezTo>
                    <a:pt x="16181" y="5382"/>
                    <a:pt x="16172" y="5382"/>
                    <a:pt x="16164" y="5382"/>
                  </a:cubicBezTo>
                  <a:cubicBezTo>
                    <a:pt x="14759" y="5382"/>
                    <a:pt x="13356" y="5502"/>
                    <a:pt x="11971" y="5745"/>
                  </a:cubicBezTo>
                  <a:cubicBezTo>
                    <a:pt x="11790" y="4871"/>
                    <a:pt x="11435" y="3986"/>
                    <a:pt x="10921" y="3122"/>
                  </a:cubicBezTo>
                  <a:cubicBezTo>
                    <a:pt x="10651" y="2666"/>
                    <a:pt x="10336" y="2239"/>
                    <a:pt x="9980" y="1847"/>
                  </a:cubicBezTo>
                  <a:cubicBezTo>
                    <a:pt x="9643" y="1475"/>
                    <a:pt x="9252" y="1154"/>
                    <a:pt x="8821" y="894"/>
                  </a:cubicBezTo>
                  <a:cubicBezTo>
                    <a:pt x="8387" y="634"/>
                    <a:pt x="7926" y="496"/>
                    <a:pt x="7488" y="495"/>
                  </a:cubicBezTo>
                  <a:lnTo>
                    <a:pt x="7440" y="496"/>
                  </a:lnTo>
                  <a:cubicBezTo>
                    <a:pt x="7032" y="506"/>
                    <a:pt x="6654" y="663"/>
                    <a:pt x="6377" y="939"/>
                  </a:cubicBezTo>
                  <a:cubicBezTo>
                    <a:pt x="6117" y="1196"/>
                    <a:pt x="5966" y="1578"/>
                    <a:pt x="5953" y="2017"/>
                  </a:cubicBezTo>
                  <a:cubicBezTo>
                    <a:pt x="5953" y="2171"/>
                    <a:pt x="5969" y="2325"/>
                    <a:pt x="6003" y="2476"/>
                  </a:cubicBezTo>
                  <a:cubicBezTo>
                    <a:pt x="5629" y="2274"/>
                    <a:pt x="5226" y="2128"/>
                    <a:pt x="4810" y="2049"/>
                  </a:cubicBezTo>
                  <a:cubicBezTo>
                    <a:pt x="4515" y="1992"/>
                    <a:pt x="4261" y="1964"/>
                    <a:pt x="4033" y="1964"/>
                  </a:cubicBezTo>
                  <a:cubicBezTo>
                    <a:pt x="3684" y="1964"/>
                    <a:pt x="3383" y="2024"/>
                    <a:pt x="3112" y="2147"/>
                  </a:cubicBezTo>
                  <a:cubicBezTo>
                    <a:pt x="2901" y="2245"/>
                    <a:pt x="2724" y="2406"/>
                    <a:pt x="2638" y="2582"/>
                  </a:cubicBezTo>
                  <a:cubicBezTo>
                    <a:pt x="2519" y="2799"/>
                    <a:pt x="2496" y="3058"/>
                    <a:pt x="2573" y="3293"/>
                  </a:cubicBezTo>
                  <a:cubicBezTo>
                    <a:pt x="2624" y="3481"/>
                    <a:pt x="2720" y="3667"/>
                    <a:pt x="2866" y="3863"/>
                  </a:cubicBezTo>
                  <a:cubicBezTo>
                    <a:pt x="2773" y="3819"/>
                    <a:pt x="2653" y="3790"/>
                    <a:pt x="2502" y="3771"/>
                  </a:cubicBezTo>
                  <a:cubicBezTo>
                    <a:pt x="2406" y="3760"/>
                    <a:pt x="2309" y="3754"/>
                    <a:pt x="2213" y="3752"/>
                  </a:cubicBezTo>
                  <a:cubicBezTo>
                    <a:pt x="2041" y="3754"/>
                    <a:pt x="1871" y="3774"/>
                    <a:pt x="1706" y="3815"/>
                  </a:cubicBezTo>
                  <a:cubicBezTo>
                    <a:pt x="1526" y="3863"/>
                    <a:pt x="1272" y="3961"/>
                    <a:pt x="1087" y="4160"/>
                  </a:cubicBezTo>
                  <a:cubicBezTo>
                    <a:pt x="927" y="4329"/>
                    <a:pt x="832" y="4547"/>
                    <a:pt x="814" y="4778"/>
                  </a:cubicBezTo>
                  <a:cubicBezTo>
                    <a:pt x="797" y="5049"/>
                    <a:pt x="910" y="5305"/>
                    <a:pt x="1007" y="5472"/>
                  </a:cubicBezTo>
                  <a:cubicBezTo>
                    <a:pt x="1100" y="5630"/>
                    <a:pt x="1212" y="5775"/>
                    <a:pt x="1340" y="5906"/>
                  </a:cubicBezTo>
                  <a:cubicBezTo>
                    <a:pt x="1325" y="5895"/>
                    <a:pt x="1309" y="5889"/>
                    <a:pt x="1291" y="5889"/>
                  </a:cubicBezTo>
                  <a:cubicBezTo>
                    <a:pt x="1288" y="5889"/>
                    <a:pt x="1284" y="5890"/>
                    <a:pt x="1280" y="5890"/>
                  </a:cubicBezTo>
                  <a:cubicBezTo>
                    <a:pt x="1254" y="5890"/>
                    <a:pt x="1228" y="5892"/>
                    <a:pt x="1202" y="5893"/>
                  </a:cubicBezTo>
                  <a:cubicBezTo>
                    <a:pt x="848" y="5925"/>
                    <a:pt x="492" y="6115"/>
                    <a:pt x="248" y="6401"/>
                  </a:cubicBezTo>
                  <a:cubicBezTo>
                    <a:pt x="156" y="6510"/>
                    <a:pt x="91" y="6637"/>
                    <a:pt x="52" y="6773"/>
                  </a:cubicBezTo>
                  <a:cubicBezTo>
                    <a:pt x="8" y="6918"/>
                    <a:pt x="1" y="7075"/>
                    <a:pt x="27" y="7268"/>
                  </a:cubicBezTo>
                  <a:cubicBezTo>
                    <a:pt x="52" y="7428"/>
                    <a:pt x="113" y="7576"/>
                    <a:pt x="169" y="7701"/>
                  </a:cubicBezTo>
                  <a:cubicBezTo>
                    <a:pt x="238" y="7862"/>
                    <a:pt x="336" y="8009"/>
                    <a:pt x="423" y="8130"/>
                  </a:cubicBezTo>
                  <a:cubicBezTo>
                    <a:pt x="596" y="8382"/>
                    <a:pt x="816" y="8639"/>
                    <a:pt x="1113" y="8939"/>
                  </a:cubicBezTo>
                  <a:cubicBezTo>
                    <a:pt x="1440" y="9264"/>
                    <a:pt x="1795" y="9565"/>
                    <a:pt x="2136" y="9855"/>
                  </a:cubicBezTo>
                  <a:cubicBezTo>
                    <a:pt x="2296" y="9990"/>
                    <a:pt x="2428" y="10101"/>
                    <a:pt x="2558" y="10217"/>
                  </a:cubicBezTo>
                  <a:cubicBezTo>
                    <a:pt x="2572" y="10228"/>
                    <a:pt x="2586" y="10239"/>
                    <a:pt x="2603" y="10246"/>
                  </a:cubicBezTo>
                  <a:cubicBezTo>
                    <a:pt x="3510" y="11050"/>
                    <a:pt x="4375" y="11902"/>
                    <a:pt x="5331" y="12851"/>
                  </a:cubicBezTo>
                  <a:lnTo>
                    <a:pt x="5681" y="13198"/>
                  </a:lnTo>
                  <a:cubicBezTo>
                    <a:pt x="6491" y="14002"/>
                    <a:pt x="7324" y="14824"/>
                    <a:pt x="8160" y="15601"/>
                  </a:cubicBezTo>
                  <a:cubicBezTo>
                    <a:pt x="9241" y="16601"/>
                    <a:pt x="10226" y="17422"/>
                    <a:pt x="11170" y="18110"/>
                  </a:cubicBezTo>
                  <a:cubicBezTo>
                    <a:pt x="12029" y="18735"/>
                    <a:pt x="12934" y="19294"/>
                    <a:pt x="13878" y="19781"/>
                  </a:cubicBezTo>
                  <a:cubicBezTo>
                    <a:pt x="15582" y="20667"/>
                    <a:pt x="17464" y="21371"/>
                    <a:pt x="19470" y="21875"/>
                  </a:cubicBezTo>
                  <a:cubicBezTo>
                    <a:pt x="21449" y="22373"/>
                    <a:pt x="23518" y="22668"/>
                    <a:pt x="25618" y="22755"/>
                  </a:cubicBezTo>
                  <a:cubicBezTo>
                    <a:pt x="26052" y="22774"/>
                    <a:pt x="26496" y="22784"/>
                    <a:pt x="26941" y="22784"/>
                  </a:cubicBezTo>
                  <a:cubicBezTo>
                    <a:pt x="28594" y="22784"/>
                    <a:pt x="30244" y="22652"/>
                    <a:pt x="31876" y="22389"/>
                  </a:cubicBezTo>
                  <a:cubicBezTo>
                    <a:pt x="33909" y="22064"/>
                    <a:pt x="35899" y="21512"/>
                    <a:pt x="37809" y="20742"/>
                  </a:cubicBezTo>
                  <a:cubicBezTo>
                    <a:pt x="40566" y="19625"/>
                    <a:pt x="43014" y="18012"/>
                    <a:pt x="44892" y="16076"/>
                  </a:cubicBezTo>
                  <a:cubicBezTo>
                    <a:pt x="44931" y="16036"/>
                    <a:pt x="44962" y="15989"/>
                    <a:pt x="44982" y="15936"/>
                  </a:cubicBezTo>
                  <a:cubicBezTo>
                    <a:pt x="45579" y="15704"/>
                    <a:pt x="46212" y="15485"/>
                    <a:pt x="46863" y="15262"/>
                  </a:cubicBezTo>
                  <a:cubicBezTo>
                    <a:pt x="49505" y="14357"/>
                    <a:pt x="52234" y="13422"/>
                    <a:pt x="53326" y="10700"/>
                  </a:cubicBezTo>
                  <a:cubicBezTo>
                    <a:pt x="53704" y="9759"/>
                    <a:pt x="53803" y="8730"/>
                    <a:pt x="53608" y="7733"/>
                  </a:cubicBezTo>
                  <a:cubicBezTo>
                    <a:pt x="53434" y="6847"/>
                    <a:pt x="53015" y="5957"/>
                    <a:pt x="52363" y="5086"/>
                  </a:cubicBezTo>
                  <a:cubicBezTo>
                    <a:pt x="51811" y="4351"/>
                    <a:pt x="51079" y="3638"/>
                    <a:pt x="50188" y="2965"/>
                  </a:cubicBezTo>
                  <a:cubicBezTo>
                    <a:pt x="49427" y="2393"/>
                    <a:pt x="48542" y="1873"/>
                    <a:pt x="47556" y="1423"/>
                  </a:cubicBezTo>
                  <a:cubicBezTo>
                    <a:pt x="45562" y="506"/>
                    <a:pt x="43293" y="15"/>
                    <a:pt x="40997" y="2"/>
                  </a:cubicBezTo>
                  <a:lnTo>
                    <a:pt x="4099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28"/>
            <p:cNvSpPr/>
            <p:nvPr/>
          </p:nvSpPr>
          <p:spPr>
            <a:xfrm>
              <a:off x="6084986" y="2014745"/>
              <a:ext cx="920320" cy="399183"/>
            </a:xfrm>
            <a:custGeom>
              <a:avLst/>
              <a:gdLst/>
              <a:ahLst/>
              <a:cxnLst/>
              <a:rect l="l" t="t" r="r" b="b"/>
              <a:pathLst>
                <a:path w="53663" h="23276" extrusionOk="0">
                  <a:moveTo>
                    <a:pt x="40478" y="1"/>
                  </a:moveTo>
                  <a:cubicBezTo>
                    <a:pt x="40470" y="1"/>
                    <a:pt x="40462" y="1"/>
                    <a:pt x="40453" y="1"/>
                  </a:cubicBezTo>
                  <a:lnTo>
                    <a:pt x="40455" y="1"/>
                  </a:lnTo>
                  <a:cubicBezTo>
                    <a:pt x="39488" y="2"/>
                    <a:pt x="38522" y="73"/>
                    <a:pt x="37565" y="213"/>
                  </a:cubicBezTo>
                  <a:cubicBezTo>
                    <a:pt x="35356" y="535"/>
                    <a:pt x="33109" y="1266"/>
                    <a:pt x="30885" y="2380"/>
                  </a:cubicBezTo>
                  <a:cubicBezTo>
                    <a:pt x="29832" y="2907"/>
                    <a:pt x="28773" y="3530"/>
                    <a:pt x="27645" y="4282"/>
                  </a:cubicBezTo>
                  <a:cubicBezTo>
                    <a:pt x="27151" y="4612"/>
                    <a:pt x="26659" y="4961"/>
                    <a:pt x="26139" y="5350"/>
                  </a:cubicBezTo>
                  <a:cubicBezTo>
                    <a:pt x="25909" y="5521"/>
                    <a:pt x="25684" y="5697"/>
                    <a:pt x="25459" y="5874"/>
                  </a:cubicBezTo>
                  <a:cubicBezTo>
                    <a:pt x="25217" y="6066"/>
                    <a:pt x="24973" y="6256"/>
                    <a:pt x="24724" y="6441"/>
                  </a:cubicBezTo>
                  <a:cubicBezTo>
                    <a:pt x="23892" y="6080"/>
                    <a:pt x="22949" y="5791"/>
                    <a:pt x="21848" y="5558"/>
                  </a:cubicBezTo>
                  <a:cubicBezTo>
                    <a:pt x="20816" y="5335"/>
                    <a:pt x="19713" y="5184"/>
                    <a:pt x="18572" y="5106"/>
                  </a:cubicBezTo>
                  <a:cubicBezTo>
                    <a:pt x="18100" y="5072"/>
                    <a:pt x="17610" y="5056"/>
                    <a:pt x="17118" y="5056"/>
                  </a:cubicBezTo>
                  <a:cubicBezTo>
                    <a:pt x="16510" y="5056"/>
                    <a:pt x="15889" y="5084"/>
                    <a:pt x="15275" y="5138"/>
                  </a:cubicBezTo>
                  <a:cubicBezTo>
                    <a:pt x="14298" y="5224"/>
                    <a:pt x="13329" y="5391"/>
                    <a:pt x="12379" y="5637"/>
                  </a:cubicBezTo>
                  <a:cubicBezTo>
                    <a:pt x="12274" y="5190"/>
                    <a:pt x="12113" y="4724"/>
                    <a:pt x="11894" y="4217"/>
                  </a:cubicBezTo>
                  <a:cubicBezTo>
                    <a:pt x="11680" y="3730"/>
                    <a:pt x="11420" y="3267"/>
                    <a:pt x="11117" y="2831"/>
                  </a:cubicBezTo>
                  <a:cubicBezTo>
                    <a:pt x="10816" y="2399"/>
                    <a:pt x="10472" y="1999"/>
                    <a:pt x="10087" y="1639"/>
                  </a:cubicBezTo>
                  <a:cubicBezTo>
                    <a:pt x="9895" y="1460"/>
                    <a:pt x="9695" y="1292"/>
                    <a:pt x="9484" y="1135"/>
                  </a:cubicBezTo>
                  <a:cubicBezTo>
                    <a:pt x="9297" y="991"/>
                    <a:pt x="9098" y="862"/>
                    <a:pt x="8890" y="750"/>
                  </a:cubicBezTo>
                  <a:cubicBezTo>
                    <a:pt x="8718" y="662"/>
                    <a:pt x="8537" y="588"/>
                    <a:pt x="8352" y="531"/>
                  </a:cubicBezTo>
                  <a:cubicBezTo>
                    <a:pt x="8164" y="474"/>
                    <a:pt x="7972" y="436"/>
                    <a:pt x="7776" y="420"/>
                  </a:cubicBezTo>
                  <a:cubicBezTo>
                    <a:pt x="7726" y="416"/>
                    <a:pt x="7675" y="415"/>
                    <a:pt x="7624" y="415"/>
                  </a:cubicBezTo>
                  <a:cubicBezTo>
                    <a:pt x="7508" y="415"/>
                    <a:pt x="7392" y="423"/>
                    <a:pt x="7277" y="442"/>
                  </a:cubicBezTo>
                  <a:cubicBezTo>
                    <a:pt x="7110" y="467"/>
                    <a:pt x="6949" y="519"/>
                    <a:pt x="6798" y="596"/>
                  </a:cubicBezTo>
                  <a:cubicBezTo>
                    <a:pt x="6509" y="743"/>
                    <a:pt x="6283" y="990"/>
                    <a:pt x="6164" y="1290"/>
                  </a:cubicBezTo>
                  <a:cubicBezTo>
                    <a:pt x="6105" y="1436"/>
                    <a:pt x="6067" y="1594"/>
                    <a:pt x="6044" y="1799"/>
                  </a:cubicBezTo>
                  <a:cubicBezTo>
                    <a:pt x="6021" y="2005"/>
                    <a:pt x="6042" y="2213"/>
                    <a:pt x="6064" y="2368"/>
                  </a:cubicBezTo>
                  <a:cubicBezTo>
                    <a:pt x="5745" y="2224"/>
                    <a:pt x="5412" y="2113"/>
                    <a:pt x="5071" y="2034"/>
                  </a:cubicBezTo>
                  <a:cubicBezTo>
                    <a:pt x="4837" y="1977"/>
                    <a:pt x="4602" y="1938"/>
                    <a:pt x="4362" y="1915"/>
                  </a:cubicBezTo>
                  <a:cubicBezTo>
                    <a:pt x="4262" y="1905"/>
                    <a:pt x="4160" y="1899"/>
                    <a:pt x="4058" y="1899"/>
                  </a:cubicBezTo>
                  <a:cubicBezTo>
                    <a:pt x="3935" y="1899"/>
                    <a:pt x="3811" y="1906"/>
                    <a:pt x="3691" y="1924"/>
                  </a:cubicBezTo>
                  <a:cubicBezTo>
                    <a:pt x="3502" y="1948"/>
                    <a:pt x="3319" y="2004"/>
                    <a:pt x="3149" y="2086"/>
                  </a:cubicBezTo>
                  <a:cubicBezTo>
                    <a:pt x="2975" y="2175"/>
                    <a:pt x="2827" y="2309"/>
                    <a:pt x="2722" y="2473"/>
                  </a:cubicBezTo>
                  <a:cubicBezTo>
                    <a:pt x="2668" y="2558"/>
                    <a:pt x="2626" y="2651"/>
                    <a:pt x="2599" y="2749"/>
                  </a:cubicBezTo>
                  <a:cubicBezTo>
                    <a:pt x="2568" y="2858"/>
                    <a:pt x="2551" y="2968"/>
                    <a:pt x="2546" y="3081"/>
                  </a:cubicBezTo>
                  <a:cubicBezTo>
                    <a:pt x="2541" y="3208"/>
                    <a:pt x="2557" y="3337"/>
                    <a:pt x="2577" y="3470"/>
                  </a:cubicBezTo>
                  <a:cubicBezTo>
                    <a:pt x="2555" y="3469"/>
                    <a:pt x="2533" y="3465"/>
                    <a:pt x="2513" y="3460"/>
                  </a:cubicBezTo>
                  <a:cubicBezTo>
                    <a:pt x="2420" y="3440"/>
                    <a:pt x="2327" y="3431"/>
                    <a:pt x="2233" y="3431"/>
                  </a:cubicBezTo>
                  <a:cubicBezTo>
                    <a:pt x="2140" y="3431"/>
                    <a:pt x="2047" y="3439"/>
                    <a:pt x="1955" y="3457"/>
                  </a:cubicBezTo>
                  <a:cubicBezTo>
                    <a:pt x="1807" y="3485"/>
                    <a:pt x="1647" y="3553"/>
                    <a:pt x="1496" y="3656"/>
                  </a:cubicBezTo>
                  <a:cubicBezTo>
                    <a:pt x="1366" y="3744"/>
                    <a:pt x="1251" y="3858"/>
                    <a:pt x="1133" y="4017"/>
                  </a:cubicBezTo>
                  <a:cubicBezTo>
                    <a:pt x="1046" y="4134"/>
                    <a:pt x="979" y="4284"/>
                    <a:pt x="926" y="4471"/>
                  </a:cubicBezTo>
                  <a:cubicBezTo>
                    <a:pt x="882" y="4622"/>
                    <a:pt x="867" y="4791"/>
                    <a:pt x="879" y="4988"/>
                  </a:cubicBezTo>
                  <a:cubicBezTo>
                    <a:pt x="892" y="5176"/>
                    <a:pt x="937" y="5359"/>
                    <a:pt x="1011" y="5531"/>
                  </a:cubicBezTo>
                  <a:cubicBezTo>
                    <a:pt x="1050" y="5623"/>
                    <a:pt x="1097" y="5711"/>
                    <a:pt x="1149" y="5797"/>
                  </a:cubicBezTo>
                  <a:cubicBezTo>
                    <a:pt x="1115" y="5785"/>
                    <a:pt x="1079" y="5780"/>
                    <a:pt x="1042" y="5780"/>
                  </a:cubicBezTo>
                  <a:cubicBezTo>
                    <a:pt x="1038" y="5780"/>
                    <a:pt x="1034" y="5780"/>
                    <a:pt x="1030" y="5780"/>
                  </a:cubicBezTo>
                  <a:cubicBezTo>
                    <a:pt x="651" y="5780"/>
                    <a:pt x="375" y="5881"/>
                    <a:pt x="185" y="6088"/>
                  </a:cubicBezTo>
                  <a:cubicBezTo>
                    <a:pt x="128" y="6152"/>
                    <a:pt x="85" y="6227"/>
                    <a:pt x="57" y="6307"/>
                  </a:cubicBezTo>
                  <a:cubicBezTo>
                    <a:pt x="15" y="6428"/>
                    <a:pt x="6" y="6529"/>
                    <a:pt x="5" y="6657"/>
                  </a:cubicBezTo>
                  <a:cubicBezTo>
                    <a:pt x="0" y="6862"/>
                    <a:pt x="73" y="7074"/>
                    <a:pt x="144" y="7255"/>
                  </a:cubicBezTo>
                  <a:cubicBezTo>
                    <a:pt x="243" y="7510"/>
                    <a:pt x="379" y="7746"/>
                    <a:pt x="512" y="7967"/>
                  </a:cubicBezTo>
                  <a:cubicBezTo>
                    <a:pt x="647" y="8189"/>
                    <a:pt x="808" y="8426"/>
                    <a:pt x="1020" y="8715"/>
                  </a:cubicBezTo>
                  <a:cubicBezTo>
                    <a:pt x="1385" y="9206"/>
                    <a:pt x="1804" y="9711"/>
                    <a:pt x="2342" y="10307"/>
                  </a:cubicBezTo>
                  <a:cubicBezTo>
                    <a:pt x="2834" y="10851"/>
                    <a:pt x="3376" y="11422"/>
                    <a:pt x="4051" y="12103"/>
                  </a:cubicBezTo>
                  <a:cubicBezTo>
                    <a:pt x="4254" y="12310"/>
                    <a:pt x="4462" y="12513"/>
                    <a:pt x="4671" y="12716"/>
                  </a:cubicBezTo>
                  <a:lnTo>
                    <a:pt x="4776" y="12819"/>
                  </a:lnTo>
                  <a:cubicBezTo>
                    <a:pt x="4857" y="12896"/>
                    <a:pt x="4938" y="12976"/>
                    <a:pt x="5017" y="13059"/>
                  </a:cubicBezTo>
                  <a:lnTo>
                    <a:pt x="5165" y="13213"/>
                  </a:lnTo>
                  <a:cubicBezTo>
                    <a:pt x="5489" y="13557"/>
                    <a:pt x="5814" y="13903"/>
                    <a:pt x="6147" y="14238"/>
                  </a:cubicBezTo>
                  <a:cubicBezTo>
                    <a:pt x="6593" y="14689"/>
                    <a:pt x="7004" y="15089"/>
                    <a:pt x="7402" y="15461"/>
                  </a:cubicBezTo>
                  <a:cubicBezTo>
                    <a:pt x="8259" y="16260"/>
                    <a:pt x="9123" y="17001"/>
                    <a:pt x="9970" y="17662"/>
                  </a:cubicBezTo>
                  <a:cubicBezTo>
                    <a:pt x="11779" y="19063"/>
                    <a:pt x="13656" y="20209"/>
                    <a:pt x="15551" y="21065"/>
                  </a:cubicBezTo>
                  <a:cubicBezTo>
                    <a:pt x="17516" y="21956"/>
                    <a:pt x="19658" y="22590"/>
                    <a:pt x="21915" y="22947"/>
                  </a:cubicBezTo>
                  <a:cubicBezTo>
                    <a:pt x="23031" y="23123"/>
                    <a:pt x="24225" y="23229"/>
                    <a:pt x="25465" y="23263"/>
                  </a:cubicBezTo>
                  <a:cubicBezTo>
                    <a:pt x="25757" y="23271"/>
                    <a:pt x="26047" y="23275"/>
                    <a:pt x="26339" y="23275"/>
                  </a:cubicBezTo>
                  <a:cubicBezTo>
                    <a:pt x="27320" y="23275"/>
                    <a:pt x="28336" y="23226"/>
                    <a:pt x="29359" y="23130"/>
                  </a:cubicBezTo>
                  <a:cubicBezTo>
                    <a:pt x="30650" y="23002"/>
                    <a:pt x="31931" y="22790"/>
                    <a:pt x="33194" y="22492"/>
                  </a:cubicBezTo>
                  <a:cubicBezTo>
                    <a:pt x="34516" y="22181"/>
                    <a:pt x="35762" y="21799"/>
                    <a:pt x="36899" y="21359"/>
                  </a:cubicBezTo>
                  <a:cubicBezTo>
                    <a:pt x="38220" y="20851"/>
                    <a:pt x="39360" y="20327"/>
                    <a:pt x="40385" y="19756"/>
                  </a:cubicBezTo>
                  <a:cubicBezTo>
                    <a:pt x="41453" y="19166"/>
                    <a:pt x="42513" y="18469"/>
                    <a:pt x="43627" y="17624"/>
                  </a:cubicBezTo>
                  <a:cubicBezTo>
                    <a:pt x="43711" y="17561"/>
                    <a:pt x="43794" y="17498"/>
                    <a:pt x="43877" y="17434"/>
                  </a:cubicBezTo>
                  <a:cubicBezTo>
                    <a:pt x="43914" y="17405"/>
                    <a:pt x="43930" y="17354"/>
                    <a:pt x="43914" y="17309"/>
                  </a:cubicBezTo>
                  <a:cubicBezTo>
                    <a:pt x="43898" y="17261"/>
                    <a:pt x="43856" y="17229"/>
                    <a:pt x="43807" y="17226"/>
                  </a:cubicBezTo>
                  <a:cubicBezTo>
                    <a:pt x="43782" y="17226"/>
                    <a:pt x="43759" y="17235"/>
                    <a:pt x="43740" y="17249"/>
                  </a:cubicBezTo>
                  <a:cubicBezTo>
                    <a:pt x="42918" y="17887"/>
                    <a:pt x="42025" y="18471"/>
                    <a:pt x="41010" y="19031"/>
                  </a:cubicBezTo>
                  <a:cubicBezTo>
                    <a:pt x="40122" y="19521"/>
                    <a:pt x="39143" y="19978"/>
                    <a:pt x="38102" y="20396"/>
                  </a:cubicBezTo>
                  <a:cubicBezTo>
                    <a:pt x="37191" y="20760"/>
                    <a:pt x="36196" y="21076"/>
                    <a:pt x="34971" y="21391"/>
                  </a:cubicBezTo>
                  <a:cubicBezTo>
                    <a:pt x="32499" y="22011"/>
                    <a:pt x="29847" y="22325"/>
                    <a:pt x="27089" y="22325"/>
                  </a:cubicBezTo>
                  <a:cubicBezTo>
                    <a:pt x="26853" y="22325"/>
                    <a:pt x="26620" y="22322"/>
                    <a:pt x="26384" y="22318"/>
                  </a:cubicBezTo>
                  <a:lnTo>
                    <a:pt x="26384" y="22318"/>
                  </a:lnTo>
                  <a:lnTo>
                    <a:pt x="26447" y="22335"/>
                  </a:lnTo>
                  <a:cubicBezTo>
                    <a:pt x="25076" y="22286"/>
                    <a:pt x="23845" y="22186"/>
                    <a:pt x="22686" y="22017"/>
                  </a:cubicBezTo>
                  <a:cubicBezTo>
                    <a:pt x="20438" y="21706"/>
                    <a:pt x="18247" y="21070"/>
                    <a:pt x="16180" y="20129"/>
                  </a:cubicBezTo>
                  <a:cubicBezTo>
                    <a:pt x="15191" y="19680"/>
                    <a:pt x="14229" y="19171"/>
                    <a:pt x="13303" y="18604"/>
                  </a:cubicBezTo>
                  <a:cubicBezTo>
                    <a:pt x="11548" y="17516"/>
                    <a:pt x="9829" y="16195"/>
                    <a:pt x="8047" y="14559"/>
                  </a:cubicBezTo>
                  <a:cubicBezTo>
                    <a:pt x="7615" y="14164"/>
                    <a:pt x="7193" y="13762"/>
                    <a:pt x="6776" y="13354"/>
                  </a:cubicBezTo>
                  <a:cubicBezTo>
                    <a:pt x="6615" y="13197"/>
                    <a:pt x="6455" y="13037"/>
                    <a:pt x="6296" y="12879"/>
                  </a:cubicBezTo>
                  <a:lnTo>
                    <a:pt x="6179" y="12760"/>
                  </a:lnTo>
                  <a:cubicBezTo>
                    <a:pt x="6012" y="12593"/>
                    <a:pt x="5848" y="12427"/>
                    <a:pt x="5682" y="12262"/>
                  </a:cubicBezTo>
                  <a:cubicBezTo>
                    <a:pt x="5476" y="12055"/>
                    <a:pt x="5259" y="11858"/>
                    <a:pt x="5043" y="11662"/>
                  </a:cubicBezTo>
                  <a:lnTo>
                    <a:pt x="4896" y="11525"/>
                  </a:lnTo>
                  <a:lnTo>
                    <a:pt x="4802" y="11440"/>
                  </a:lnTo>
                  <a:cubicBezTo>
                    <a:pt x="4439" y="11106"/>
                    <a:pt x="4077" y="10772"/>
                    <a:pt x="3723" y="10429"/>
                  </a:cubicBezTo>
                  <a:cubicBezTo>
                    <a:pt x="3197" y="9918"/>
                    <a:pt x="2773" y="9491"/>
                    <a:pt x="2391" y="9087"/>
                  </a:cubicBezTo>
                  <a:cubicBezTo>
                    <a:pt x="2072" y="8750"/>
                    <a:pt x="1788" y="8429"/>
                    <a:pt x="1524" y="8106"/>
                  </a:cubicBezTo>
                  <a:cubicBezTo>
                    <a:pt x="1315" y="7849"/>
                    <a:pt x="1048" y="7508"/>
                    <a:pt x="836" y="7132"/>
                  </a:cubicBezTo>
                  <a:cubicBezTo>
                    <a:pt x="761" y="6995"/>
                    <a:pt x="702" y="6850"/>
                    <a:pt x="657" y="6702"/>
                  </a:cubicBezTo>
                  <a:cubicBezTo>
                    <a:pt x="648" y="6653"/>
                    <a:pt x="642" y="6605"/>
                    <a:pt x="639" y="6557"/>
                  </a:cubicBezTo>
                  <a:lnTo>
                    <a:pt x="648" y="6493"/>
                  </a:lnTo>
                  <a:lnTo>
                    <a:pt x="673" y="6455"/>
                  </a:lnTo>
                  <a:lnTo>
                    <a:pt x="725" y="6410"/>
                  </a:lnTo>
                  <a:cubicBezTo>
                    <a:pt x="770" y="6388"/>
                    <a:pt x="817" y="6372"/>
                    <a:pt x="863" y="6359"/>
                  </a:cubicBezTo>
                  <a:cubicBezTo>
                    <a:pt x="982" y="6336"/>
                    <a:pt x="1103" y="6323"/>
                    <a:pt x="1223" y="6323"/>
                  </a:cubicBezTo>
                  <a:cubicBezTo>
                    <a:pt x="1235" y="6323"/>
                    <a:pt x="1248" y="6323"/>
                    <a:pt x="1260" y="6323"/>
                  </a:cubicBezTo>
                  <a:cubicBezTo>
                    <a:pt x="1326" y="6326"/>
                    <a:pt x="1424" y="6330"/>
                    <a:pt x="1518" y="6337"/>
                  </a:cubicBezTo>
                  <a:cubicBezTo>
                    <a:pt x="1678" y="6337"/>
                    <a:pt x="1791" y="6255"/>
                    <a:pt x="1813" y="6121"/>
                  </a:cubicBezTo>
                  <a:cubicBezTo>
                    <a:pt x="1825" y="6031"/>
                    <a:pt x="1790" y="5942"/>
                    <a:pt x="1721" y="5884"/>
                  </a:cubicBezTo>
                  <a:cubicBezTo>
                    <a:pt x="1726" y="5832"/>
                    <a:pt x="1706" y="5783"/>
                    <a:pt x="1659" y="5727"/>
                  </a:cubicBezTo>
                  <a:lnTo>
                    <a:pt x="1617" y="5684"/>
                  </a:lnTo>
                  <a:lnTo>
                    <a:pt x="1586" y="5636"/>
                  </a:lnTo>
                  <a:cubicBezTo>
                    <a:pt x="1525" y="5542"/>
                    <a:pt x="1473" y="5443"/>
                    <a:pt x="1428" y="5341"/>
                  </a:cubicBezTo>
                  <a:cubicBezTo>
                    <a:pt x="1396" y="5250"/>
                    <a:pt x="1373" y="5155"/>
                    <a:pt x="1357" y="5061"/>
                  </a:cubicBezTo>
                  <a:cubicBezTo>
                    <a:pt x="1347" y="4964"/>
                    <a:pt x="1347" y="4865"/>
                    <a:pt x="1357" y="4769"/>
                  </a:cubicBezTo>
                  <a:cubicBezTo>
                    <a:pt x="1371" y="4672"/>
                    <a:pt x="1398" y="4576"/>
                    <a:pt x="1432" y="4484"/>
                  </a:cubicBezTo>
                  <a:cubicBezTo>
                    <a:pt x="1470" y="4403"/>
                    <a:pt x="1517" y="4324"/>
                    <a:pt x="1570" y="4252"/>
                  </a:cubicBezTo>
                  <a:cubicBezTo>
                    <a:pt x="1621" y="4192"/>
                    <a:pt x="1678" y="4139"/>
                    <a:pt x="1739" y="4089"/>
                  </a:cubicBezTo>
                  <a:cubicBezTo>
                    <a:pt x="1803" y="4043"/>
                    <a:pt x="1871" y="4004"/>
                    <a:pt x="1944" y="3972"/>
                  </a:cubicBezTo>
                  <a:cubicBezTo>
                    <a:pt x="2026" y="3943"/>
                    <a:pt x="2111" y="3922"/>
                    <a:pt x="2198" y="3909"/>
                  </a:cubicBezTo>
                  <a:cubicBezTo>
                    <a:pt x="2231" y="3906"/>
                    <a:pt x="2266" y="3903"/>
                    <a:pt x="2300" y="3903"/>
                  </a:cubicBezTo>
                  <a:cubicBezTo>
                    <a:pt x="2308" y="3903"/>
                    <a:pt x="2315" y="3903"/>
                    <a:pt x="2323" y="3903"/>
                  </a:cubicBezTo>
                  <a:cubicBezTo>
                    <a:pt x="2331" y="3903"/>
                    <a:pt x="2339" y="3903"/>
                    <a:pt x="2348" y="3903"/>
                  </a:cubicBezTo>
                  <a:cubicBezTo>
                    <a:pt x="2386" y="3903"/>
                    <a:pt x="2425" y="3906"/>
                    <a:pt x="2464" y="3909"/>
                  </a:cubicBezTo>
                  <a:cubicBezTo>
                    <a:pt x="2548" y="3922"/>
                    <a:pt x="2631" y="3941"/>
                    <a:pt x="2713" y="3964"/>
                  </a:cubicBezTo>
                  <a:cubicBezTo>
                    <a:pt x="2750" y="4040"/>
                    <a:pt x="2827" y="4088"/>
                    <a:pt x="2911" y="4088"/>
                  </a:cubicBezTo>
                  <a:cubicBezTo>
                    <a:pt x="2930" y="4088"/>
                    <a:pt x="2949" y="4085"/>
                    <a:pt x="2968" y="4079"/>
                  </a:cubicBezTo>
                  <a:cubicBezTo>
                    <a:pt x="3016" y="4066"/>
                    <a:pt x="3058" y="4038"/>
                    <a:pt x="3088" y="3999"/>
                  </a:cubicBezTo>
                  <a:cubicBezTo>
                    <a:pt x="3107" y="3985"/>
                    <a:pt x="3123" y="3967"/>
                    <a:pt x="3133" y="3947"/>
                  </a:cubicBezTo>
                  <a:cubicBezTo>
                    <a:pt x="3175" y="3873"/>
                    <a:pt x="3164" y="3781"/>
                    <a:pt x="3106" y="3720"/>
                  </a:cubicBezTo>
                  <a:cubicBezTo>
                    <a:pt x="3061" y="3578"/>
                    <a:pt x="3027" y="3433"/>
                    <a:pt x="3004" y="3286"/>
                  </a:cubicBezTo>
                  <a:cubicBezTo>
                    <a:pt x="2994" y="3181"/>
                    <a:pt x="2992" y="3077"/>
                    <a:pt x="3001" y="2972"/>
                  </a:cubicBezTo>
                  <a:cubicBezTo>
                    <a:pt x="3013" y="2903"/>
                    <a:pt x="3029" y="2834"/>
                    <a:pt x="3050" y="2768"/>
                  </a:cubicBezTo>
                  <a:cubicBezTo>
                    <a:pt x="3077" y="2714"/>
                    <a:pt x="3106" y="2662"/>
                    <a:pt x="3140" y="2612"/>
                  </a:cubicBezTo>
                  <a:cubicBezTo>
                    <a:pt x="3177" y="2571"/>
                    <a:pt x="3216" y="2532"/>
                    <a:pt x="3260" y="2497"/>
                  </a:cubicBezTo>
                  <a:cubicBezTo>
                    <a:pt x="3329" y="2449"/>
                    <a:pt x="3403" y="2409"/>
                    <a:pt x="3482" y="2377"/>
                  </a:cubicBezTo>
                  <a:cubicBezTo>
                    <a:pt x="3624" y="2327"/>
                    <a:pt x="3772" y="2294"/>
                    <a:pt x="3922" y="2278"/>
                  </a:cubicBezTo>
                  <a:cubicBezTo>
                    <a:pt x="4007" y="2269"/>
                    <a:pt x="4093" y="2265"/>
                    <a:pt x="4179" y="2265"/>
                  </a:cubicBezTo>
                  <a:cubicBezTo>
                    <a:pt x="4191" y="2265"/>
                    <a:pt x="4203" y="2265"/>
                    <a:pt x="4215" y="2265"/>
                  </a:cubicBezTo>
                  <a:cubicBezTo>
                    <a:pt x="4382" y="2265"/>
                    <a:pt x="4549" y="2277"/>
                    <a:pt x="4715" y="2298"/>
                  </a:cubicBezTo>
                  <a:cubicBezTo>
                    <a:pt x="5175" y="2359"/>
                    <a:pt x="5627" y="2479"/>
                    <a:pt x="6058" y="2654"/>
                  </a:cubicBezTo>
                  <a:lnTo>
                    <a:pt x="6137" y="2691"/>
                  </a:lnTo>
                  <a:cubicBezTo>
                    <a:pt x="6138" y="2691"/>
                    <a:pt x="6170" y="2695"/>
                    <a:pt x="6179" y="2695"/>
                  </a:cubicBezTo>
                  <a:lnTo>
                    <a:pt x="6182" y="2695"/>
                  </a:lnTo>
                  <a:cubicBezTo>
                    <a:pt x="6202" y="2711"/>
                    <a:pt x="6227" y="2720"/>
                    <a:pt x="6254" y="2720"/>
                  </a:cubicBezTo>
                  <a:cubicBezTo>
                    <a:pt x="6256" y="2720"/>
                    <a:pt x="6258" y="2720"/>
                    <a:pt x="6260" y="2720"/>
                  </a:cubicBezTo>
                  <a:cubicBezTo>
                    <a:pt x="6381" y="2692"/>
                    <a:pt x="6427" y="2611"/>
                    <a:pt x="6410" y="2521"/>
                  </a:cubicBezTo>
                  <a:cubicBezTo>
                    <a:pt x="6395" y="2445"/>
                    <a:pt x="6382" y="2372"/>
                    <a:pt x="6372" y="2297"/>
                  </a:cubicBezTo>
                  <a:cubicBezTo>
                    <a:pt x="6352" y="2123"/>
                    <a:pt x="6350" y="1947"/>
                    <a:pt x="6366" y="1773"/>
                  </a:cubicBezTo>
                  <a:cubicBezTo>
                    <a:pt x="6384" y="1656"/>
                    <a:pt x="6413" y="1542"/>
                    <a:pt x="6453" y="1430"/>
                  </a:cubicBezTo>
                  <a:cubicBezTo>
                    <a:pt x="6490" y="1344"/>
                    <a:pt x="6535" y="1263"/>
                    <a:pt x="6590" y="1186"/>
                  </a:cubicBezTo>
                  <a:cubicBezTo>
                    <a:pt x="6645" y="1116"/>
                    <a:pt x="6707" y="1052"/>
                    <a:pt x="6777" y="997"/>
                  </a:cubicBezTo>
                  <a:cubicBezTo>
                    <a:pt x="6848" y="943"/>
                    <a:pt x="6925" y="898"/>
                    <a:pt x="7008" y="861"/>
                  </a:cubicBezTo>
                  <a:cubicBezTo>
                    <a:pt x="7123" y="816"/>
                    <a:pt x="7242" y="782"/>
                    <a:pt x="7364" y="765"/>
                  </a:cubicBezTo>
                  <a:cubicBezTo>
                    <a:pt x="7365" y="765"/>
                    <a:pt x="7347" y="765"/>
                    <a:pt x="7347" y="762"/>
                  </a:cubicBezTo>
                  <a:cubicBezTo>
                    <a:pt x="7347" y="760"/>
                    <a:pt x="7345" y="760"/>
                    <a:pt x="7343" y="760"/>
                  </a:cubicBezTo>
                  <a:cubicBezTo>
                    <a:pt x="7340" y="760"/>
                    <a:pt x="7337" y="760"/>
                    <a:pt x="7333" y="760"/>
                  </a:cubicBezTo>
                  <a:lnTo>
                    <a:pt x="7331" y="760"/>
                  </a:lnTo>
                  <a:cubicBezTo>
                    <a:pt x="7421" y="756"/>
                    <a:pt x="7509" y="752"/>
                    <a:pt x="7598" y="752"/>
                  </a:cubicBezTo>
                  <a:cubicBezTo>
                    <a:pt x="7679" y="752"/>
                    <a:pt x="7759" y="756"/>
                    <a:pt x="7840" y="765"/>
                  </a:cubicBezTo>
                  <a:cubicBezTo>
                    <a:pt x="8051" y="794"/>
                    <a:pt x="8259" y="846"/>
                    <a:pt x="8458" y="922"/>
                  </a:cubicBezTo>
                  <a:cubicBezTo>
                    <a:pt x="8597" y="977"/>
                    <a:pt x="8732" y="1041"/>
                    <a:pt x="8863" y="1113"/>
                  </a:cubicBezTo>
                  <a:cubicBezTo>
                    <a:pt x="9024" y="1203"/>
                    <a:pt x="9178" y="1314"/>
                    <a:pt x="9314" y="1411"/>
                  </a:cubicBezTo>
                  <a:cubicBezTo>
                    <a:pt x="9784" y="1771"/>
                    <a:pt x="10206" y="2189"/>
                    <a:pt x="10572" y="2654"/>
                  </a:cubicBezTo>
                  <a:cubicBezTo>
                    <a:pt x="10774" y="2920"/>
                    <a:pt x="10959" y="3199"/>
                    <a:pt x="11123" y="3489"/>
                  </a:cubicBezTo>
                  <a:cubicBezTo>
                    <a:pt x="11288" y="3780"/>
                    <a:pt x="11436" y="4080"/>
                    <a:pt x="11564" y="4390"/>
                  </a:cubicBezTo>
                  <a:cubicBezTo>
                    <a:pt x="11663" y="4631"/>
                    <a:pt x="11746" y="4859"/>
                    <a:pt x="11817" y="5080"/>
                  </a:cubicBezTo>
                  <a:cubicBezTo>
                    <a:pt x="11898" y="5328"/>
                    <a:pt x="11967" y="5576"/>
                    <a:pt x="12036" y="5826"/>
                  </a:cubicBezTo>
                  <a:cubicBezTo>
                    <a:pt x="12059" y="5909"/>
                    <a:pt x="12136" y="5967"/>
                    <a:pt x="12224" y="5969"/>
                  </a:cubicBezTo>
                  <a:cubicBezTo>
                    <a:pt x="12240" y="5969"/>
                    <a:pt x="12256" y="5966"/>
                    <a:pt x="12272" y="5961"/>
                  </a:cubicBezTo>
                  <a:cubicBezTo>
                    <a:pt x="12884" y="5796"/>
                    <a:pt x="13509" y="5682"/>
                    <a:pt x="14219" y="5604"/>
                  </a:cubicBezTo>
                  <a:cubicBezTo>
                    <a:pt x="14892" y="5530"/>
                    <a:pt x="15568" y="5492"/>
                    <a:pt x="16245" y="5492"/>
                  </a:cubicBezTo>
                  <a:cubicBezTo>
                    <a:pt x="16257" y="5492"/>
                    <a:pt x="16270" y="5492"/>
                    <a:pt x="16283" y="5492"/>
                  </a:cubicBezTo>
                  <a:cubicBezTo>
                    <a:pt x="18231" y="5502"/>
                    <a:pt x="20130" y="5757"/>
                    <a:pt x="21928" y="6247"/>
                  </a:cubicBezTo>
                  <a:lnTo>
                    <a:pt x="21889" y="6230"/>
                  </a:lnTo>
                  <a:lnTo>
                    <a:pt x="21889" y="6230"/>
                  </a:lnTo>
                  <a:cubicBezTo>
                    <a:pt x="22790" y="6486"/>
                    <a:pt x="23671" y="6804"/>
                    <a:pt x="24528" y="7178"/>
                  </a:cubicBezTo>
                  <a:cubicBezTo>
                    <a:pt x="24575" y="7199"/>
                    <a:pt x="24624" y="7209"/>
                    <a:pt x="24673" y="7209"/>
                  </a:cubicBezTo>
                  <a:cubicBezTo>
                    <a:pt x="24804" y="7209"/>
                    <a:pt x="24925" y="7144"/>
                    <a:pt x="24996" y="7035"/>
                  </a:cubicBezTo>
                  <a:cubicBezTo>
                    <a:pt x="25344" y="6827"/>
                    <a:pt x="25683" y="6589"/>
                    <a:pt x="26010" y="6359"/>
                  </a:cubicBezTo>
                  <a:lnTo>
                    <a:pt x="26111" y="6288"/>
                  </a:lnTo>
                  <a:cubicBezTo>
                    <a:pt x="26506" y="6011"/>
                    <a:pt x="26903" y="5739"/>
                    <a:pt x="27304" y="5470"/>
                  </a:cubicBezTo>
                  <a:cubicBezTo>
                    <a:pt x="28060" y="4965"/>
                    <a:pt x="28821" y="4490"/>
                    <a:pt x="29561" y="4060"/>
                  </a:cubicBezTo>
                  <a:cubicBezTo>
                    <a:pt x="30606" y="3460"/>
                    <a:pt x="31601" y="2958"/>
                    <a:pt x="32605" y="2522"/>
                  </a:cubicBezTo>
                  <a:cubicBezTo>
                    <a:pt x="33626" y="2079"/>
                    <a:pt x="34676" y="1706"/>
                    <a:pt x="35749" y="1408"/>
                  </a:cubicBezTo>
                  <a:lnTo>
                    <a:pt x="35788" y="1392"/>
                  </a:lnTo>
                  <a:lnTo>
                    <a:pt x="35790" y="1396"/>
                  </a:lnTo>
                  <a:lnTo>
                    <a:pt x="35829" y="1381"/>
                  </a:lnTo>
                  <a:lnTo>
                    <a:pt x="35828" y="1376"/>
                  </a:lnTo>
                  <a:cubicBezTo>
                    <a:pt x="36737" y="1145"/>
                    <a:pt x="37660" y="965"/>
                    <a:pt x="38590" y="840"/>
                  </a:cubicBezTo>
                  <a:cubicBezTo>
                    <a:pt x="39367" y="739"/>
                    <a:pt x="40172" y="688"/>
                    <a:pt x="41052" y="685"/>
                  </a:cubicBezTo>
                  <a:cubicBezTo>
                    <a:pt x="42613" y="692"/>
                    <a:pt x="44190" y="910"/>
                    <a:pt x="45743" y="1331"/>
                  </a:cubicBezTo>
                  <a:cubicBezTo>
                    <a:pt x="47073" y="1701"/>
                    <a:pt x="48298" y="2208"/>
                    <a:pt x="49361" y="2836"/>
                  </a:cubicBezTo>
                  <a:lnTo>
                    <a:pt x="49353" y="2831"/>
                  </a:lnTo>
                  <a:lnTo>
                    <a:pt x="49353" y="2831"/>
                  </a:lnTo>
                  <a:cubicBezTo>
                    <a:pt x="50325" y="3412"/>
                    <a:pt x="51198" y="4088"/>
                    <a:pt x="51949" y="4844"/>
                  </a:cubicBezTo>
                  <a:cubicBezTo>
                    <a:pt x="52010" y="4905"/>
                    <a:pt x="52072" y="4971"/>
                    <a:pt x="52133" y="5035"/>
                  </a:cubicBezTo>
                  <a:cubicBezTo>
                    <a:pt x="52418" y="5311"/>
                    <a:pt x="52659" y="5563"/>
                    <a:pt x="52871" y="5810"/>
                  </a:cubicBezTo>
                  <a:cubicBezTo>
                    <a:pt x="53041" y="6001"/>
                    <a:pt x="53189" y="6168"/>
                    <a:pt x="53326" y="6345"/>
                  </a:cubicBezTo>
                  <a:cubicBezTo>
                    <a:pt x="53365" y="6391"/>
                    <a:pt x="53403" y="6439"/>
                    <a:pt x="53440" y="6489"/>
                  </a:cubicBezTo>
                  <a:cubicBezTo>
                    <a:pt x="53496" y="6561"/>
                    <a:pt x="53549" y="6635"/>
                    <a:pt x="53602" y="6709"/>
                  </a:cubicBezTo>
                  <a:cubicBezTo>
                    <a:pt x="53603" y="6708"/>
                    <a:pt x="53663" y="6669"/>
                    <a:pt x="53661" y="6666"/>
                  </a:cubicBezTo>
                  <a:cubicBezTo>
                    <a:pt x="53411" y="6252"/>
                    <a:pt x="53150" y="5841"/>
                    <a:pt x="52884" y="5436"/>
                  </a:cubicBezTo>
                  <a:lnTo>
                    <a:pt x="52785" y="5302"/>
                  </a:lnTo>
                  <a:lnTo>
                    <a:pt x="52707" y="5203"/>
                  </a:lnTo>
                  <a:cubicBezTo>
                    <a:pt x="52401" y="4842"/>
                    <a:pt x="52075" y="4497"/>
                    <a:pt x="51732" y="4172"/>
                  </a:cubicBezTo>
                  <a:cubicBezTo>
                    <a:pt x="51053" y="3518"/>
                    <a:pt x="50254" y="2911"/>
                    <a:pt x="49358" y="2371"/>
                  </a:cubicBezTo>
                  <a:cubicBezTo>
                    <a:pt x="48505" y="1855"/>
                    <a:pt x="47608" y="1421"/>
                    <a:pt x="46675" y="1074"/>
                  </a:cubicBezTo>
                  <a:cubicBezTo>
                    <a:pt x="45727" y="725"/>
                    <a:pt x="44749" y="463"/>
                    <a:pt x="43755" y="288"/>
                  </a:cubicBezTo>
                  <a:cubicBezTo>
                    <a:pt x="42673" y="97"/>
                    <a:pt x="41577" y="1"/>
                    <a:pt x="4047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28"/>
            <p:cNvSpPr/>
            <p:nvPr/>
          </p:nvSpPr>
          <p:spPr>
            <a:xfrm>
              <a:off x="6094230" y="2114670"/>
              <a:ext cx="44453" cy="16635"/>
            </a:xfrm>
            <a:custGeom>
              <a:avLst/>
              <a:gdLst/>
              <a:ahLst/>
              <a:cxnLst/>
              <a:rect l="l" t="t" r="r" b="b"/>
              <a:pathLst>
                <a:path w="2592" h="970" extrusionOk="0">
                  <a:moveTo>
                    <a:pt x="729" y="0"/>
                  </a:moveTo>
                  <a:cubicBezTo>
                    <a:pt x="635" y="2"/>
                    <a:pt x="541" y="12"/>
                    <a:pt x="448" y="28"/>
                  </a:cubicBezTo>
                  <a:lnTo>
                    <a:pt x="448" y="29"/>
                  </a:lnTo>
                  <a:cubicBezTo>
                    <a:pt x="344" y="45"/>
                    <a:pt x="247" y="84"/>
                    <a:pt x="153" y="124"/>
                  </a:cubicBezTo>
                  <a:cubicBezTo>
                    <a:pt x="50" y="166"/>
                    <a:pt x="0" y="299"/>
                    <a:pt x="25" y="403"/>
                  </a:cubicBezTo>
                  <a:cubicBezTo>
                    <a:pt x="39" y="466"/>
                    <a:pt x="79" y="523"/>
                    <a:pt x="134" y="559"/>
                  </a:cubicBezTo>
                  <a:cubicBezTo>
                    <a:pt x="176" y="586"/>
                    <a:pt x="219" y="595"/>
                    <a:pt x="265" y="595"/>
                  </a:cubicBezTo>
                  <a:cubicBezTo>
                    <a:pt x="284" y="595"/>
                    <a:pt x="303" y="594"/>
                    <a:pt x="323" y="591"/>
                  </a:cubicBezTo>
                  <a:cubicBezTo>
                    <a:pt x="369" y="584"/>
                    <a:pt x="414" y="580"/>
                    <a:pt x="461" y="574"/>
                  </a:cubicBezTo>
                  <a:cubicBezTo>
                    <a:pt x="590" y="565"/>
                    <a:pt x="717" y="562"/>
                    <a:pt x="846" y="562"/>
                  </a:cubicBezTo>
                  <a:cubicBezTo>
                    <a:pt x="878" y="562"/>
                    <a:pt x="910" y="562"/>
                    <a:pt x="943" y="562"/>
                  </a:cubicBezTo>
                  <a:cubicBezTo>
                    <a:pt x="1129" y="564"/>
                    <a:pt x="1315" y="580"/>
                    <a:pt x="1499" y="607"/>
                  </a:cubicBezTo>
                  <a:cubicBezTo>
                    <a:pt x="1492" y="606"/>
                    <a:pt x="1485" y="604"/>
                    <a:pt x="1479" y="603"/>
                  </a:cubicBezTo>
                  <a:lnTo>
                    <a:pt x="1479" y="603"/>
                  </a:lnTo>
                  <a:cubicBezTo>
                    <a:pt x="1486" y="604"/>
                    <a:pt x="1493" y="606"/>
                    <a:pt x="1499" y="607"/>
                  </a:cubicBezTo>
                  <a:cubicBezTo>
                    <a:pt x="1503" y="608"/>
                    <a:pt x="1506" y="608"/>
                    <a:pt x="1510" y="609"/>
                  </a:cubicBezTo>
                  <a:lnTo>
                    <a:pt x="1510" y="609"/>
                  </a:lnTo>
                  <a:cubicBezTo>
                    <a:pt x="1508" y="608"/>
                    <a:pt x="1505" y="608"/>
                    <a:pt x="1503" y="608"/>
                  </a:cubicBezTo>
                  <a:lnTo>
                    <a:pt x="1503" y="608"/>
                  </a:lnTo>
                  <a:cubicBezTo>
                    <a:pt x="1507" y="608"/>
                    <a:pt x="1511" y="609"/>
                    <a:pt x="1515" y="610"/>
                  </a:cubicBezTo>
                  <a:lnTo>
                    <a:pt x="1515" y="610"/>
                  </a:lnTo>
                  <a:cubicBezTo>
                    <a:pt x="1513" y="609"/>
                    <a:pt x="1512" y="609"/>
                    <a:pt x="1510" y="609"/>
                  </a:cubicBezTo>
                  <a:lnTo>
                    <a:pt x="1510" y="609"/>
                  </a:lnTo>
                  <a:cubicBezTo>
                    <a:pt x="1515" y="610"/>
                    <a:pt x="1521" y="611"/>
                    <a:pt x="1526" y="612"/>
                  </a:cubicBezTo>
                  <a:lnTo>
                    <a:pt x="1526" y="612"/>
                  </a:lnTo>
                  <a:cubicBezTo>
                    <a:pt x="1522" y="611"/>
                    <a:pt x="1518" y="610"/>
                    <a:pt x="1515" y="610"/>
                  </a:cubicBezTo>
                  <a:lnTo>
                    <a:pt x="1515" y="610"/>
                  </a:lnTo>
                  <a:cubicBezTo>
                    <a:pt x="1520" y="610"/>
                    <a:pt x="1525" y="611"/>
                    <a:pt x="1530" y="612"/>
                  </a:cubicBezTo>
                  <a:cubicBezTo>
                    <a:pt x="1528" y="612"/>
                    <a:pt x="1527" y="612"/>
                    <a:pt x="1526" y="612"/>
                  </a:cubicBezTo>
                  <a:lnTo>
                    <a:pt x="1526" y="612"/>
                  </a:lnTo>
                  <a:cubicBezTo>
                    <a:pt x="1719" y="647"/>
                    <a:pt x="1909" y="702"/>
                    <a:pt x="2092" y="776"/>
                  </a:cubicBezTo>
                  <a:cubicBezTo>
                    <a:pt x="2199" y="827"/>
                    <a:pt x="2302" y="885"/>
                    <a:pt x="2401" y="950"/>
                  </a:cubicBezTo>
                  <a:cubicBezTo>
                    <a:pt x="2420" y="963"/>
                    <a:pt x="2441" y="969"/>
                    <a:pt x="2462" y="969"/>
                  </a:cubicBezTo>
                  <a:cubicBezTo>
                    <a:pt x="2499" y="969"/>
                    <a:pt x="2536" y="951"/>
                    <a:pt x="2558" y="917"/>
                  </a:cubicBezTo>
                  <a:cubicBezTo>
                    <a:pt x="2591" y="864"/>
                    <a:pt x="2574" y="793"/>
                    <a:pt x="2520" y="761"/>
                  </a:cubicBezTo>
                  <a:cubicBezTo>
                    <a:pt x="2346" y="644"/>
                    <a:pt x="2169" y="535"/>
                    <a:pt x="1989" y="426"/>
                  </a:cubicBezTo>
                  <a:cubicBezTo>
                    <a:pt x="1804" y="314"/>
                    <a:pt x="1609" y="218"/>
                    <a:pt x="1408" y="140"/>
                  </a:cubicBezTo>
                  <a:cubicBezTo>
                    <a:pt x="1204" y="58"/>
                    <a:pt x="988" y="12"/>
                    <a:pt x="769" y="0"/>
                  </a:cubicBezTo>
                  <a:close/>
                </a:path>
              </a:pathLst>
            </a:custGeom>
            <a:solidFill>
              <a:srgbClr val="F3D2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28"/>
            <p:cNvSpPr/>
            <p:nvPr/>
          </p:nvSpPr>
          <p:spPr>
            <a:xfrm>
              <a:off x="6119357" y="2073712"/>
              <a:ext cx="36512" cy="20872"/>
            </a:xfrm>
            <a:custGeom>
              <a:avLst/>
              <a:gdLst/>
              <a:ahLst/>
              <a:cxnLst/>
              <a:rect l="l" t="t" r="r" b="b"/>
              <a:pathLst>
                <a:path w="2129" h="1217" extrusionOk="0">
                  <a:moveTo>
                    <a:pt x="258" y="1"/>
                  </a:moveTo>
                  <a:cubicBezTo>
                    <a:pt x="155" y="1"/>
                    <a:pt x="65" y="67"/>
                    <a:pt x="34" y="165"/>
                  </a:cubicBezTo>
                  <a:lnTo>
                    <a:pt x="36" y="166"/>
                  </a:lnTo>
                  <a:cubicBezTo>
                    <a:pt x="1" y="279"/>
                    <a:pt x="66" y="422"/>
                    <a:pt x="190" y="452"/>
                  </a:cubicBezTo>
                  <a:cubicBezTo>
                    <a:pt x="394" y="502"/>
                    <a:pt x="595" y="551"/>
                    <a:pt x="797" y="613"/>
                  </a:cubicBezTo>
                  <a:cubicBezTo>
                    <a:pt x="885" y="640"/>
                    <a:pt x="972" y="670"/>
                    <a:pt x="1061" y="701"/>
                  </a:cubicBezTo>
                  <a:cubicBezTo>
                    <a:pt x="1161" y="735"/>
                    <a:pt x="1260" y="779"/>
                    <a:pt x="1357" y="823"/>
                  </a:cubicBezTo>
                  <a:cubicBezTo>
                    <a:pt x="1456" y="873"/>
                    <a:pt x="1550" y="929"/>
                    <a:pt x="1645" y="987"/>
                  </a:cubicBezTo>
                  <a:cubicBezTo>
                    <a:pt x="1742" y="1051"/>
                    <a:pt x="1836" y="1120"/>
                    <a:pt x="1927" y="1196"/>
                  </a:cubicBezTo>
                  <a:cubicBezTo>
                    <a:pt x="1944" y="1210"/>
                    <a:pt x="1966" y="1217"/>
                    <a:pt x="1988" y="1217"/>
                  </a:cubicBezTo>
                  <a:cubicBezTo>
                    <a:pt x="2033" y="1217"/>
                    <a:pt x="2080" y="1191"/>
                    <a:pt x="2104" y="1155"/>
                  </a:cubicBezTo>
                  <a:cubicBezTo>
                    <a:pt x="2123" y="1126"/>
                    <a:pt x="2128" y="1091"/>
                    <a:pt x="2123" y="1056"/>
                  </a:cubicBezTo>
                  <a:cubicBezTo>
                    <a:pt x="2112" y="1023"/>
                    <a:pt x="2092" y="994"/>
                    <a:pt x="2063" y="975"/>
                  </a:cubicBezTo>
                  <a:cubicBezTo>
                    <a:pt x="1973" y="900"/>
                    <a:pt x="1883" y="825"/>
                    <a:pt x="1793" y="751"/>
                  </a:cubicBezTo>
                  <a:lnTo>
                    <a:pt x="1793" y="751"/>
                  </a:lnTo>
                  <a:cubicBezTo>
                    <a:pt x="1803" y="759"/>
                    <a:pt x="1812" y="766"/>
                    <a:pt x="1823" y="773"/>
                  </a:cubicBezTo>
                  <a:cubicBezTo>
                    <a:pt x="1597" y="586"/>
                    <a:pt x="1369" y="397"/>
                    <a:pt x="1115" y="245"/>
                  </a:cubicBezTo>
                  <a:cubicBezTo>
                    <a:pt x="856" y="92"/>
                    <a:pt x="563" y="8"/>
                    <a:pt x="262" y="1"/>
                  </a:cubicBezTo>
                  <a:close/>
                </a:path>
              </a:pathLst>
            </a:custGeom>
            <a:solidFill>
              <a:srgbClr val="F3D2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28"/>
            <p:cNvSpPr/>
            <p:nvPr/>
          </p:nvSpPr>
          <p:spPr>
            <a:xfrm>
              <a:off x="6108844" y="2112715"/>
              <a:ext cx="14595" cy="9535"/>
            </a:xfrm>
            <a:custGeom>
              <a:avLst/>
              <a:gdLst/>
              <a:ahLst/>
              <a:cxnLst/>
              <a:rect l="l" t="t" r="r" b="b"/>
              <a:pathLst>
                <a:path w="851" h="556" extrusionOk="0">
                  <a:moveTo>
                    <a:pt x="120" y="1"/>
                  </a:moveTo>
                  <a:cubicBezTo>
                    <a:pt x="110" y="1"/>
                    <a:pt x="101" y="2"/>
                    <a:pt x="92" y="5"/>
                  </a:cubicBezTo>
                  <a:cubicBezTo>
                    <a:pt x="65" y="13"/>
                    <a:pt x="41" y="30"/>
                    <a:pt x="27" y="55"/>
                  </a:cubicBezTo>
                  <a:cubicBezTo>
                    <a:pt x="1" y="101"/>
                    <a:pt x="15" y="174"/>
                    <a:pt x="66" y="197"/>
                  </a:cubicBezTo>
                  <a:cubicBezTo>
                    <a:pt x="162" y="241"/>
                    <a:pt x="255" y="289"/>
                    <a:pt x="346" y="338"/>
                  </a:cubicBezTo>
                  <a:cubicBezTo>
                    <a:pt x="461" y="400"/>
                    <a:pt x="570" y="470"/>
                    <a:pt x="681" y="543"/>
                  </a:cubicBezTo>
                  <a:cubicBezTo>
                    <a:pt x="696" y="552"/>
                    <a:pt x="714" y="556"/>
                    <a:pt x="731" y="556"/>
                  </a:cubicBezTo>
                  <a:cubicBezTo>
                    <a:pt x="767" y="556"/>
                    <a:pt x="803" y="537"/>
                    <a:pt x="823" y="503"/>
                  </a:cubicBezTo>
                  <a:cubicBezTo>
                    <a:pt x="850" y="453"/>
                    <a:pt x="833" y="389"/>
                    <a:pt x="784" y="360"/>
                  </a:cubicBezTo>
                  <a:cubicBezTo>
                    <a:pt x="695" y="303"/>
                    <a:pt x="606" y="248"/>
                    <a:pt x="518" y="194"/>
                  </a:cubicBezTo>
                  <a:cubicBezTo>
                    <a:pt x="405" y="129"/>
                    <a:pt x="288" y="69"/>
                    <a:pt x="169" y="15"/>
                  </a:cubicBezTo>
                  <a:cubicBezTo>
                    <a:pt x="155" y="7"/>
                    <a:pt x="137" y="1"/>
                    <a:pt x="120" y="1"/>
                  </a:cubicBezTo>
                  <a:close/>
                </a:path>
              </a:pathLst>
            </a:custGeom>
            <a:solidFill>
              <a:srgbClr val="F3D2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28"/>
            <p:cNvSpPr/>
            <p:nvPr/>
          </p:nvSpPr>
          <p:spPr>
            <a:xfrm>
              <a:off x="6492045" y="1674713"/>
              <a:ext cx="103312" cy="49735"/>
            </a:xfrm>
            <a:custGeom>
              <a:avLst/>
              <a:gdLst/>
              <a:ahLst/>
              <a:cxnLst/>
              <a:rect l="l" t="t" r="r" b="b"/>
              <a:pathLst>
                <a:path w="6024" h="2900" extrusionOk="0">
                  <a:moveTo>
                    <a:pt x="2262" y="1"/>
                  </a:moveTo>
                  <a:cubicBezTo>
                    <a:pt x="2043" y="1"/>
                    <a:pt x="1825" y="23"/>
                    <a:pt x="1610" y="68"/>
                  </a:cubicBezTo>
                  <a:cubicBezTo>
                    <a:pt x="1029" y="182"/>
                    <a:pt x="478" y="516"/>
                    <a:pt x="62" y="1012"/>
                  </a:cubicBezTo>
                  <a:cubicBezTo>
                    <a:pt x="15" y="1067"/>
                    <a:pt x="1" y="1157"/>
                    <a:pt x="62" y="1222"/>
                  </a:cubicBezTo>
                  <a:cubicBezTo>
                    <a:pt x="92" y="1250"/>
                    <a:pt x="131" y="1264"/>
                    <a:pt x="172" y="1264"/>
                  </a:cubicBezTo>
                  <a:cubicBezTo>
                    <a:pt x="210" y="1264"/>
                    <a:pt x="248" y="1250"/>
                    <a:pt x="274" y="1221"/>
                  </a:cubicBezTo>
                  <a:cubicBezTo>
                    <a:pt x="390" y="1081"/>
                    <a:pt x="521" y="952"/>
                    <a:pt x="663" y="839"/>
                  </a:cubicBezTo>
                  <a:cubicBezTo>
                    <a:pt x="830" y="711"/>
                    <a:pt x="1013" y="604"/>
                    <a:pt x="1208" y="522"/>
                  </a:cubicBezTo>
                  <a:cubicBezTo>
                    <a:pt x="1500" y="404"/>
                    <a:pt x="1813" y="343"/>
                    <a:pt x="2129" y="343"/>
                  </a:cubicBezTo>
                  <a:cubicBezTo>
                    <a:pt x="2140" y="343"/>
                    <a:pt x="2151" y="343"/>
                    <a:pt x="2162" y="344"/>
                  </a:cubicBezTo>
                  <a:cubicBezTo>
                    <a:pt x="2297" y="344"/>
                    <a:pt x="2430" y="352"/>
                    <a:pt x="2566" y="368"/>
                  </a:cubicBezTo>
                  <a:cubicBezTo>
                    <a:pt x="2869" y="413"/>
                    <a:pt x="3165" y="496"/>
                    <a:pt x="3450" y="612"/>
                  </a:cubicBezTo>
                  <a:cubicBezTo>
                    <a:pt x="3780" y="758"/>
                    <a:pt x="4092" y="942"/>
                    <a:pt x="4378" y="1161"/>
                  </a:cubicBezTo>
                  <a:cubicBezTo>
                    <a:pt x="4648" y="1375"/>
                    <a:pt x="4895" y="1619"/>
                    <a:pt x="5110" y="1889"/>
                  </a:cubicBezTo>
                  <a:cubicBezTo>
                    <a:pt x="5212" y="2021"/>
                    <a:pt x="5305" y="2159"/>
                    <a:pt x="5389" y="2303"/>
                  </a:cubicBezTo>
                  <a:cubicBezTo>
                    <a:pt x="5467" y="2438"/>
                    <a:pt x="5533" y="2579"/>
                    <a:pt x="5597" y="2721"/>
                  </a:cubicBezTo>
                  <a:cubicBezTo>
                    <a:pt x="5629" y="2805"/>
                    <a:pt x="5652" y="2845"/>
                    <a:pt x="5703" y="2871"/>
                  </a:cubicBezTo>
                  <a:cubicBezTo>
                    <a:pt x="5735" y="2890"/>
                    <a:pt x="5771" y="2898"/>
                    <a:pt x="5807" y="2900"/>
                  </a:cubicBezTo>
                  <a:cubicBezTo>
                    <a:pt x="5883" y="2898"/>
                    <a:pt x="5951" y="2858"/>
                    <a:pt x="5987" y="2794"/>
                  </a:cubicBezTo>
                  <a:cubicBezTo>
                    <a:pt x="6016" y="2744"/>
                    <a:pt x="6024" y="2688"/>
                    <a:pt x="6008" y="2634"/>
                  </a:cubicBezTo>
                  <a:cubicBezTo>
                    <a:pt x="5854" y="2100"/>
                    <a:pt x="5521" y="1584"/>
                    <a:pt x="5045" y="1141"/>
                  </a:cubicBezTo>
                  <a:cubicBezTo>
                    <a:pt x="4597" y="726"/>
                    <a:pt x="4032" y="397"/>
                    <a:pt x="3411" y="194"/>
                  </a:cubicBezTo>
                  <a:cubicBezTo>
                    <a:pt x="3125" y="101"/>
                    <a:pt x="2830" y="40"/>
                    <a:pt x="2529" y="12"/>
                  </a:cubicBezTo>
                  <a:cubicBezTo>
                    <a:pt x="2441" y="5"/>
                    <a:pt x="2351" y="1"/>
                    <a:pt x="22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28"/>
            <p:cNvSpPr/>
            <p:nvPr/>
          </p:nvSpPr>
          <p:spPr>
            <a:xfrm>
              <a:off x="6336600" y="1441125"/>
              <a:ext cx="97343" cy="38416"/>
            </a:xfrm>
            <a:custGeom>
              <a:avLst/>
              <a:gdLst/>
              <a:ahLst/>
              <a:cxnLst/>
              <a:rect l="l" t="t" r="r" b="b"/>
              <a:pathLst>
                <a:path w="5676" h="2240" extrusionOk="0">
                  <a:moveTo>
                    <a:pt x="4786" y="1"/>
                  </a:moveTo>
                  <a:lnTo>
                    <a:pt x="4786" y="2"/>
                  </a:lnTo>
                  <a:cubicBezTo>
                    <a:pt x="4097" y="2"/>
                    <a:pt x="3354" y="156"/>
                    <a:pt x="2580" y="460"/>
                  </a:cubicBezTo>
                  <a:cubicBezTo>
                    <a:pt x="2142" y="631"/>
                    <a:pt x="1703" y="855"/>
                    <a:pt x="1237" y="1145"/>
                  </a:cubicBezTo>
                  <a:cubicBezTo>
                    <a:pt x="1029" y="1272"/>
                    <a:pt x="832" y="1416"/>
                    <a:pt x="646" y="1549"/>
                  </a:cubicBezTo>
                  <a:cubicBezTo>
                    <a:pt x="441" y="1699"/>
                    <a:pt x="245" y="1857"/>
                    <a:pt x="62" y="2017"/>
                  </a:cubicBezTo>
                  <a:cubicBezTo>
                    <a:pt x="10" y="2060"/>
                    <a:pt x="1" y="2136"/>
                    <a:pt x="40" y="2190"/>
                  </a:cubicBezTo>
                  <a:cubicBezTo>
                    <a:pt x="65" y="2220"/>
                    <a:pt x="103" y="2238"/>
                    <a:pt x="142" y="2239"/>
                  </a:cubicBezTo>
                  <a:cubicBezTo>
                    <a:pt x="168" y="2239"/>
                    <a:pt x="193" y="2229"/>
                    <a:pt x="213" y="2211"/>
                  </a:cubicBezTo>
                  <a:cubicBezTo>
                    <a:pt x="515" y="1949"/>
                    <a:pt x="840" y="1713"/>
                    <a:pt x="1185" y="1510"/>
                  </a:cubicBezTo>
                  <a:cubicBezTo>
                    <a:pt x="1773" y="1173"/>
                    <a:pt x="2402" y="910"/>
                    <a:pt x="3054" y="727"/>
                  </a:cubicBezTo>
                  <a:lnTo>
                    <a:pt x="3000" y="727"/>
                  </a:lnTo>
                  <a:cubicBezTo>
                    <a:pt x="3552" y="595"/>
                    <a:pt x="4082" y="522"/>
                    <a:pt x="4577" y="518"/>
                  </a:cubicBezTo>
                  <a:cubicBezTo>
                    <a:pt x="4837" y="519"/>
                    <a:pt x="5097" y="543"/>
                    <a:pt x="5353" y="586"/>
                  </a:cubicBezTo>
                  <a:cubicBezTo>
                    <a:pt x="5515" y="586"/>
                    <a:pt x="5639" y="490"/>
                    <a:pt x="5658" y="354"/>
                  </a:cubicBezTo>
                  <a:cubicBezTo>
                    <a:pt x="5675" y="204"/>
                    <a:pt x="5572" y="69"/>
                    <a:pt x="5424" y="47"/>
                  </a:cubicBezTo>
                  <a:cubicBezTo>
                    <a:pt x="5213" y="17"/>
                    <a:pt x="5000" y="2"/>
                    <a:pt x="47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28"/>
            <p:cNvSpPr/>
            <p:nvPr/>
          </p:nvSpPr>
          <p:spPr>
            <a:xfrm>
              <a:off x="6849073" y="1539730"/>
              <a:ext cx="81840" cy="107599"/>
            </a:xfrm>
            <a:custGeom>
              <a:avLst/>
              <a:gdLst/>
              <a:ahLst/>
              <a:cxnLst/>
              <a:rect l="l" t="t" r="r" b="b"/>
              <a:pathLst>
                <a:path w="4772" h="6274" extrusionOk="0">
                  <a:moveTo>
                    <a:pt x="311" y="0"/>
                  </a:moveTo>
                  <a:cubicBezTo>
                    <a:pt x="209" y="0"/>
                    <a:pt x="113" y="53"/>
                    <a:pt x="55" y="138"/>
                  </a:cubicBezTo>
                  <a:cubicBezTo>
                    <a:pt x="13" y="205"/>
                    <a:pt x="0" y="287"/>
                    <a:pt x="19" y="364"/>
                  </a:cubicBezTo>
                  <a:cubicBezTo>
                    <a:pt x="35" y="439"/>
                    <a:pt x="81" y="503"/>
                    <a:pt x="145" y="544"/>
                  </a:cubicBezTo>
                  <a:cubicBezTo>
                    <a:pt x="603" y="830"/>
                    <a:pt x="1041" y="1145"/>
                    <a:pt x="1457" y="1488"/>
                  </a:cubicBezTo>
                  <a:cubicBezTo>
                    <a:pt x="1788" y="1761"/>
                    <a:pt x="2102" y="2053"/>
                    <a:pt x="2396" y="2363"/>
                  </a:cubicBezTo>
                  <a:cubicBezTo>
                    <a:pt x="2703" y="2689"/>
                    <a:pt x="2986" y="3034"/>
                    <a:pt x="3246" y="3399"/>
                  </a:cubicBezTo>
                  <a:cubicBezTo>
                    <a:pt x="3457" y="3704"/>
                    <a:pt x="3653" y="4019"/>
                    <a:pt x="3831" y="4346"/>
                  </a:cubicBezTo>
                  <a:cubicBezTo>
                    <a:pt x="4010" y="4677"/>
                    <a:pt x="4165" y="5021"/>
                    <a:pt x="4296" y="5376"/>
                  </a:cubicBezTo>
                  <a:cubicBezTo>
                    <a:pt x="4391" y="5644"/>
                    <a:pt x="4475" y="5917"/>
                    <a:pt x="4545" y="6188"/>
                  </a:cubicBezTo>
                  <a:cubicBezTo>
                    <a:pt x="4558" y="6238"/>
                    <a:pt x="4603" y="6273"/>
                    <a:pt x="4653" y="6273"/>
                  </a:cubicBezTo>
                  <a:cubicBezTo>
                    <a:pt x="4703" y="6266"/>
                    <a:pt x="4730" y="6251"/>
                    <a:pt x="4751" y="6221"/>
                  </a:cubicBezTo>
                  <a:cubicBezTo>
                    <a:pt x="4767" y="6196"/>
                    <a:pt x="4771" y="6166"/>
                    <a:pt x="4765" y="6137"/>
                  </a:cubicBezTo>
                  <a:cubicBezTo>
                    <a:pt x="4613" y="5538"/>
                    <a:pt x="4405" y="4957"/>
                    <a:pt x="4148" y="4397"/>
                  </a:cubicBezTo>
                  <a:cubicBezTo>
                    <a:pt x="3900" y="3851"/>
                    <a:pt x="3580" y="3300"/>
                    <a:pt x="3197" y="2760"/>
                  </a:cubicBezTo>
                  <a:cubicBezTo>
                    <a:pt x="2822" y="2237"/>
                    <a:pt x="2405" y="1746"/>
                    <a:pt x="1951" y="1292"/>
                  </a:cubicBezTo>
                  <a:cubicBezTo>
                    <a:pt x="1534" y="878"/>
                    <a:pt x="1047" y="471"/>
                    <a:pt x="462" y="48"/>
                  </a:cubicBezTo>
                  <a:cubicBezTo>
                    <a:pt x="417" y="18"/>
                    <a:pt x="365" y="0"/>
                    <a:pt x="3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28"/>
            <p:cNvSpPr/>
            <p:nvPr/>
          </p:nvSpPr>
          <p:spPr>
            <a:xfrm>
              <a:off x="6497430" y="1815185"/>
              <a:ext cx="111029" cy="28418"/>
            </a:xfrm>
            <a:custGeom>
              <a:avLst/>
              <a:gdLst/>
              <a:ahLst/>
              <a:cxnLst/>
              <a:rect l="l" t="t" r="r" b="b"/>
              <a:pathLst>
                <a:path w="6474" h="1657" extrusionOk="0">
                  <a:moveTo>
                    <a:pt x="5983" y="1"/>
                  </a:moveTo>
                  <a:lnTo>
                    <a:pt x="5983" y="2"/>
                  </a:lnTo>
                  <a:cubicBezTo>
                    <a:pt x="5922" y="4"/>
                    <a:pt x="5871" y="49"/>
                    <a:pt x="5861" y="108"/>
                  </a:cubicBezTo>
                  <a:cubicBezTo>
                    <a:pt x="5826" y="317"/>
                    <a:pt x="5824" y="532"/>
                    <a:pt x="5856" y="742"/>
                  </a:cubicBezTo>
                  <a:lnTo>
                    <a:pt x="5759" y="779"/>
                  </a:lnTo>
                  <a:lnTo>
                    <a:pt x="5702" y="804"/>
                  </a:lnTo>
                  <a:cubicBezTo>
                    <a:pt x="5316" y="956"/>
                    <a:pt x="4912" y="1061"/>
                    <a:pt x="4501" y="1118"/>
                  </a:cubicBezTo>
                  <a:cubicBezTo>
                    <a:pt x="4227" y="1151"/>
                    <a:pt x="3952" y="1169"/>
                    <a:pt x="3676" y="1169"/>
                  </a:cubicBezTo>
                  <a:cubicBezTo>
                    <a:pt x="3387" y="1169"/>
                    <a:pt x="3098" y="1151"/>
                    <a:pt x="2812" y="1116"/>
                  </a:cubicBezTo>
                  <a:cubicBezTo>
                    <a:pt x="2263" y="1045"/>
                    <a:pt x="1787" y="926"/>
                    <a:pt x="1355" y="752"/>
                  </a:cubicBezTo>
                  <a:cubicBezTo>
                    <a:pt x="1082" y="631"/>
                    <a:pt x="822" y="484"/>
                    <a:pt x="577" y="313"/>
                  </a:cubicBezTo>
                  <a:cubicBezTo>
                    <a:pt x="530" y="281"/>
                    <a:pt x="475" y="262"/>
                    <a:pt x="418" y="262"/>
                  </a:cubicBezTo>
                  <a:cubicBezTo>
                    <a:pt x="414" y="262"/>
                    <a:pt x="410" y="262"/>
                    <a:pt x="406" y="262"/>
                  </a:cubicBezTo>
                  <a:cubicBezTo>
                    <a:pt x="402" y="262"/>
                    <a:pt x="399" y="262"/>
                    <a:pt x="395" y="262"/>
                  </a:cubicBezTo>
                  <a:cubicBezTo>
                    <a:pt x="364" y="262"/>
                    <a:pt x="334" y="268"/>
                    <a:pt x="305" y="278"/>
                  </a:cubicBezTo>
                  <a:cubicBezTo>
                    <a:pt x="217" y="301"/>
                    <a:pt x="143" y="360"/>
                    <a:pt x="99" y="439"/>
                  </a:cubicBezTo>
                  <a:cubicBezTo>
                    <a:pt x="0" y="602"/>
                    <a:pt x="56" y="811"/>
                    <a:pt x="223" y="917"/>
                  </a:cubicBezTo>
                  <a:cubicBezTo>
                    <a:pt x="605" y="1160"/>
                    <a:pt x="1059" y="1350"/>
                    <a:pt x="1570" y="1481"/>
                  </a:cubicBezTo>
                  <a:cubicBezTo>
                    <a:pt x="2031" y="1598"/>
                    <a:pt x="2503" y="1657"/>
                    <a:pt x="2976" y="1657"/>
                  </a:cubicBezTo>
                  <a:cubicBezTo>
                    <a:pt x="2982" y="1657"/>
                    <a:pt x="2988" y="1657"/>
                    <a:pt x="2994" y="1656"/>
                  </a:cubicBezTo>
                  <a:lnTo>
                    <a:pt x="3078" y="1656"/>
                  </a:lnTo>
                  <a:cubicBezTo>
                    <a:pt x="3543" y="1652"/>
                    <a:pt x="4031" y="1587"/>
                    <a:pt x="4571" y="1456"/>
                  </a:cubicBezTo>
                  <a:cubicBezTo>
                    <a:pt x="5043" y="1343"/>
                    <a:pt x="5500" y="1182"/>
                    <a:pt x="5941" y="977"/>
                  </a:cubicBezTo>
                  <a:lnTo>
                    <a:pt x="5941" y="977"/>
                  </a:lnTo>
                  <a:lnTo>
                    <a:pt x="5939" y="1032"/>
                  </a:lnTo>
                  <a:cubicBezTo>
                    <a:pt x="5988" y="1153"/>
                    <a:pt x="6054" y="1264"/>
                    <a:pt x="6135" y="1365"/>
                  </a:cubicBezTo>
                  <a:cubicBezTo>
                    <a:pt x="6170" y="1407"/>
                    <a:pt x="6222" y="1431"/>
                    <a:pt x="6278" y="1433"/>
                  </a:cubicBezTo>
                  <a:cubicBezTo>
                    <a:pt x="6315" y="1433"/>
                    <a:pt x="6353" y="1420"/>
                    <a:pt x="6384" y="1397"/>
                  </a:cubicBezTo>
                  <a:cubicBezTo>
                    <a:pt x="6459" y="1337"/>
                    <a:pt x="6474" y="1227"/>
                    <a:pt x="6417" y="1148"/>
                  </a:cubicBezTo>
                  <a:cubicBezTo>
                    <a:pt x="6353" y="1071"/>
                    <a:pt x="6295" y="990"/>
                    <a:pt x="6243" y="906"/>
                  </a:cubicBezTo>
                  <a:cubicBezTo>
                    <a:pt x="6224" y="869"/>
                    <a:pt x="6203" y="829"/>
                    <a:pt x="6186" y="789"/>
                  </a:cubicBezTo>
                  <a:cubicBezTo>
                    <a:pt x="6174" y="766"/>
                    <a:pt x="6166" y="743"/>
                    <a:pt x="6157" y="720"/>
                  </a:cubicBezTo>
                  <a:cubicBezTo>
                    <a:pt x="6115" y="592"/>
                    <a:pt x="6109" y="564"/>
                    <a:pt x="6105" y="538"/>
                  </a:cubicBezTo>
                  <a:cubicBezTo>
                    <a:pt x="6092" y="473"/>
                    <a:pt x="6084" y="406"/>
                    <a:pt x="6084" y="338"/>
                  </a:cubicBezTo>
                  <a:cubicBezTo>
                    <a:pt x="6087" y="271"/>
                    <a:pt x="6093" y="204"/>
                    <a:pt x="6103" y="137"/>
                  </a:cubicBezTo>
                  <a:cubicBezTo>
                    <a:pt x="6110" y="72"/>
                    <a:pt x="6064" y="12"/>
                    <a:pt x="5999" y="2"/>
                  </a:cubicBezTo>
                  <a:lnTo>
                    <a:pt x="598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28"/>
            <p:cNvSpPr/>
            <p:nvPr/>
          </p:nvSpPr>
          <p:spPr>
            <a:xfrm>
              <a:off x="6688997" y="1717369"/>
              <a:ext cx="209007" cy="77329"/>
            </a:xfrm>
            <a:custGeom>
              <a:avLst/>
              <a:gdLst/>
              <a:ahLst/>
              <a:cxnLst/>
              <a:rect l="l" t="t" r="r" b="b"/>
              <a:pathLst>
                <a:path w="12187" h="4509" extrusionOk="0">
                  <a:moveTo>
                    <a:pt x="192" y="0"/>
                  </a:moveTo>
                  <a:cubicBezTo>
                    <a:pt x="160" y="0"/>
                    <a:pt x="128" y="9"/>
                    <a:pt x="100" y="25"/>
                  </a:cubicBezTo>
                  <a:cubicBezTo>
                    <a:pt x="57" y="50"/>
                    <a:pt x="26" y="92"/>
                    <a:pt x="13" y="140"/>
                  </a:cubicBezTo>
                  <a:cubicBezTo>
                    <a:pt x="0" y="186"/>
                    <a:pt x="6" y="236"/>
                    <a:pt x="32" y="276"/>
                  </a:cubicBezTo>
                  <a:cubicBezTo>
                    <a:pt x="517" y="1058"/>
                    <a:pt x="1121" y="1759"/>
                    <a:pt x="1824" y="2353"/>
                  </a:cubicBezTo>
                  <a:cubicBezTo>
                    <a:pt x="2546" y="2963"/>
                    <a:pt x="3329" y="3451"/>
                    <a:pt x="4151" y="3804"/>
                  </a:cubicBezTo>
                  <a:cubicBezTo>
                    <a:pt x="4616" y="4007"/>
                    <a:pt x="5049" y="4156"/>
                    <a:pt x="5473" y="4260"/>
                  </a:cubicBezTo>
                  <a:cubicBezTo>
                    <a:pt x="5865" y="4359"/>
                    <a:pt x="6322" y="4432"/>
                    <a:pt x="6870" y="4482"/>
                  </a:cubicBezTo>
                  <a:cubicBezTo>
                    <a:pt x="7067" y="4500"/>
                    <a:pt x="7274" y="4508"/>
                    <a:pt x="7503" y="4508"/>
                  </a:cubicBezTo>
                  <a:cubicBezTo>
                    <a:pt x="7744" y="4508"/>
                    <a:pt x="7984" y="4500"/>
                    <a:pt x="8225" y="4482"/>
                  </a:cubicBezTo>
                  <a:cubicBezTo>
                    <a:pt x="8465" y="4466"/>
                    <a:pt x="8703" y="4430"/>
                    <a:pt x="8939" y="4395"/>
                  </a:cubicBezTo>
                  <a:cubicBezTo>
                    <a:pt x="9173" y="4356"/>
                    <a:pt x="9406" y="4305"/>
                    <a:pt x="9635" y="4243"/>
                  </a:cubicBezTo>
                  <a:cubicBezTo>
                    <a:pt x="10069" y="4125"/>
                    <a:pt x="10489" y="3959"/>
                    <a:pt x="10887" y="3750"/>
                  </a:cubicBezTo>
                  <a:cubicBezTo>
                    <a:pt x="11069" y="3656"/>
                    <a:pt x="11244" y="3550"/>
                    <a:pt x="11411" y="3434"/>
                  </a:cubicBezTo>
                  <a:cubicBezTo>
                    <a:pt x="11622" y="3293"/>
                    <a:pt x="11821" y="3135"/>
                    <a:pt x="12003" y="2960"/>
                  </a:cubicBezTo>
                  <a:cubicBezTo>
                    <a:pt x="12156" y="2805"/>
                    <a:pt x="12187" y="2568"/>
                    <a:pt x="12081" y="2379"/>
                  </a:cubicBezTo>
                  <a:cubicBezTo>
                    <a:pt x="11996" y="2227"/>
                    <a:pt x="11835" y="2134"/>
                    <a:pt x="11662" y="2134"/>
                  </a:cubicBezTo>
                  <a:cubicBezTo>
                    <a:pt x="11661" y="2134"/>
                    <a:pt x="11660" y="2134"/>
                    <a:pt x="11658" y="2134"/>
                  </a:cubicBezTo>
                  <a:cubicBezTo>
                    <a:pt x="11574" y="2134"/>
                    <a:pt x="11493" y="2156"/>
                    <a:pt x="11420" y="2198"/>
                  </a:cubicBezTo>
                  <a:lnTo>
                    <a:pt x="11170" y="2342"/>
                  </a:lnTo>
                  <a:lnTo>
                    <a:pt x="11045" y="2411"/>
                  </a:lnTo>
                  <a:cubicBezTo>
                    <a:pt x="10896" y="2498"/>
                    <a:pt x="10745" y="2584"/>
                    <a:pt x="10589" y="2667"/>
                  </a:cubicBezTo>
                  <a:cubicBezTo>
                    <a:pt x="10316" y="2809"/>
                    <a:pt x="10035" y="2941"/>
                    <a:pt x="9730" y="3071"/>
                  </a:cubicBezTo>
                  <a:cubicBezTo>
                    <a:pt x="9101" y="3315"/>
                    <a:pt x="8485" y="3479"/>
                    <a:pt x="7900" y="3559"/>
                  </a:cubicBezTo>
                  <a:cubicBezTo>
                    <a:pt x="7609" y="3592"/>
                    <a:pt x="7316" y="3609"/>
                    <a:pt x="7021" y="3609"/>
                  </a:cubicBezTo>
                  <a:cubicBezTo>
                    <a:pt x="6703" y="3608"/>
                    <a:pt x="6383" y="3589"/>
                    <a:pt x="6067" y="3551"/>
                  </a:cubicBezTo>
                  <a:lnTo>
                    <a:pt x="6014" y="3550"/>
                  </a:lnTo>
                  <a:cubicBezTo>
                    <a:pt x="5625" y="3490"/>
                    <a:pt x="5269" y="3419"/>
                    <a:pt x="4927" y="3335"/>
                  </a:cubicBezTo>
                  <a:cubicBezTo>
                    <a:pt x="4568" y="3246"/>
                    <a:pt x="4208" y="3126"/>
                    <a:pt x="3791" y="2957"/>
                  </a:cubicBezTo>
                  <a:lnTo>
                    <a:pt x="3791" y="2957"/>
                  </a:lnTo>
                  <a:lnTo>
                    <a:pt x="3823" y="3004"/>
                  </a:lnTo>
                  <a:cubicBezTo>
                    <a:pt x="3445" y="2811"/>
                    <a:pt x="3187" y="2681"/>
                    <a:pt x="2969" y="2562"/>
                  </a:cubicBezTo>
                  <a:cubicBezTo>
                    <a:pt x="2667" y="2392"/>
                    <a:pt x="2378" y="2204"/>
                    <a:pt x="2102" y="1994"/>
                  </a:cubicBezTo>
                  <a:cubicBezTo>
                    <a:pt x="1579" y="1592"/>
                    <a:pt x="1108" y="1124"/>
                    <a:pt x="704" y="602"/>
                  </a:cubicBezTo>
                  <a:cubicBezTo>
                    <a:pt x="585" y="445"/>
                    <a:pt x="465" y="272"/>
                    <a:pt x="354" y="95"/>
                  </a:cubicBezTo>
                  <a:cubicBezTo>
                    <a:pt x="321" y="37"/>
                    <a:pt x="259" y="0"/>
                    <a:pt x="1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28"/>
            <p:cNvSpPr/>
            <p:nvPr/>
          </p:nvSpPr>
          <p:spPr>
            <a:xfrm>
              <a:off x="6304389" y="1578887"/>
              <a:ext cx="144883" cy="75048"/>
            </a:xfrm>
            <a:custGeom>
              <a:avLst/>
              <a:gdLst/>
              <a:ahLst/>
              <a:cxnLst/>
              <a:rect l="l" t="t" r="r" b="b"/>
              <a:pathLst>
                <a:path w="8448" h="4376" extrusionOk="0">
                  <a:moveTo>
                    <a:pt x="417" y="0"/>
                  </a:moveTo>
                  <a:cubicBezTo>
                    <a:pt x="384" y="0"/>
                    <a:pt x="352" y="6"/>
                    <a:pt x="320" y="18"/>
                  </a:cubicBezTo>
                  <a:cubicBezTo>
                    <a:pt x="214" y="46"/>
                    <a:pt x="123" y="115"/>
                    <a:pt x="69" y="213"/>
                  </a:cubicBezTo>
                  <a:cubicBezTo>
                    <a:pt x="14" y="304"/>
                    <a:pt x="1" y="416"/>
                    <a:pt x="31" y="519"/>
                  </a:cubicBezTo>
                  <a:cubicBezTo>
                    <a:pt x="101" y="770"/>
                    <a:pt x="214" y="1013"/>
                    <a:pt x="275" y="1145"/>
                  </a:cubicBezTo>
                  <a:cubicBezTo>
                    <a:pt x="367" y="1345"/>
                    <a:pt x="473" y="1540"/>
                    <a:pt x="592" y="1727"/>
                  </a:cubicBezTo>
                  <a:cubicBezTo>
                    <a:pt x="823" y="2096"/>
                    <a:pt x="1097" y="2439"/>
                    <a:pt x="1408" y="2746"/>
                  </a:cubicBezTo>
                  <a:cubicBezTo>
                    <a:pt x="1982" y="3311"/>
                    <a:pt x="2699" y="3758"/>
                    <a:pt x="3481" y="4043"/>
                  </a:cubicBezTo>
                  <a:cubicBezTo>
                    <a:pt x="3835" y="4169"/>
                    <a:pt x="4203" y="4259"/>
                    <a:pt x="4576" y="4308"/>
                  </a:cubicBezTo>
                  <a:cubicBezTo>
                    <a:pt x="4907" y="4350"/>
                    <a:pt x="5241" y="4372"/>
                    <a:pt x="5575" y="4375"/>
                  </a:cubicBezTo>
                  <a:cubicBezTo>
                    <a:pt x="5648" y="4375"/>
                    <a:pt x="5717" y="4374"/>
                    <a:pt x="5790" y="4372"/>
                  </a:cubicBezTo>
                  <a:cubicBezTo>
                    <a:pt x="6564" y="4346"/>
                    <a:pt x="7367" y="4202"/>
                    <a:pt x="8320" y="3922"/>
                  </a:cubicBezTo>
                  <a:cubicBezTo>
                    <a:pt x="8362" y="3910"/>
                    <a:pt x="8399" y="3883"/>
                    <a:pt x="8420" y="3845"/>
                  </a:cubicBezTo>
                  <a:cubicBezTo>
                    <a:pt x="8442" y="3806"/>
                    <a:pt x="8448" y="3761"/>
                    <a:pt x="8435" y="3719"/>
                  </a:cubicBezTo>
                  <a:cubicBezTo>
                    <a:pt x="8416" y="3647"/>
                    <a:pt x="8352" y="3598"/>
                    <a:pt x="8278" y="3598"/>
                  </a:cubicBezTo>
                  <a:cubicBezTo>
                    <a:pt x="7905" y="3701"/>
                    <a:pt x="7604" y="3767"/>
                    <a:pt x="7301" y="3807"/>
                  </a:cubicBezTo>
                  <a:lnTo>
                    <a:pt x="7340" y="3836"/>
                  </a:lnTo>
                  <a:lnTo>
                    <a:pt x="7097" y="3844"/>
                  </a:lnTo>
                  <a:cubicBezTo>
                    <a:pt x="6842" y="3858"/>
                    <a:pt x="6567" y="3876"/>
                    <a:pt x="6310" y="3881"/>
                  </a:cubicBezTo>
                  <a:lnTo>
                    <a:pt x="6242" y="3883"/>
                  </a:lnTo>
                  <a:cubicBezTo>
                    <a:pt x="5902" y="3883"/>
                    <a:pt x="5579" y="3846"/>
                    <a:pt x="5304" y="3813"/>
                  </a:cubicBezTo>
                  <a:cubicBezTo>
                    <a:pt x="4839" y="3742"/>
                    <a:pt x="4344" y="3602"/>
                    <a:pt x="3832" y="3396"/>
                  </a:cubicBezTo>
                  <a:cubicBezTo>
                    <a:pt x="3394" y="3203"/>
                    <a:pt x="3000" y="2978"/>
                    <a:pt x="2665" y="2727"/>
                  </a:cubicBezTo>
                  <a:cubicBezTo>
                    <a:pt x="2294" y="2433"/>
                    <a:pt x="1963" y="2098"/>
                    <a:pt x="1676" y="1723"/>
                  </a:cubicBezTo>
                  <a:cubicBezTo>
                    <a:pt x="1508" y="1501"/>
                    <a:pt x="1355" y="1270"/>
                    <a:pt x="1215" y="1030"/>
                  </a:cubicBezTo>
                  <a:cubicBezTo>
                    <a:pt x="1118" y="863"/>
                    <a:pt x="1031" y="692"/>
                    <a:pt x="944" y="519"/>
                  </a:cubicBezTo>
                  <a:lnTo>
                    <a:pt x="901" y="433"/>
                  </a:lnTo>
                  <a:cubicBezTo>
                    <a:pt x="864" y="358"/>
                    <a:pt x="826" y="282"/>
                    <a:pt x="785" y="208"/>
                  </a:cubicBezTo>
                  <a:cubicBezTo>
                    <a:pt x="721" y="82"/>
                    <a:pt x="580" y="1"/>
                    <a:pt x="428" y="1"/>
                  </a:cubicBezTo>
                  <a:cubicBezTo>
                    <a:pt x="424" y="0"/>
                    <a:pt x="421" y="0"/>
                    <a:pt x="4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28"/>
            <p:cNvSpPr/>
            <p:nvPr/>
          </p:nvSpPr>
          <p:spPr>
            <a:xfrm>
              <a:off x="6772491" y="1817535"/>
              <a:ext cx="152875" cy="120908"/>
            </a:xfrm>
            <a:custGeom>
              <a:avLst/>
              <a:gdLst/>
              <a:ahLst/>
              <a:cxnLst/>
              <a:rect l="l" t="t" r="r" b="b"/>
              <a:pathLst>
                <a:path w="8914" h="7050" extrusionOk="0">
                  <a:moveTo>
                    <a:pt x="4349" y="1"/>
                  </a:moveTo>
                  <a:cubicBezTo>
                    <a:pt x="2080" y="1"/>
                    <a:pt x="208" y="1429"/>
                    <a:pt x="106" y="3288"/>
                  </a:cubicBezTo>
                  <a:cubicBezTo>
                    <a:pt x="0" y="5229"/>
                    <a:pt x="1864" y="6911"/>
                    <a:pt x="4265" y="7041"/>
                  </a:cubicBezTo>
                  <a:cubicBezTo>
                    <a:pt x="4364" y="7047"/>
                    <a:pt x="4463" y="7050"/>
                    <a:pt x="4561" y="7050"/>
                  </a:cubicBezTo>
                  <a:cubicBezTo>
                    <a:pt x="6831" y="7050"/>
                    <a:pt x="8706" y="5623"/>
                    <a:pt x="8808" y="3762"/>
                  </a:cubicBezTo>
                  <a:cubicBezTo>
                    <a:pt x="8914" y="1822"/>
                    <a:pt x="7049" y="140"/>
                    <a:pt x="4648" y="9"/>
                  </a:cubicBezTo>
                  <a:cubicBezTo>
                    <a:pt x="4548" y="4"/>
                    <a:pt x="4448" y="1"/>
                    <a:pt x="43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28"/>
            <p:cNvSpPr/>
            <p:nvPr/>
          </p:nvSpPr>
          <p:spPr>
            <a:xfrm>
              <a:off x="6210913" y="1627135"/>
              <a:ext cx="115917" cy="111732"/>
            </a:xfrm>
            <a:custGeom>
              <a:avLst/>
              <a:gdLst/>
              <a:ahLst/>
              <a:cxnLst/>
              <a:rect l="l" t="t" r="r" b="b"/>
              <a:pathLst>
                <a:path w="6759" h="6515" extrusionOk="0">
                  <a:moveTo>
                    <a:pt x="2784" y="0"/>
                  </a:moveTo>
                  <a:cubicBezTo>
                    <a:pt x="2302" y="0"/>
                    <a:pt x="1836" y="130"/>
                    <a:pt x="1434" y="405"/>
                  </a:cubicBezTo>
                  <a:cubicBezTo>
                    <a:pt x="161" y="1273"/>
                    <a:pt x="0" y="3256"/>
                    <a:pt x="1073" y="4830"/>
                  </a:cubicBezTo>
                  <a:cubicBezTo>
                    <a:pt x="1807" y="5905"/>
                    <a:pt x="2930" y="6514"/>
                    <a:pt x="3973" y="6514"/>
                  </a:cubicBezTo>
                  <a:cubicBezTo>
                    <a:pt x="4456" y="6514"/>
                    <a:pt x="4922" y="6384"/>
                    <a:pt x="5325" y="6110"/>
                  </a:cubicBezTo>
                  <a:cubicBezTo>
                    <a:pt x="6597" y="5242"/>
                    <a:pt x="6758" y="3260"/>
                    <a:pt x="5685" y="1686"/>
                  </a:cubicBezTo>
                  <a:cubicBezTo>
                    <a:pt x="4950" y="609"/>
                    <a:pt x="3828" y="0"/>
                    <a:pt x="27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1" name="Google Shape;451;p28"/>
          <p:cNvGrpSpPr/>
          <p:nvPr/>
        </p:nvGrpSpPr>
        <p:grpSpPr>
          <a:xfrm rot="6901800" flipH="1">
            <a:off x="5475758" y="3559648"/>
            <a:ext cx="2975443" cy="2433483"/>
            <a:chOff x="-1013948" y="57740"/>
            <a:chExt cx="4023292" cy="3290473"/>
          </a:xfrm>
        </p:grpSpPr>
        <p:sp>
          <p:nvSpPr>
            <p:cNvPr id="452" name="Google Shape;452;p28"/>
            <p:cNvSpPr/>
            <p:nvPr/>
          </p:nvSpPr>
          <p:spPr>
            <a:xfrm rot="3404494" flipH="1">
              <a:off x="313757" y="-254151"/>
              <a:ext cx="1367883" cy="3914256"/>
            </a:xfrm>
            <a:custGeom>
              <a:avLst/>
              <a:gdLst/>
              <a:ahLst/>
              <a:cxnLst/>
              <a:rect l="l" t="t" r="r" b="b"/>
              <a:pathLst>
                <a:path w="60170" h="172179" extrusionOk="0">
                  <a:moveTo>
                    <a:pt x="12645" y="0"/>
                  </a:moveTo>
                  <a:cubicBezTo>
                    <a:pt x="8220" y="0"/>
                    <a:pt x="3990" y="2430"/>
                    <a:pt x="1624" y="6279"/>
                  </a:cubicBezTo>
                  <a:cubicBezTo>
                    <a:pt x="918" y="7432"/>
                    <a:pt x="402" y="8692"/>
                    <a:pt x="98" y="10008"/>
                  </a:cubicBezTo>
                  <a:cubicBezTo>
                    <a:pt x="1" y="10424"/>
                    <a:pt x="343" y="10689"/>
                    <a:pt x="672" y="10689"/>
                  </a:cubicBezTo>
                  <a:cubicBezTo>
                    <a:pt x="896" y="10689"/>
                    <a:pt x="1115" y="10565"/>
                    <a:pt x="1181" y="10280"/>
                  </a:cubicBezTo>
                  <a:cubicBezTo>
                    <a:pt x="2392" y="5102"/>
                    <a:pt x="7243" y="1096"/>
                    <a:pt x="12567" y="1096"/>
                  </a:cubicBezTo>
                  <a:cubicBezTo>
                    <a:pt x="12857" y="1096"/>
                    <a:pt x="13147" y="1108"/>
                    <a:pt x="13439" y="1132"/>
                  </a:cubicBezTo>
                  <a:cubicBezTo>
                    <a:pt x="16304" y="1369"/>
                    <a:pt x="19051" y="2715"/>
                    <a:pt x="21062" y="4756"/>
                  </a:cubicBezTo>
                  <a:cubicBezTo>
                    <a:pt x="23256" y="6982"/>
                    <a:pt x="24313" y="9961"/>
                    <a:pt x="24447" y="13053"/>
                  </a:cubicBezTo>
                  <a:cubicBezTo>
                    <a:pt x="24731" y="19574"/>
                    <a:pt x="21849" y="25771"/>
                    <a:pt x="21841" y="32287"/>
                  </a:cubicBezTo>
                  <a:cubicBezTo>
                    <a:pt x="21832" y="38446"/>
                    <a:pt x="23918" y="44340"/>
                    <a:pt x="26236" y="49963"/>
                  </a:cubicBezTo>
                  <a:cubicBezTo>
                    <a:pt x="28611" y="55725"/>
                    <a:pt x="31327" y="61411"/>
                    <a:pt x="32703" y="67520"/>
                  </a:cubicBezTo>
                  <a:cubicBezTo>
                    <a:pt x="34233" y="74315"/>
                    <a:pt x="33879" y="81399"/>
                    <a:pt x="32468" y="88181"/>
                  </a:cubicBezTo>
                  <a:cubicBezTo>
                    <a:pt x="29572" y="102100"/>
                    <a:pt x="22414" y="114506"/>
                    <a:pt x="16783" y="127414"/>
                  </a:cubicBezTo>
                  <a:cubicBezTo>
                    <a:pt x="11418" y="139714"/>
                    <a:pt x="7251" y="153388"/>
                    <a:pt x="9941" y="166891"/>
                  </a:cubicBezTo>
                  <a:cubicBezTo>
                    <a:pt x="10274" y="168552"/>
                    <a:pt x="10714" y="170189"/>
                    <a:pt x="11258" y="171791"/>
                  </a:cubicBezTo>
                  <a:cubicBezTo>
                    <a:pt x="11349" y="172061"/>
                    <a:pt x="11573" y="172179"/>
                    <a:pt x="11796" y="172179"/>
                  </a:cubicBezTo>
                  <a:cubicBezTo>
                    <a:pt x="12133" y="172179"/>
                    <a:pt x="12467" y="171910"/>
                    <a:pt x="12336" y="171495"/>
                  </a:cubicBezTo>
                  <a:cubicBezTo>
                    <a:pt x="8847" y="160494"/>
                    <a:pt x="12931" y="148993"/>
                    <a:pt x="18209" y="139304"/>
                  </a:cubicBezTo>
                  <a:cubicBezTo>
                    <a:pt x="20943" y="134286"/>
                    <a:pt x="24043" y="129480"/>
                    <a:pt x="26871" y="124515"/>
                  </a:cubicBezTo>
                  <a:cubicBezTo>
                    <a:pt x="29668" y="119602"/>
                    <a:pt x="32101" y="114498"/>
                    <a:pt x="34102" y="109208"/>
                  </a:cubicBezTo>
                  <a:cubicBezTo>
                    <a:pt x="38152" y="98506"/>
                    <a:pt x="40368" y="87217"/>
                    <a:pt x="40854" y="75792"/>
                  </a:cubicBezTo>
                  <a:cubicBezTo>
                    <a:pt x="41377" y="63523"/>
                    <a:pt x="40251" y="51243"/>
                    <a:pt x="40897" y="38977"/>
                  </a:cubicBezTo>
                  <a:cubicBezTo>
                    <a:pt x="41162" y="33947"/>
                    <a:pt x="41840" y="27641"/>
                    <a:pt x="47017" y="25217"/>
                  </a:cubicBezTo>
                  <a:cubicBezTo>
                    <a:pt x="47939" y="24785"/>
                    <a:pt x="48824" y="24594"/>
                    <a:pt x="49667" y="24594"/>
                  </a:cubicBezTo>
                  <a:cubicBezTo>
                    <a:pt x="53182" y="24594"/>
                    <a:pt x="55960" y="27921"/>
                    <a:pt x="57612" y="31009"/>
                  </a:cubicBezTo>
                  <a:cubicBezTo>
                    <a:pt x="58127" y="31968"/>
                    <a:pt x="58583" y="32958"/>
                    <a:pt x="59013" y="33959"/>
                  </a:cubicBezTo>
                  <a:cubicBezTo>
                    <a:pt x="59102" y="34166"/>
                    <a:pt x="59257" y="34252"/>
                    <a:pt x="59421" y="34252"/>
                  </a:cubicBezTo>
                  <a:cubicBezTo>
                    <a:pt x="59777" y="34252"/>
                    <a:pt x="60169" y="33844"/>
                    <a:pt x="59977" y="33397"/>
                  </a:cubicBezTo>
                  <a:cubicBezTo>
                    <a:pt x="58348" y="29598"/>
                    <a:pt x="55982" y="24989"/>
                    <a:pt x="51680" y="23758"/>
                  </a:cubicBezTo>
                  <a:cubicBezTo>
                    <a:pt x="51008" y="23566"/>
                    <a:pt x="50348" y="23477"/>
                    <a:pt x="49705" y="23477"/>
                  </a:cubicBezTo>
                  <a:cubicBezTo>
                    <a:pt x="45745" y="23477"/>
                    <a:pt x="42457" y="26875"/>
                    <a:pt x="41119" y="30519"/>
                  </a:cubicBezTo>
                  <a:cubicBezTo>
                    <a:pt x="40168" y="33114"/>
                    <a:pt x="39948" y="35914"/>
                    <a:pt x="39796" y="38653"/>
                  </a:cubicBezTo>
                  <a:cubicBezTo>
                    <a:pt x="39621" y="41841"/>
                    <a:pt x="39566" y="45036"/>
                    <a:pt x="39574" y="48230"/>
                  </a:cubicBezTo>
                  <a:cubicBezTo>
                    <a:pt x="39588" y="54623"/>
                    <a:pt x="39851" y="61014"/>
                    <a:pt x="39877" y="67407"/>
                  </a:cubicBezTo>
                  <a:cubicBezTo>
                    <a:pt x="39903" y="73715"/>
                    <a:pt x="39684" y="80028"/>
                    <a:pt x="38810" y="86281"/>
                  </a:cubicBezTo>
                  <a:cubicBezTo>
                    <a:pt x="37993" y="92125"/>
                    <a:pt x="36687" y="97889"/>
                    <a:pt x="34901" y="103514"/>
                  </a:cubicBezTo>
                  <a:cubicBezTo>
                    <a:pt x="33116" y="109140"/>
                    <a:pt x="30855" y="114606"/>
                    <a:pt x="28142" y="119848"/>
                  </a:cubicBezTo>
                  <a:cubicBezTo>
                    <a:pt x="25395" y="125154"/>
                    <a:pt x="22158" y="130180"/>
                    <a:pt x="19160" y="135343"/>
                  </a:cubicBezTo>
                  <a:cubicBezTo>
                    <a:pt x="15075" y="142377"/>
                    <a:pt x="11317" y="150130"/>
                    <a:pt x="10231" y="158245"/>
                  </a:cubicBezTo>
                  <a:cubicBezTo>
                    <a:pt x="10221" y="148479"/>
                    <a:pt x="13224" y="138662"/>
                    <a:pt x="17003" y="129722"/>
                  </a:cubicBezTo>
                  <a:cubicBezTo>
                    <a:pt x="22593" y="116501"/>
                    <a:pt x="30019" y="103937"/>
                    <a:pt x="33252" y="89830"/>
                  </a:cubicBezTo>
                  <a:cubicBezTo>
                    <a:pt x="34811" y="83024"/>
                    <a:pt x="35370" y="75933"/>
                    <a:pt x="34145" y="69027"/>
                  </a:cubicBezTo>
                  <a:cubicBezTo>
                    <a:pt x="33007" y="62620"/>
                    <a:pt x="30247" y="56676"/>
                    <a:pt x="27751" y="50715"/>
                  </a:cubicBezTo>
                  <a:cubicBezTo>
                    <a:pt x="25314" y="44896"/>
                    <a:pt x="22985" y="38810"/>
                    <a:pt x="22959" y="32413"/>
                  </a:cubicBezTo>
                  <a:cubicBezTo>
                    <a:pt x="22930" y="25713"/>
                    <a:pt x="25993" y="19333"/>
                    <a:pt x="25543" y="12615"/>
                  </a:cubicBezTo>
                  <a:cubicBezTo>
                    <a:pt x="25345" y="9673"/>
                    <a:pt x="24361" y="6848"/>
                    <a:pt x="22431" y="4594"/>
                  </a:cubicBezTo>
                  <a:cubicBezTo>
                    <a:pt x="20651" y="2515"/>
                    <a:pt x="18176" y="1007"/>
                    <a:pt x="15521" y="350"/>
                  </a:cubicBezTo>
                  <a:cubicBezTo>
                    <a:pt x="14565" y="113"/>
                    <a:pt x="13600" y="0"/>
                    <a:pt x="126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28"/>
            <p:cNvSpPr/>
            <p:nvPr/>
          </p:nvSpPr>
          <p:spPr>
            <a:xfrm rot="3404494" flipH="1">
              <a:off x="2420446" y="1103552"/>
              <a:ext cx="274100" cy="570956"/>
            </a:xfrm>
            <a:custGeom>
              <a:avLst/>
              <a:gdLst/>
              <a:ahLst/>
              <a:cxnLst/>
              <a:rect l="l" t="t" r="r" b="b"/>
              <a:pathLst>
                <a:path w="12057" h="25115" extrusionOk="0">
                  <a:moveTo>
                    <a:pt x="3668" y="0"/>
                  </a:moveTo>
                  <a:cubicBezTo>
                    <a:pt x="3083" y="0"/>
                    <a:pt x="2504" y="178"/>
                    <a:pt x="2026" y="568"/>
                  </a:cubicBezTo>
                  <a:cubicBezTo>
                    <a:pt x="1087" y="1332"/>
                    <a:pt x="749" y="2623"/>
                    <a:pt x="480" y="3753"/>
                  </a:cubicBezTo>
                  <a:cubicBezTo>
                    <a:pt x="164" y="5093"/>
                    <a:pt x="0" y="6482"/>
                    <a:pt x="74" y="7861"/>
                  </a:cubicBezTo>
                  <a:cubicBezTo>
                    <a:pt x="227" y="10687"/>
                    <a:pt x="1211" y="13391"/>
                    <a:pt x="1586" y="16185"/>
                  </a:cubicBezTo>
                  <a:cubicBezTo>
                    <a:pt x="1978" y="19124"/>
                    <a:pt x="2130" y="22137"/>
                    <a:pt x="3460" y="24844"/>
                  </a:cubicBezTo>
                  <a:cubicBezTo>
                    <a:pt x="3553" y="25036"/>
                    <a:pt x="3721" y="25114"/>
                    <a:pt x="3898" y="25114"/>
                  </a:cubicBezTo>
                  <a:cubicBezTo>
                    <a:pt x="4056" y="25114"/>
                    <a:pt x="4220" y="25052"/>
                    <a:pt x="4343" y="24952"/>
                  </a:cubicBezTo>
                  <a:cubicBezTo>
                    <a:pt x="6078" y="23548"/>
                    <a:pt x="7945" y="22215"/>
                    <a:pt x="9528" y="20635"/>
                  </a:cubicBezTo>
                  <a:cubicBezTo>
                    <a:pt x="10928" y="19236"/>
                    <a:pt x="12030" y="17455"/>
                    <a:pt x="12041" y="15421"/>
                  </a:cubicBezTo>
                  <a:cubicBezTo>
                    <a:pt x="12056" y="13320"/>
                    <a:pt x="10998" y="11432"/>
                    <a:pt x="10267" y="9527"/>
                  </a:cubicBezTo>
                  <a:cubicBezTo>
                    <a:pt x="9531" y="7585"/>
                    <a:pt x="9098" y="5514"/>
                    <a:pt x="8074" y="3690"/>
                  </a:cubicBezTo>
                  <a:cubicBezTo>
                    <a:pt x="7742" y="3092"/>
                    <a:pt x="7336" y="2537"/>
                    <a:pt x="6872" y="2036"/>
                  </a:cubicBezTo>
                  <a:cubicBezTo>
                    <a:pt x="6455" y="1411"/>
                    <a:pt x="5937" y="852"/>
                    <a:pt x="5301" y="469"/>
                  </a:cubicBezTo>
                  <a:cubicBezTo>
                    <a:pt x="4806" y="166"/>
                    <a:pt x="4234" y="0"/>
                    <a:pt x="36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28"/>
            <p:cNvSpPr/>
            <p:nvPr/>
          </p:nvSpPr>
          <p:spPr>
            <a:xfrm rot="3404494" flipH="1">
              <a:off x="1089475" y="334809"/>
              <a:ext cx="400362" cy="957518"/>
            </a:xfrm>
            <a:custGeom>
              <a:avLst/>
              <a:gdLst/>
              <a:ahLst/>
              <a:cxnLst/>
              <a:rect l="l" t="t" r="r" b="b"/>
              <a:pathLst>
                <a:path w="17611" h="42119" extrusionOk="0">
                  <a:moveTo>
                    <a:pt x="11551" y="0"/>
                  </a:moveTo>
                  <a:cubicBezTo>
                    <a:pt x="9932" y="0"/>
                    <a:pt x="8392" y="1118"/>
                    <a:pt x="7277" y="2191"/>
                  </a:cubicBezTo>
                  <a:cubicBezTo>
                    <a:pt x="6778" y="2673"/>
                    <a:pt x="6325" y="3202"/>
                    <a:pt x="5926" y="3769"/>
                  </a:cubicBezTo>
                  <a:cubicBezTo>
                    <a:pt x="5264" y="4497"/>
                    <a:pt x="4689" y="5301"/>
                    <a:pt x="4213" y="6161"/>
                  </a:cubicBezTo>
                  <a:cubicBezTo>
                    <a:pt x="3444" y="7553"/>
                    <a:pt x="2961" y="9083"/>
                    <a:pt x="2790" y="10664"/>
                  </a:cubicBezTo>
                  <a:cubicBezTo>
                    <a:pt x="2678" y="11731"/>
                    <a:pt x="2734" y="12799"/>
                    <a:pt x="2681" y="13869"/>
                  </a:cubicBezTo>
                  <a:cubicBezTo>
                    <a:pt x="2633" y="14914"/>
                    <a:pt x="2413" y="15920"/>
                    <a:pt x="2094" y="16919"/>
                  </a:cubicBezTo>
                  <a:cubicBezTo>
                    <a:pt x="1494" y="18784"/>
                    <a:pt x="659" y="20569"/>
                    <a:pt x="325" y="22517"/>
                  </a:cubicBezTo>
                  <a:cubicBezTo>
                    <a:pt x="0" y="24379"/>
                    <a:pt x="27" y="26286"/>
                    <a:pt x="381" y="28145"/>
                  </a:cubicBezTo>
                  <a:cubicBezTo>
                    <a:pt x="733" y="29989"/>
                    <a:pt x="1438" y="31757"/>
                    <a:pt x="2428" y="33351"/>
                  </a:cubicBezTo>
                  <a:cubicBezTo>
                    <a:pt x="3382" y="34897"/>
                    <a:pt x="4545" y="36298"/>
                    <a:pt x="5516" y="37828"/>
                  </a:cubicBezTo>
                  <a:cubicBezTo>
                    <a:pt x="5982" y="38562"/>
                    <a:pt x="6409" y="39326"/>
                    <a:pt x="6720" y="40138"/>
                  </a:cubicBezTo>
                  <a:cubicBezTo>
                    <a:pt x="6970" y="40800"/>
                    <a:pt x="7099" y="41866"/>
                    <a:pt x="7916" y="42085"/>
                  </a:cubicBezTo>
                  <a:cubicBezTo>
                    <a:pt x="7999" y="42108"/>
                    <a:pt x="8080" y="42118"/>
                    <a:pt x="8158" y="42118"/>
                  </a:cubicBezTo>
                  <a:cubicBezTo>
                    <a:pt x="8905" y="42118"/>
                    <a:pt x="9397" y="41137"/>
                    <a:pt x="9788" y="40611"/>
                  </a:cubicBezTo>
                  <a:cubicBezTo>
                    <a:pt x="10342" y="39862"/>
                    <a:pt x="10873" y="39101"/>
                    <a:pt x="11382" y="38327"/>
                  </a:cubicBezTo>
                  <a:cubicBezTo>
                    <a:pt x="13464" y="35147"/>
                    <a:pt x="15171" y="31694"/>
                    <a:pt x="16233" y="28041"/>
                  </a:cubicBezTo>
                  <a:cubicBezTo>
                    <a:pt x="17308" y="24326"/>
                    <a:pt x="17610" y="20476"/>
                    <a:pt x="17081" y="16642"/>
                  </a:cubicBezTo>
                  <a:cubicBezTo>
                    <a:pt x="16486" y="12344"/>
                    <a:pt x="15353" y="8097"/>
                    <a:pt x="14339" y="3885"/>
                  </a:cubicBezTo>
                  <a:cubicBezTo>
                    <a:pt x="14210" y="3346"/>
                    <a:pt x="14079" y="2808"/>
                    <a:pt x="13949" y="2269"/>
                  </a:cubicBezTo>
                  <a:cubicBezTo>
                    <a:pt x="13844" y="1833"/>
                    <a:pt x="13744" y="1379"/>
                    <a:pt x="13505" y="991"/>
                  </a:cubicBezTo>
                  <a:cubicBezTo>
                    <a:pt x="13084" y="318"/>
                    <a:pt x="12339" y="0"/>
                    <a:pt x="11566" y="0"/>
                  </a:cubicBezTo>
                  <a:cubicBezTo>
                    <a:pt x="11561" y="0"/>
                    <a:pt x="11556" y="0"/>
                    <a:pt x="115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28"/>
            <p:cNvSpPr/>
            <p:nvPr/>
          </p:nvSpPr>
          <p:spPr>
            <a:xfrm rot="3404494" flipH="1">
              <a:off x="2459331" y="1175531"/>
              <a:ext cx="294196" cy="541174"/>
            </a:xfrm>
            <a:custGeom>
              <a:avLst/>
              <a:gdLst/>
              <a:ahLst/>
              <a:cxnLst/>
              <a:rect l="l" t="t" r="r" b="b"/>
              <a:pathLst>
                <a:path w="12941" h="23805" extrusionOk="0">
                  <a:moveTo>
                    <a:pt x="7078" y="0"/>
                  </a:moveTo>
                  <a:cubicBezTo>
                    <a:pt x="6882" y="0"/>
                    <a:pt x="6680" y="25"/>
                    <a:pt x="6474" y="79"/>
                  </a:cubicBezTo>
                  <a:cubicBezTo>
                    <a:pt x="5293" y="384"/>
                    <a:pt x="4246" y="1393"/>
                    <a:pt x="3479" y="2302"/>
                  </a:cubicBezTo>
                  <a:cubicBezTo>
                    <a:pt x="3401" y="2395"/>
                    <a:pt x="3323" y="2496"/>
                    <a:pt x="3249" y="2593"/>
                  </a:cubicBezTo>
                  <a:cubicBezTo>
                    <a:pt x="1830" y="4093"/>
                    <a:pt x="805" y="5964"/>
                    <a:pt x="370" y="8005"/>
                  </a:cubicBezTo>
                  <a:cubicBezTo>
                    <a:pt x="1" y="9726"/>
                    <a:pt x="19" y="11527"/>
                    <a:pt x="444" y="13237"/>
                  </a:cubicBezTo>
                  <a:cubicBezTo>
                    <a:pt x="879" y="14992"/>
                    <a:pt x="1771" y="16586"/>
                    <a:pt x="2720" y="18106"/>
                  </a:cubicBezTo>
                  <a:cubicBezTo>
                    <a:pt x="3833" y="19891"/>
                    <a:pt x="4943" y="21667"/>
                    <a:pt x="5923" y="23532"/>
                  </a:cubicBezTo>
                  <a:cubicBezTo>
                    <a:pt x="6020" y="23715"/>
                    <a:pt x="6210" y="23804"/>
                    <a:pt x="6401" y="23804"/>
                  </a:cubicBezTo>
                  <a:cubicBezTo>
                    <a:pt x="6599" y="23804"/>
                    <a:pt x="6797" y="23708"/>
                    <a:pt x="6894" y="23521"/>
                  </a:cubicBezTo>
                  <a:cubicBezTo>
                    <a:pt x="8123" y="21152"/>
                    <a:pt x="10131" y="19308"/>
                    <a:pt x="11386" y="16958"/>
                  </a:cubicBezTo>
                  <a:cubicBezTo>
                    <a:pt x="12626" y="14626"/>
                    <a:pt x="12940" y="11863"/>
                    <a:pt x="12295" y="9304"/>
                  </a:cubicBezTo>
                  <a:cubicBezTo>
                    <a:pt x="11961" y="7978"/>
                    <a:pt x="11305" y="6865"/>
                    <a:pt x="10645" y="5684"/>
                  </a:cubicBezTo>
                  <a:cubicBezTo>
                    <a:pt x="9939" y="4414"/>
                    <a:pt x="10043" y="2939"/>
                    <a:pt x="9424" y="1647"/>
                  </a:cubicBezTo>
                  <a:cubicBezTo>
                    <a:pt x="8968" y="694"/>
                    <a:pt x="8102" y="0"/>
                    <a:pt x="70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28"/>
            <p:cNvSpPr/>
            <p:nvPr/>
          </p:nvSpPr>
          <p:spPr>
            <a:xfrm rot="3404494" flipH="1">
              <a:off x="1009669" y="206172"/>
              <a:ext cx="394792" cy="1014125"/>
            </a:xfrm>
            <a:custGeom>
              <a:avLst/>
              <a:gdLst/>
              <a:ahLst/>
              <a:cxnLst/>
              <a:rect l="l" t="t" r="r" b="b"/>
              <a:pathLst>
                <a:path w="17366" h="44609" extrusionOk="0">
                  <a:moveTo>
                    <a:pt x="5608" y="0"/>
                  </a:moveTo>
                  <a:cubicBezTo>
                    <a:pt x="5311" y="0"/>
                    <a:pt x="5100" y="181"/>
                    <a:pt x="4811" y="434"/>
                  </a:cubicBezTo>
                  <a:cubicBezTo>
                    <a:pt x="4644" y="582"/>
                    <a:pt x="4484" y="740"/>
                    <a:pt x="4327" y="903"/>
                  </a:cubicBezTo>
                  <a:cubicBezTo>
                    <a:pt x="1866" y="3075"/>
                    <a:pt x="1072" y="6579"/>
                    <a:pt x="1345" y="9783"/>
                  </a:cubicBezTo>
                  <a:cubicBezTo>
                    <a:pt x="1523" y="11947"/>
                    <a:pt x="2089" y="14044"/>
                    <a:pt x="2640" y="16137"/>
                  </a:cubicBezTo>
                  <a:cubicBezTo>
                    <a:pt x="2924" y="17225"/>
                    <a:pt x="3267" y="18331"/>
                    <a:pt x="3338" y="19456"/>
                  </a:cubicBezTo>
                  <a:cubicBezTo>
                    <a:pt x="3407" y="20506"/>
                    <a:pt x="3147" y="21478"/>
                    <a:pt x="2719" y="22433"/>
                  </a:cubicBezTo>
                  <a:cubicBezTo>
                    <a:pt x="2291" y="23389"/>
                    <a:pt x="1776" y="24301"/>
                    <a:pt x="1375" y="25271"/>
                  </a:cubicBezTo>
                  <a:cubicBezTo>
                    <a:pt x="991" y="26207"/>
                    <a:pt x="672" y="27163"/>
                    <a:pt x="455" y="28150"/>
                  </a:cubicBezTo>
                  <a:cubicBezTo>
                    <a:pt x="30" y="30105"/>
                    <a:pt x="0" y="32187"/>
                    <a:pt x="660" y="34097"/>
                  </a:cubicBezTo>
                  <a:cubicBezTo>
                    <a:pt x="1318" y="36009"/>
                    <a:pt x="2579" y="37606"/>
                    <a:pt x="3543" y="39364"/>
                  </a:cubicBezTo>
                  <a:cubicBezTo>
                    <a:pt x="4050" y="40291"/>
                    <a:pt x="4472" y="41263"/>
                    <a:pt x="4805" y="42265"/>
                  </a:cubicBezTo>
                  <a:cubicBezTo>
                    <a:pt x="4962" y="42738"/>
                    <a:pt x="5092" y="43219"/>
                    <a:pt x="5215" y="43699"/>
                  </a:cubicBezTo>
                  <a:cubicBezTo>
                    <a:pt x="5316" y="44106"/>
                    <a:pt x="5473" y="44519"/>
                    <a:pt x="5939" y="44597"/>
                  </a:cubicBezTo>
                  <a:cubicBezTo>
                    <a:pt x="5985" y="44605"/>
                    <a:pt x="6030" y="44609"/>
                    <a:pt x="6073" y="44609"/>
                  </a:cubicBezTo>
                  <a:cubicBezTo>
                    <a:pt x="6430" y="44609"/>
                    <a:pt x="6705" y="44354"/>
                    <a:pt x="6981" y="44139"/>
                  </a:cubicBezTo>
                  <a:cubicBezTo>
                    <a:pt x="7365" y="43838"/>
                    <a:pt x="7742" y="43520"/>
                    <a:pt x="8106" y="43196"/>
                  </a:cubicBezTo>
                  <a:cubicBezTo>
                    <a:pt x="8799" y="42579"/>
                    <a:pt x="9457" y="41923"/>
                    <a:pt x="10077" y="41230"/>
                  </a:cubicBezTo>
                  <a:cubicBezTo>
                    <a:pt x="11281" y="39877"/>
                    <a:pt x="12348" y="38407"/>
                    <a:pt x="13261" y="36842"/>
                  </a:cubicBezTo>
                  <a:cubicBezTo>
                    <a:pt x="15146" y="33609"/>
                    <a:pt x="16363" y="29989"/>
                    <a:pt x="16836" y="26276"/>
                  </a:cubicBezTo>
                  <a:cubicBezTo>
                    <a:pt x="17365" y="22145"/>
                    <a:pt x="17038" y="17936"/>
                    <a:pt x="15963" y="13920"/>
                  </a:cubicBezTo>
                  <a:cubicBezTo>
                    <a:pt x="15005" y="10330"/>
                    <a:pt x="13509" y="6754"/>
                    <a:pt x="11111" y="3883"/>
                  </a:cubicBezTo>
                  <a:cubicBezTo>
                    <a:pt x="10004" y="2557"/>
                    <a:pt x="8663" y="1394"/>
                    <a:pt x="7125" y="594"/>
                  </a:cubicBezTo>
                  <a:cubicBezTo>
                    <a:pt x="6753" y="402"/>
                    <a:pt x="6372" y="230"/>
                    <a:pt x="5980" y="80"/>
                  </a:cubicBezTo>
                  <a:cubicBezTo>
                    <a:pt x="5839" y="25"/>
                    <a:pt x="5718" y="0"/>
                    <a:pt x="56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28"/>
            <p:cNvSpPr/>
            <p:nvPr/>
          </p:nvSpPr>
          <p:spPr>
            <a:xfrm rot="3404494" flipH="1">
              <a:off x="1057456" y="171817"/>
              <a:ext cx="236885" cy="1009397"/>
            </a:xfrm>
            <a:custGeom>
              <a:avLst/>
              <a:gdLst/>
              <a:ahLst/>
              <a:cxnLst/>
              <a:rect l="l" t="t" r="r" b="b"/>
              <a:pathLst>
                <a:path w="10420" h="44401" extrusionOk="0">
                  <a:moveTo>
                    <a:pt x="0" y="1"/>
                  </a:moveTo>
                  <a:lnTo>
                    <a:pt x="0" y="1"/>
                  </a:lnTo>
                  <a:cubicBezTo>
                    <a:pt x="3637" y="2933"/>
                    <a:pt x="5718" y="5078"/>
                    <a:pt x="7009" y="9690"/>
                  </a:cubicBezTo>
                  <a:cubicBezTo>
                    <a:pt x="9599" y="17427"/>
                    <a:pt x="9300" y="26062"/>
                    <a:pt x="5488" y="33352"/>
                  </a:cubicBezTo>
                  <a:cubicBezTo>
                    <a:pt x="3637" y="36975"/>
                    <a:pt x="1105" y="40392"/>
                    <a:pt x="104" y="44401"/>
                  </a:cubicBezTo>
                  <a:cubicBezTo>
                    <a:pt x="1404" y="40458"/>
                    <a:pt x="4034" y="37240"/>
                    <a:pt x="6002" y="33623"/>
                  </a:cubicBezTo>
                  <a:cubicBezTo>
                    <a:pt x="10100" y="26235"/>
                    <a:pt x="10419" y="17386"/>
                    <a:pt x="7560" y="9512"/>
                  </a:cubicBezTo>
                  <a:cubicBezTo>
                    <a:pt x="6156" y="4936"/>
                    <a:pt x="3844" y="2652"/>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28"/>
            <p:cNvSpPr/>
            <p:nvPr/>
          </p:nvSpPr>
          <p:spPr>
            <a:xfrm rot="3404494" flipH="1">
              <a:off x="1169285" y="284095"/>
              <a:ext cx="210104" cy="935330"/>
            </a:xfrm>
            <a:custGeom>
              <a:avLst/>
              <a:gdLst/>
              <a:ahLst/>
              <a:cxnLst/>
              <a:rect l="l" t="t" r="r" b="b"/>
              <a:pathLst>
                <a:path w="9242" h="41143" extrusionOk="0">
                  <a:moveTo>
                    <a:pt x="4111" y="0"/>
                  </a:moveTo>
                  <a:cubicBezTo>
                    <a:pt x="4046" y="0"/>
                    <a:pt x="3980" y="18"/>
                    <a:pt x="3922" y="54"/>
                  </a:cubicBezTo>
                  <a:cubicBezTo>
                    <a:pt x="3779" y="141"/>
                    <a:pt x="3716" y="315"/>
                    <a:pt x="3768" y="475"/>
                  </a:cubicBezTo>
                  <a:cubicBezTo>
                    <a:pt x="4697" y="3297"/>
                    <a:pt x="4820" y="6381"/>
                    <a:pt x="4122" y="9275"/>
                  </a:cubicBezTo>
                  <a:cubicBezTo>
                    <a:pt x="3774" y="10729"/>
                    <a:pt x="3245" y="12166"/>
                    <a:pt x="2952" y="13694"/>
                  </a:cubicBezTo>
                  <a:cubicBezTo>
                    <a:pt x="2653" y="15232"/>
                    <a:pt x="2736" y="16810"/>
                    <a:pt x="2921" y="18322"/>
                  </a:cubicBezTo>
                  <a:cubicBezTo>
                    <a:pt x="3101" y="19838"/>
                    <a:pt x="3368" y="21330"/>
                    <a:pt x="3414" y="22830"/>
                  </a:cubicBezTo>
                  <a:cubicBezTo>
                    <a:pt x="3482" y="25089"/>
                    <a:pt x="3090" y="27340"/>
                    <a:pt x="2263" y="29444"/>
                  </a:cubicBezTo>
                  <a:cubicBezTo>
                    <a:pt x="1464" y="31506"/>
                    <a:pt x="0" y="33659"/>
                    <a:pt x="665" y="35958"/>
                  </a:cubicBezTo>
                  <a:cubicBezTo>
                    <a:pt x="285" y="34455"/>
                    <a:pt x="879" y="32950"/>
                    <a:pt x="1520" y="31604"/>
                  </a:cubicBezTo>
                  <a:cubicBezTo>
                    <a:pt x="4070" y="26887"/>
                    <a:pt x="4183" y="23445"/>
                    <a:pt x="3460" y="18262"/>
                  </a:cubicBezTo>
                  <a:cubicBezTo>
                    <a:pt x="3305" y="16762"/>
                    <a:pt x="3268" y="15264"/>
                    <a:pt x="3573" y="13815"/>
                  </a:cubicBezTo>
                  <a:cubicBezTo>
                    <a:pt x="3860" y="12356"/>
                    <a:pt x="4395" y="10933"/>
                    <a:pt x="4767" y="9433"/>
                  </a:cubicBezTo>
                  <a:cubicBezTo>
                    <a:pt x="5381" y="6955"/>
                    <a:pt x="5419" y="4338"/>
                    <a:pt x="4882" y="1839"/>
                  </a:cubicBezTo>
                  <a:lnTo>
                    <a:pt x="4882" y="1839"/>
                  </a:lnTo>
                  <a:cubicBezTo>
                    <a:pt x="8506" y="6830"/>
                    <a:pt x="8248" y="14708"/>
                    <a:pt x="7793" y="20531"/>
                  </a:cubicBezTo>
                  <a:cubicBezTo>
                    <a:pt x="7452" y="24036"/>
                    <a:pt x="6736" y="27494"/>
                    <a:pt x="5658" y="30844"/>
                  </a:cubicBezTo>
                  <a:cubicBezTo>
                    <a:pt x="4606" y="34184"/>
                    <a:pt x="3146" y="37569"/>
                    <a:pt x="3310" y="41143"/>
                  </a:cubicBezTo>
                  <a:lnTo>
                    <a:pt x="3310" y="41141"/>
                  </a:lnTo>
                  <a:cubicBezTo>
                    <a:pt x="3321" y="37561"/>
                    <a:pt x="4859" y="34286"/>
                    <a:pt x="6020" y="30965"/>
                  </a:cubicBezTo>
                  <a:cubicBezTo>
                    <a:pt x="7180" y="27603"/>
                    <a:pt x="7973" y="24127"/>
                    <a:pt x="8390" y="20596"/>
                  </a:cubicBezTo>
                  <a:cubicBezTo>
                    <a:pt x="8997" y="14174"/>
                    <a:pt x="9242" y="4976"/>
                    <a:pt x="4368" y="105"/>
                  </a:cubicBezTo>
                  <a:cubicBezTo>
                    <a:pt x="4298" y="36"/>
                    <a:pt x="4205" y="0"/>
                    <a:pt x="41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28"/>
            <p:cNvSpPr/>
            <p:nvPr/>
          </p:nvSpPr>
          <p:spPr>
            <a:xfrm rot="3404494" flipH="1">
              <a:off x="2517634" y="1183231"/>
              <a:ext cx="238385" cy="485272"/>
            </a:xfrm>
            <a:custGeom>
              <a:avLst/>
              <a:gdLst/>
              <a:ahLst/>
              <a:cxnLst/>
              <a:rect l="l" t="t" r="r" b="b"/>
              <a:pathLst>
                <a:path w="10486" h="21346" extrusionOk="0">
                  <a:moveTo>
                    <a:pt x="5103" y="1"/>
                  </a:moveTo>
                  <a:cubicBezTo>
                    <a:pt x="4954" y="1"/>
                    <a:pt x="4816" y="94"/>
                    <a:pt x="4762" y="236"/>
                  </a:cubicBezTo>
                  <a:cubicBezTo>
                    <a:pt x="3957" y="2357"/>
                    <a:pt x="2696" y="4348"/>
                    <a:pt x="1815" y="6471"/>
                  </a:cubicBezTo>
                  <a:cubicBezTo>
                    <a:pt x="343" y="10062"/>
                    <a:pt x="1" y="14122"/>
                    <a:pt x="917" y="17889"/>
                  </a:cubicBezTo>
                  <a:cubicBezTo>
                    <a:pt x="457" y="14860"/>
                    <a:pt x="687" y="11767"/>
                    <a:pt x="1590" y="8840"/>
                  </a:cubicBezTo>
                  <a:cubicBezTo>
                    <a:pt x="2339" y="6287"/>
                    <a:pt x="3820" y="4093"/>
                    <a:pt x="4934" y="1690"/>
                  </a:cubicBezTo>
                  <a:lnTo>
                    <a:pt x="4934" y="1690"/>
                  </a:lnTo>
                  <a:cubicBezTo>
                    <a:pt x="5055" y="2212"/>
                    <a:pt x="5223" y="2719"/>
                    <a:pt x="5430" y="3203"/>
                  </a:cubicBezTo>
                  <a:cubicBezTo>
                    <a:pt x="6153" y="4942"/>
                    <a:pt x="7216" y="6488"/>
                    <a:pt x="8002" y="8170"/>
                  </a:cubicBezTo>
                  <a:cubicBezTo>
                    <a:pt x="9140" y="10637"/>
                    <a:pt x="9619" y="13474"/>
                    <a:pt x="8969" y="16143"/>
                  </a:cubicBezTo>
                  <a:cubicBezTo>
                    <a:pt x="8556" y="17924"/>
                    <a:pt x="7514" y="19541"/>
                    <a:pt x="7028" y="21346"/>
                  </a:cubicBezTo>
                  <a:cubicBezTo>
                    <a:pt x="7686" y="19586"/>
                    <a:pt x="8797" y="18061"/>
                    <a:pt x="9345" y="16245"/>
                  </a:cubicBezTo>
                  <a:cubicBezTo>
                    <a:pt x="10486" y="12541"/>
                    <a:pt x="9269" y="8592"/>
                    <a:pt x="7337" y="5382"/>
                  </a:cubicBezTo>
                  <a:cubicBezTo>
                    <a:pt x="6446" y="3766"/>
                    <a:pt x="5591" y="2114"/>
                    <a:pt x="5468" y="344"/>
                  </a:cubicBezTo>
                  <a:cubicBezTo>
                    <a:pt x="5458" y="172"/>
                    <a:pt x="5329" y="30"/>
                    <a:pt x="5159" y="5"/>
                  </a:cubicBezTo>
                  <a:cubicBezTo>
                    <a:pt x="5140" y="2"/>
                    <a:pt x="5122" y="1"/>
                    <a:pt x="51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28"/>
            <p:cNvSpPr/>
            <p:nvPr/>
          </p:nvSpPr>
          <p:spPr>
            <a:xfrm rot="3404494" flipH="1">
              <a:off x="2585346" y="1191907"/>
              <a:ext cx="47536" cy="528148"/>
            </a:xfrm>
            <a:custGeom>
              <a:avLst/>
              <a:gdLst/>
              <a:ahLst/>
              <a:cxnLst/>
              <a:rect l="l" t="t" r="r" b="b"/>
              <a:pathLst>
                <a:path w="2091" h="23232" extrusionOk="0">
                  <a:moveTo>
                    <a:pt x="1345" y="1"/>
                  </a:moveTo>
                  <a:lnTo>
                    <a:pt x="1345" y="1"/>
                  </a:lnTo>
                  <a:cubicBezTo>
                    <a:pt x="0" y="3719"/>
                    <a:pt x="338" y="7800"/>
                    <a:pt x="834" y="11650"/>
                  </a:cubicBezTo>
                  <a:cubicBezTo>
                    <a:pt x="1085" y="13580"/>
                    <a:pt x="1320" y="15492"/>
                    <a:pt x="1302" y="17415"/>
                  </a:cubicBezTo>
                  <a:cubicBezTo>
                    <a:pt x="1292" y="19344"/>
                    <a:pt x="1090" y="21282"/>
                    <a:pt x="964" y="23232"/>
                  </a:cubicBezTo>
                  <a:cubicBezTo>
                    <a:pt x="1619" y="20382"/>
                    <a:pt x="2091" y="17422"/>
                    <a:pt x="1869" y="14480"/>
                  </a:cubicBezTo>
                  <a:cubicBezTo>
                    <a:pt x="1462" y="9647"/>
                    <a:pt x="364" y="4837"/>
                    <a:pt x="13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1" name="Google Shape;461;p28"/>
          <p:cNvGrpSpPr/>
          <p:nvPr/>
        </p:nvGrpSpPr>
        <p:grpSpPr>
          <a:xfrm rot="1462427">
            <a:off x="4787792" y="3094200"/>
            <a:ext cx="2530967" cy="2417602"/>
            <a:chOff x="-1386952" y="1243171"/>
            <a:chExt cx="2530891" cy="2417529"/>
          </a:xfrm>
        </p:grpSpPr>
        <p:sp>
          <p:nvSpPr>
            <p:cNvPr id="462" name="Google Shape;462;p28"/>
            <p:cNvSpPr/>
            <p:nvPr/>
          </p:nvSpPr>
          <p:spPr>
            <a:xfrm rot="3404494" flipH="1">
              <a:off x="-916491" y="1459998"/>
              <a:ext cx="1589968" cy="1983874"/>
            </a:xfrm>
            <a:custGeom>
              <a:avLst/>
              <a:gdLst/>
              <a:ahLst/>
              <a:cxnLst/>
              <a:rect l="l" t="t" r="r" b="b"/>
              <a:pathLst>
                <a:path w="69939" h="87266" extrusionOk="0">
                  <a:moveTo>
                    <a:pt x="69939" y="0"/>
                  </a:moveTo>
                  <a:lnTo>
                    <a:pt x="69939" y="0"/>
                  </a:lnTo>
                  <a:cubicBezTo>
                    <a:pt x="68837" y="1598"/>
                    <a:pt x="67030" y="2573"/>
                    <a:pt x="65194" y="3213"/>
                  </a:cubicBezTo>
                  <a:cubicBezTo>
                    <a:pt x="63362" y="3855"/>
                    <a:pt x="61440" y="4224"/>
                    <a:pt x="59634" y="4942"/>
                  </a:cubicBezTo>
                  <a:cubicBezTo>
                    <a:pt x="57615" y="5744"/>
                    <a:pt x="55789" y="6964"/>
                    <a:pt x="53834" y="7907"/>
                  </a:cubicBezTo>
                  <a:cubicBezTo>
                    <a:pt x="51767" y="8906"/>
                    <a:pt x="49544" y="9602"/>
                    <a:pt x="47596" y="10823"/>
                  </a:cubicBezTo>
                  <a:cubicBezTo>
                    <a:pt x="45401" y="12197"/>
                    <a:pt x="43628" y="14231"/>
                    <a:pt x="42560" y="16589"/>
                  </a:cubicBezTo>
                  <a:cubicBezTo>
                    <a:pt x="41070" y="19874"/>
                    <a:pt x="40951" y="23684"/>
                    <a:pt x="39246" y="26861"/>
                  </a:cubicBezTo>
                  <a:cubicBezTo>
                    <a:pt x="38396" y="28444"/>
                    <a:pt x="37174" y="29820"/>
                    <a:pt x="36411" y="31451"/>
                  </a:cubicBezTo>
                  <a:cubicBezTo>
                    <a:pt x="33964" y="36662"/>
                    <a:pt x="34933" y="48554"/>
                    <a:pt x="34933" y="48554"/>
                  </a:cubicBezTo>
                  <a:cubicBezTo>
                    <a:pt x="34898" y="48662"/>
                    <a:pt x="34862" y="48769"/>
                    <a:pt x="34824" y="48879"/>
                  </a:cubicBezTo>
                  <a:cubicBezTo>
                    <a:pt x="34139" y="50890"/>
                    <a:pt x="33345" y="52882"/>
                    <a:pt x="32277" y="54718"/>
                  </a:cubicBezTo>
                  <a:cubicBezTo>
                    <a:pt x="31789" y="55552"/>
                    <a:pt x="31248" y="56352"/>
                    <a:pt x="30634" y="57110"/>
                  </a:cubicBezTo>
                  <a:cubicBezTo>
                    <a:pt x="28832" y="59326"/>
                    <a:pt x="26566" y="61113"/>
                    <a:pt x="24168" y="62640"/>
                  </a:cubicBezTo>
                  <a:cubicBezTo>
                    <a:pt x="22592" y="63642"/>
                    <a:pt x="20950" y="64535"/>
                    <a:pt x="19293" y="65400"/>
                  </a:cubicBezTo>
                  <a:cubicBezTo>
                    <a:pt x="20611" y="62226"/>
                    <a:pt x="23196" y="59671"/>
                    <a:pt x="24448" y="56461"/>
                  </a:cubicBezTo>
                  <a:cubicBezTo>
                    <a:pt x="25580" y="53556"/>
                    <a:pt x="25539" y="50312"/>
                    <a:pt x="26548" y="47359"/>
                  </a:cubicBezTo>
                  <a:cubicBezTo>
                    <a:pt x="27371" y="44956"/>
                    <a:pt x="28857" y="42837"/>
                    <a:pt x="29879" y="40509"/>
                  </a:cubicBezTo>
                  <a:cubicBezTo>
                    <a:pt x="34228" y="30594"/>
                    <a:pt x="29624" y="18496"/>
                    <a:pt x="33886" y="8544"/>
                  </a:cubicBezTo>
                  <a:lnTo>
                    <a:pt x="33886" y="8544"/>
                  </a:lnTo>
                  <a:cubicBezTo>
                    <a:pt x="28609" y="13070"/>
                    <a:pt x="24198" y="18991"/>
                    <a:pt x="22972" y="25834"/>
                  </a:cubicBezTo>
                  <a:cubicBezTo>
                    <a:pt x="22443" y="28780"/>
                    <a:pt x="22518" y="31805"/>
                    <a:pt x="22026" y="34753"/>
                  </a:cubicBezTo>
                  <a:cubicBezTo>
                    <a:pt x="21327" y="38967"/>
                    <a:pt x="19489" y="42912"/>
                    <a:pt x="18653" y="47097"/>
                  </a:cubicBezTo>
                  <a:cubicBezTo>
                    <a:pt x="18070" y="49993"/>
                    <a:pt x="17978" y="52965"/>
                    <a:pt x="18376" y="55891"/>
                  </a:cubicBezTo>
                  <a:cubicBezTo>
                    <a:pt x="18805" y="59056"/>
                    <a:pt x="18987" y="65561"/>
                    <a:pt x="18882" y="65612"/>
                  </a:cubicBezTo>
                  <a:cubicBezTo>
                    <a:pt x="15396" y="67411"/>
                    <a:pt x="11847" y="69101"/>
                    <a:pt x="8652" y="71397"/>
                  </a:cubicBezTo>
                  <a:cubicBezTo>
                    <a:pt x="8515" y="71496"/>
                    <a:pt x="8376" y="71594"/>
                    <a:pt x="8242" y="71698"/>
                  </a:cubicBezTo>
                  <a:cubicBezTo>
                    <a:pt x="4006" y="74848"/>
                    <a:pt x="386" y="79405"/>
                    <a:pt x="44" y="84849"/>
                  </a:cubicBezTo>
                  <a:cubicBezTo>
                    <a:pt x="1" y="85537"/>
                    <a:pt x="17" y="86228"/>
                    <a:pt x="93" y="86913"/>
                  </a:cubicBezTo>
                  <a:cubicBezTo>
                    <a:pt x="117" y="87148"/>
                    <a:pt x="312" y="87265"/>
                    <a:pt x="498" y="87265"/>
                  </a:cubicBezTo>
                  <a:cubicBezTo>
                    <a:pt x="685" y="87265"/>
                    <a:pt x="862" y="87145"/>
                    <a:pt x="838" y="86905"/>
                  </a:cubicBezTo>
                  <a:cubicBezTo>
                    <a:pt x="695" y="85565"/>
                    <a:pt x="785" y="84257"/>
                    <a:pt x="1061" y="82990"/>
                  </a:cubicBezTo>
                  <a:cubicBezTo>
                    <a:pt x="2070" y="82653"/>
                    <a:pt x="3142" y="82582"/>
                    <a:pt x="4232" y="82582"/>
                  </a:cubicBezTo>
                  <a:cubicBezTo>
                    <a:pt x="5032" y="82582"/>
                    <a:pt x="5843" y="82620"/>
                    <a:pt x="6647" y="82620"/>
                  </a:cubicBezTo>
                  <a:cubicBezTo>
                    <a:pt x="7132" y="82620"/>
                    <a:pt x="7616" y="82607"/>
                    <a:pt x="8093" y="82562"/>
                  </a:cubicBezTo>
                  <a:cubicBezTo>
                    <a:pt x="9806" y="82398"/>
                    <a:pt x="11452" y="81832"/>
                    <a:pt x="13150" y="81553"/>
                  </a:cubicBezTo>
                  <a:cubicBezTo>
                    <a:pt x="14411" y="81345"/>
                    <a:pt x="15685" y="81299"/>
                    <a:pt x="16963" y="81299"/>
                  </a:cubicBezTo>
                  <a:cubicBezTo>
                    <a:pt x="17838" y="81299"/>
                    <a:pt x="18715" y="81320"/>
                    <a:pt x="19590" y="81326"/>
                  </a:cubicBezTo>
                  <a:cubicBezTo>
                    <a:pt x="19773" y="81328"/>
                    <a:pt x="19956" y="81328"/>
                    <a:pt x="20139" y="81328"/>
                  </a:cubicBezTo>
                  <a:cubicBezTo>
                    <a:pt x="25844" y="81328"/>
                    <a:pt x="31598" y="80644"/>
                    <a:pt x="36947" y="78662"/>
                  </a:cubicBezTo>
                  <a:cubicBezTo>
                    <a:pt x="39099" y="77862"/>
                    <a:pt x="41181" y="76856"/>
                    <a:pt x="43385" y="76216"/>
                  </a:cubicBezTo>
                  <a:cubicBezTo>
                    <a:pt x="45239" y="75679"/>
                    <a:pt x="47157" y="75408"/>
                    <a:pt x="49082" y="75408"/>
                  </a:cubicBezTo>
                  <a:cubicBezTo>
                    <a:pt x="49512" y="75408"/>
                    <a:pt x="49943" y="75422"/>
                    <a:pt x="50373" y="75449"/>
                  </a:cubicBezTo>
                  <a:cubicBezTo>
                    <a:pt x="45094" y="72978"/>
                    <a:pt x="39236" y="71542"/>
                    <a:pt x="33428" y="71542"/>
                  </a:cubicBezTo>
                  <a:cubicBezTo>
                    <a:pt x="29874" y="71542"/>
                    <a:pt x="26340" y="72080"/>
                    <a:pt x="22969" y="73248"/>
                  </a:cubicBezTo>
                  <a:cubicBezTo>
                    <a:pt x="20789" y="74000"/>
                    <a:pt x="18677" y="75012"/>
                    <a:pt x="16405" y="75414"/>
                  </a:cubicBezTo>
                  <a:cubicBezTo>
                    <a:pt x="14712" y="75717"/>
                    <a:pt x="12975" y="75669"/>
                    <a:pt x="11265" y="75839"/>
                  </a:cubicBezTo>
                  <a:cubicBezTo>
                    <a:pt x="8979" y="76067"/>
                    <a:pt x="6699" y="76699"/>
                    <a:pt x="4762" y="77933"/>
                  </a:cubicBezTo>
                  <a:cubicBezTo>
                    <a:pt x="3542" y="78707"/>
                    <a:pt x="2465" y="79739"/>
                    <a:pt x="1679" y="80946"/>
                  </a:cubicBezTo>
                  <a:cubicBezTo>
                    <a:pt x="2938" y="77701"/>
                    <a:pt x="5363" y="74860"/>
                    <a:pt x="8088" y="72736"/>
                  </a:cubicBezTo>
                  <a:cubicBezTo>
                    <a:pt x="8286" y="72584"/>
                    <a:pt x="8483" y="72431"/>
                    <a:pt x="8685" y="72287"/>
                  </a:cubicBezTo>
                  <a:cubicBezTo>
                    <a:pt x="11946" y="69869"/>
                    <a:pt x="15626" y="68126"/>
                    <a:pt x="19233" y="66268"/>
                  </a:cubicBezTo>
                  <a:cubicBezTo>
                    <a:pt x="21714" y="67574"/>
                    <a:pt x="24520" y="68229"/>
                    <a:pt x="27327" y="68229"/>
                  </a:cubicBezTo>
                  <a:cubicBezTo>
                    <a:pt x="30181" y="68229"/>
                    <a:pt x="33035" y="67551"/>
                    <a:pt x="35546" y="66189"/>
                  </a:cubicBezTo>
                  <a:cubicBezTo>
                    <a:pt x="37450" y="65154"/>
                    <a:pt x="39140" y="63776"/>
                    <a:pt x="40996" y="62655"/>
                  </a:cubicBezTo>
                  <a:cubicBezTo>
                    <a:pt x="42987" y="61456"/>
                    <a:pt x="45158" y="60561"/>
                    <a:pt x="47095" y="59276"/>
                  </a:cubicBezTo>
                  <a:cubicBezTo>
                    <a:pt x="53320" y="55150"/>
                    <a:pt x="56277" y="47689"/>
                    <a:pt x="60828" y="41770"/>
                  </a:cubicBezTo>
                  <a:cubicBezTo>
                    <a:pt x="62045" y="40188"/>
                    <a:pt x="63434" y="38673"/>
                    <a:pt x="65216" y="37775"/>
                  </a:cubicBezTo>
                  <a:lnTo>
                    <a:pt x="65216" y="37775"/>
                  </a:lnTo>
                  <a:cubicBezTo>
                    <a:pt x="61488" y="38031"/>
                    <a:pt x="57544" y="38355"/>
                    <a:pt x="54489" y="40515"/>
                  </a:cubicBezTo>
                  <a:cubicBezTo>
                    <a:pt x="52764" y="41737"/>
                    <a:pt x="51464" y="43451"/>
                    <a:pt x="49982" y="44956"/>
                  </a:cubicBezTo>
                  <a:cubicBezTo>
                    <a:pt x="47062" y="47913"/>
                    <a:pt x="43435" y="50051"/>
                    <a:pt x="40187" y="52639"/>
                  </a:cubicBezTo>
                  <a:cubicBezTo>
                    <a:pt x="36858" y="55295"/>
                    <a:pt x="33926" y="58431"/>
                    <a:pt x="30537" y="61008"/>
                  </a:cubicBezTo>
                  <a:cubicBezTo>
                    <a:pt x="27643" y="63209"/>
                    <a:pt x="24287" y="65020"/>
                    <a:pt x="20718" y="65489"/>
                  </a:cubicBezTo>
                  <a:cubicBezTo>
                    <a:pt x="21610" y="65016"/>
                    <a:pt x="22491" y="64524"/>
                    <a:pt x="23356" y="64011"/>
                  </a:cubicBezTo>
                  <a:cubicBezTo>
                    <a:pt x="25733" y="62599"/>
                    <a:pt x="28018" y="60983"/>
                    <a:pt x="29948" y="58993"/>
                  </a:cubicBezTo>
                  <a:cubicBezTo>
                    <a:pt x="31114" y="57794"/>
                    <a:pt x="32095" y="56468"/>
                    <a:pt x="32928" y="55049"/>
                  </a:cubicBezTo>
                  <a:cubicBezTo>
                    <a:pt x="33573" y="53946"/>
                    <a:pt x="34132" y="52783"/>
                    <a:pt x="34615" y="51584"/>
                  </a:cubicBezTo>
                  <a:cubicBezTo>
                    <a:pt x="35129" y="50307"/>
                    <a:pt x="35591" y="49011"/>
                    <a:pt x="36019" y="47699"/>
                  </a:cubicBezTo>
                  <a:cubicBezTo>
                    <a:pt x="36347" y="47342"/>
                    <a:pt x="36593" y="46848"/>
                    <a:pt x="36843" y="46423"/>
                  </a:cubicBezTo>
                  <a:cubicBezTo>
                    <a:pt x="38664" y="43294"/>
                    <a:pt x="42836" y="42392"/>
                    <a:pt x="45234" y="39682"/>
                  </a:cubicBezTo>
                  <a:cubicBezTo>
                    <a:pt x="47867" y="36708"/>
                    <a:pt x="47842" y="32254"/>
                    <a:pt x="49592" y="28690"/>
                  </a:cubicBezTo>
                  <a:cubicBezTo>
                    <a:pt x="52754" y="22242"/>
                    <a:pt x="60934" y="19927"/>
                    <a:pt x="65292" y="14216"/>
                  </a:cubicBezTo>
                  <a:cubicBezTo>
                    <a:pt x="68350" y="10206"/>
                    <a:pt x="69191" y="4986"/>
                    <a:pt x="699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28"/>
            <p:cNvSpPr/>
            <p:nvPr/>
          </p:nvSpPr>
          <p:spPr>
            <a:xfrm rot="3404494" flipH="1">
              <a:off x="-1112837" y="3008327"/>
              <a:ext cx="967203" cy="172958"/>
            </a:xfrm>
            <a:custGeom>
              <a:avLst/>
              <a:gdLst/>
              <a:ahLst/>
              <a:cxnLst/>
              <a:rect l="l" t="t" r="r" b="b"/>
              <a:pathLst>
                <a:path w="42545" h="7608" extrusionOk="0">
                  <a:moveTo>
                    <a:pt x="27585" y="0"/>
                  </a:moveTo>
                  <a:cubicBezTo>
                    <a:pt x="27087" y="0"/>
                    <a:pt x="26590" y="39"/>
                    <a:pt x="26092" y="137"/>
                  </a:cubicBezTo>
                  <a:cubicBezTo>
                    <a:pt x="24237" y="499"/>
                    <a:pt x="22639" y="1508"/>
                    <a:pt x="21038" y="2356"/>
                  </a:cubicBezTo>
                  <a:cubicBezTo>
                    <a:pt x="19451" y="3256"/>
                    <a:pt x="17742" y="3855"/>
                    <a:pt x="15913" y="3962"/>
                  </a:cubicBezTo>
                  <a:cubicBezTo>
                    <a:pt x="14105" y="4118"/>
                    <a:pt x="12266" y="3984"/>
                    <a:pt x="10427" y="4169"/>
                  </a:cubicBezTo>
                  <a:cubicBezTo>
                    <a:pt x="6722" y="4490"/>
                    <a:pt x="3531" y="6525"/>
                    <a:pt x="46" y="7594"/>
                  </a:cubicBezTo>
                  <a:lnTo>
                    <a:pt x="46" y="7594"/>
                  </a:lnTo>
                  <a:cubicBezTo>
                    <a:pt x="3549" y="6684"/>
                    <a:pt x="6793" y="4702"/>
                    <a:pt x="10452" y="4453"/>
                  </a:cubicBezTo>
                  <a:cubicBezTo>
                    <a:pt x="12263" y="4313"/>
                    <a:pt x="14095" y="4438"/>
                    <a:pt x="15939" y="4300"/>
                  </a:cubicBezTo>
                  <a:cubicBezTo>
                    <a:pt x="17792" y="4205"/>
                    <a:pt x="19604" y="3587"/>
                    <a:pt x="21214" y="2684"/>
                  </a:cubicBezTo>
                  <a:cubicBezTo>
                    <a:pt x="22824" y="1817"/>
                    <a:pt x="24389" y="822"/>
                    <a:pt x="26157" y="469"/>
                  </a:cubicBezTo>
                  <a:cubicBezTo>
                    <a:pt x="26643" y="368"/>
                    <a:pt x="27133" y="330"/>
                    <a:pt x="27626" y="330"/>
                  </a:cubicBezTo>
                  <a:cubicBezTo>
                    <a:pt x="28925" y="330"/>
                    <a:pt x="30246" y="598"/>
                    <a:pt x="31570" y="702"/>
                  </a:cubicBezTo>
                  <a:cubicBezTo>
                    <a:pt x="33072" y="851"/>
                    <a:pt x="34579" y="926"/>
                    <a:pt x="36086" y="926"/>
                  </a:cubicBezTo>
                  <a:cubicBezTo>
                    <a:pt x="38245" y="926"/>
                    <a:pt x="40403" y="773"/>
                    <a:pt x="42544" y="469"/>
                  </a:cubicBezTo>
                  <a:lnTo>
                    <a:pt x="42544" y="469"/>
                  </a:lnTo>
                  <a:cubicBezTo>
                    <a:pt x="40842" y="638"/>
                    <a:pt x="39134" y="735"/>
                    <a:pt x="37426" y="735"/>
                  </a:cubicBezTo>
                  <a:cubicBezTo>
                    <a:pt x="37306" y="735"/>
                    <a:pt x="37186" y="735"/>
                    <a:pt x="37065" y="734"/>
                  </a:cubicBezTo>
                  <a:cubicBezTo>
                    <a:pt x="35239" y="734"/>
                    <a:pt x="33414" y="628"/>
                    <a:pt x="31599" y="418"/>
                  </a:cubicBezTo>
                  <a:cubicBezTo>
                    <a:pt x="30271" y="280"/>
                    <a:pt x="28929" y="0"/>
                    <a:pt x="27585" y="0"/>
                  </a:cubicBezTo>
                  <a:close/>
                  <a:moveTo>
                    <a:pt x="46" y="7594"/>
                  </a:moveTo>
                  <a:lnTo>
                    <a:pt x="46" y="7594"/>
                  </a:lnTo>
                  <a:cubicBezTo>
                    <a:pt x="31" y="7598"/>
                    <a:pt x="15" y="7602"/>
                    <a:pt x="0" y="7606"/>
                  </a:cubicBezTo>
                  <a:lnTo>
                    <a:pt x="2" y="7607"/>
                  </a:lnTo>
                  <a:cubicBezTo>
                    <a:pt x="16" y="7603"/>
                    <a:pt x="31" y="7598"/>
                    <a:pt x="46" y="759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28"/>
            <p:cNvSpPr/>
            <p:nvPr/>
          </p:nvSpPr>
          <p:spPr>
            <a:xfrm rot="3404494" flipH="1">
              <a:off x="-804969" y="2147963"/>
              <a:ext cx="849625" cy="609671"/>
            </a:xfrm>
            <a:custGeom>
              <a:avLst/>
              <a:gdLst/>
              <a:ahLst/>
              <a:cxnLst/>
              <a:rect l="l" t="t" r="r" b="b"/>
              <a:pathLst>
                <a:path w="37373" h="26818" extrusionOk="0">
                  <a:moveTo>
                    <a:pt x="37373" y="1"/>
                  </a:moveTo>
                  <a:cubicBezTo>
                    <a:pt x="33400" y="1397"/>
                    <a:pt x="31803" y="5731"/>
                    <a:pt x="29069" y="8551"/>
                  </a:cubicBezTo>
                  <a:cubicBezTo>
                    <a:pt x="27677" y="9982"/>
                    <a:pt x="26011" y="11143"/>
                    <a:pt x="24172" y="11918"/>
                  </a:cubicBezTo>
                  <a:cubicBezTo>
                    <a:pt x="23254" y="12318"/>
                    <a:pt x="22303" y="12667"/>
                    <a:pt x="21390" y="13127"/>
                  </a:cubicBezTo>
                  <a:cubicBezTo>
                    <a:pt x="13865" y="17060"/>
                    <a:pt x="17341" y="26747"/>
                    <a:pt x="1666" y="26747"/>
                  </a:cubicBezTo>
                  <a:cubicBezTo>
                    <a:pt x="1134" y="26747"/>
                    <a:pt x="578" y="26736"/>
                    <a:pt x="0" y="26713"/>
                  </a:cubicBezTo>
                  <a:lnTo>
                    <a:pt x="0" y="26713"/>
                  </a:lnTo>
                  <a:cubicBezTo>
                    <a:pt x="972" y="26784"/>
                    <a:pt x="1880" y="26817"/>
                    <a:pt x="2728" y="26817"/>
                  </a:cubicBezTo>
                  <a:cubicBezTo>
                    <a:pt x="17173" y="26817"/>
                    <a:pt x="14523" y="17084"/>
                    <a:pt x="21553" y="13443"/>
                  </a:cubicBezTo>
                  <a:cubicBezTo>
                    <a:pt x="22437" y="12991"/>
                    <a:pt x="23380" y="12639"/>
                    <a:pt x="24308" y="12229"/>
                  </a:cubicBezTo>
                  <a:cubicBezTo>
                    <a:pt x="26175" y="11422"/>
                    <a:pt x="27892" y="10240"/>
                    <a:pt x="29276" y="8749"/>
                  </a:cubicBezTo>
                  <a:cubicBezTo>
                    <a:pt x="32008" y="5845"/>
                    <a:pt x="33450" y="1562"/>
                    <a:pt x="373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28"/>
            <p:cNvSpPr/>
            <p:nvPr/>
          </p:nvSpPr>
          <p:spPr>
            <a:xfrm rot="3404494" flipH="1">
              <a:off x="-45993" y="2009804"/>
              <a:ext cx="275350" cy="1114153"/>
            </a:xfrm>
            <a:custGeom>
              <a:avLst/>
              <a:gdLst/>
              <a:ahLst/>
              <a:cxnLst/>
              <a:rect l="l" t="t" r="r" b="b"/>
              <a:pathLst>
                <a:path w="12112" h="49009" extrusionOk="0">
                  <a:moveTo>
                    <a:pt x="12112" y="1"/>
                  </a:moveTo>
                  <a:lnTo>
                    <a:pt x="12112" y="1"/>
                  </a:lnTo>
                  <a:cubicBezTo>
                    <a:pt x="7253" y="4784"/>
                    <a:pt x="8885" y="12206"/>
                    <a:pt x="7688" y="18280"/>
                  </a:cubicBezTo>
                  <a:cubicBezTo>
                    <a:pt x="6834" y="22479"/>
                    <a:pt x="4411" y="26121"/>
                    <a:pt x="2961" y="30128"/>
                  </a:cubicBezTo>
                  <a:cubicBezTo>
                    <a:pt x="2589" y="31139"/>
                    <a:pt x="2303" y="32179"/>
                    <a:pt x="2103" y="33237"/>
                  </a:cubicBezTo>
                  <a:cubicBezTo>
                    <a:pt x="1688" y="35354"/>
                    <a:pt x="1871" y="37516"/>
                    <a:pt x="1830" y="39651"/>
                  </a:cubicBezTo>
                  <a:cubicBezTo>
                    <a:pt x="1774" y="42838"/>
                    <a:pt x="1159" y="45991"/>
                    <a:pt x="18" y="48967"/>
                  </a:cubicBezTo>
                  <a:lnTo>
                    <a:pt x="18" y="48967"/>
                  </a:lnTo>
                  <a:cubicBezTo>
                    <a:pt x="1267" y="46017"/>
                    <a:pt x="1961" y="42859"/>
                    <a:pt x="2063" y="39656"/>
                  </a:cubicBezTo>
                  <a:cubicBezTo>
                    <a:pt x="2134" y="37532"/>
                    <a:pt x="2002" y="35386"/>
                    <a:pt x="2417" y="33295"/>
                  </a:cubicBezTo>
                  <a:cubicBezTo>
                    <a:pt x="3427" y="28018"/>
                    <a:pt x="7005" y="23642"/>
                    <a:pt x="8018" y="18347"/>
                  </a:cubicBezTo>
                  <a:cubicBezTo>
                    <a:pt x="9039" y="13125"/>
                    <a:pt x="7889" y="7521"/>
                    <a:pt x="10289" y="2609"/>
                  </a:cubicBezTo>
                  <a:cubicBezTo>
                    <a:pt x="10755" y="1650"/>
                    <a:pt x="11371" y="770"/>
                    <a:pt x="12112" y="1"/>
                  </a:cubicBezTo>
                  <a:close/>
                  <a:moveTo>
                    <a:pt x="18" y="48967"/>
                  </a:moveTo>
                  <a:lnTo>
                    <a:pt x="18" y="48967"/>
                  </a:lnTo>
                  <a:cubicBezTo>
                    <a:pt x="12" y="48981"/>
                    <a:pt x="6" y="48995"/>
                    <a:pt x="1" y="49008"/>
                  </a:cubicBezTo>
                  <a:lnTo>
                    <a:pt x="2" y="49008"/>
                  </a:lnTo>
                  <a:cubicBezTo>
                    <a:pt x="8" y="48995"/>
                    <a:pt x="13" y="48981"/>
                    <a:pt x="18" y="48967"/>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28"/>
            <p:cNvSpPr/>
            <p:nvPr/>
          </p:nvSpPr>
          <p:spPr>
            <a:xfrm rot="3404494" flipH="1">
              <a:off x="-324394" y="1433353"/>
              <a:ext cx="698082" cy="942355"/>
            </a:xfrm>
            <a:custGeom>
              <a:avLst/>
              <a:gdLst/>
              <a:ahLst/>
              <a:cxnLst/>
              <a:rect l="l" t="t" r="r" b="b"/>
              <a:pathLst>
                <a:path w="30707" h="41452" extrusionOk="0">
                  <a:moveTo>
                    <a:pt x="30707" y="0"/>
                  </a:moveTo>
                  <a:lnTo>
                    <a:pt x="30707" y="0"/>
                  </a:lnTo>
                  <a:cubicBezTo>
                    <a:pt x="28483" y="2592"/>
                    <a:pt x="26220" y="5274"/>
                    <a:pt x="23209" y="6961"/>
                  </a:cubicBezTo>
                  <a:cubicBezTo>
                    <a:pt x="17505" y="9943"/>
                    <a:pt x="11849" y="8623"/>
                    <a:pt x="10026" y="16546"/>
                  </a:cubicBezTo>
                  <a:cubicBezTo>
                    <a:pt x="9244" y="19877"/>
                    <a:pt x="9360" y="23468"/>
                    <a:pt x="7524" y="26430"/>
                  </a:cubicBezTo>
                  <a:cubicBezTo>
                    <a:pt x="6902" y="27387"/>
                    <a:pt x="6067" y="28145"/>
                    <a:pt x="5200" y="28889"/>
                  </a:cubicBezTo>
                  <a:cubicBezTo>
                    <a:pt x="1418" y="31973"/>
                    <a:pt x="1810" y="37313"/>
                    <a:pt x="1" y="41451"/>
                  </a:cubicBezTo>
                  <a:cubicBezTo>
                    <a:pt x="1952" y="37403"/>
                    <a:pt x="1611" y="32111"/>
                    <a:pt x="5390" y="29104"/>
                  </a:cubicBezTo>
                  <a:cubicBezTo>
                    <a:pt x="6279" y="28370"/>
                    <a:pt x="7158" y="27584"/>
                    <a:pt x="7793" y="26605"/>
                  </a:cubicBezTo>
                  <a:cubicBezTo>
                    <a:pt x="9677" y="23626"/>
                    <a:pt x="9601" y="19929"/>
                    <a:pt x="10388" y="16631"/>
                  </a:cubicBezTo>
                  <a:cubicBezTo>
                    <a:pt x="12050" y="8939"/>
                    <a:pt x="17829" y="10199"/>
                    <a:pt x="23324" y="7166"/>
                  </a:cubicBezTo>
                  <a:cubicBezTo>
                    <a:pt x="26334" y="5426"/>
                    <a:pt x="28567" y="2671"/>
                    <a:pt x="307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7" name="Google Shape;467;p28"/>
          <p:cNvGrpSpPr/>
          <p:nvPr/>
        </p:nvGrpSpPr>
        <p:grpSpPr>
          <a:xfrm rot="1757701" flipH="1">
            <a:off x="541543" y="-237790"/>
            <a:ext cx="2079710" cy="998945"/>
            <a:chOff x="7097752" y="20911"/>
            <a:chExt cx="2079738" cy="998958"/>
          </a:xfrm>
        </p:grpSpPr>
        <p:sp>
          <p:nvSpPr>
            <p:cNvPr id="468" name="Google Shape;468;p28"/>
            <p:cNvSpPr/>
            <p:nvPr/>
          </p:nvSpPr>
          <p:spPr>
            <a:xfrm rot="10242002" flipH="1">
              <a:off x="7140028" y="177620"/>
              <a:ext cx="1995185" cy="685539"/>
            </a:xfrm>
            <a:custGeom>
              <a:avLst/>
              <a:gdLst/>
              <a:ahLst/>
              <a:cxnLst/>
              <a:rect l="l" t="t" r="r" b="b"/>
              <a:pathLst>
                <a:path w="53316" h="18318" extrusionOk="0">
                  <a:moveTo>
                    <a:pt x="36788" y="0"/>
                  </a:moveTo>
                  <a:cubicBezTo>
                    <a:pt x="29094" y="0"/>
                    <a:pt x="21838" y="821"/>
                    <a:pt x="14092" y="2499"/>
                  </a:cubicBezTo>
                  <a:cubicBezTo>
                    <a:pt x="11891" y="2961"/>
                    <a:pt x="9710" y="3533"/>
                    <a:pt x="7480" y="4217"/>
                  </a:cubicBezTo>
                  <a:cubicBezTo>
                    <a:pt x="4966" y="4957"/>
                    <a:pt x="2553" y="5719"/>
                    <a:pt x="0" y="6875"/>
                  </a:cubicBezTo>
                  <a:cubicBezTo>
                    <a:pt x="5420" y="14654"/>
                    <a:pt x="15102" y="18317"/>
                    <a:pt x="24394" y="18317"/>
                  </a:cubicBezTo>
                  <a:cubicBezTo>
                    <a:pt x="25636" y="18317"/>
                    <a:pt x="26871" y="18252"/>
                    <a:pt x="28087" y="18122"/>
                  </a:cubicBezTo>
                  <a:cubicBezTo>
                    <a:pt x="38409" y="17080"/>
                    <a:pt x="49056" y="11277"/>
                    <a:pt x="53313" y="1419"/>
                  </a:cubicBezTo>
                  <a:lnTo>
                    <a:pt x="53315" y="1419"/>
                  </a:lnTo>
                  <a:cubicBezTo>
                    <a:pt x="49443" y="595"/>
                    <a:pt x="45761" y="308"/>
                    <a:pt x="41959" y="120"/>
                  </a:cubicBezTo>
                  <a:cubicBezTo>
                    <a:pt x="40207" y="40"/>
                    <a:pt x="38487" y="0"/>
                    <a:pt x="367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28"/>
            <p:cNvSpPr/>
            <p:nvPr/>
          </p:nvSpPr>
          <p:spPr>
            <a:xfrm rot="10242002" flipH="1">
              <a:off x="7319353" y="511184"/>
              <a:ext cx="1781955" cy="246028"/>
            </a:xfrm>
            <a:custGeom>
              <a:avLst/>
              <a:gdLst/>
              <a:ahLst/>
              <a:cxnLst/>
              <a:rect l="l" t="t" r="r" b="b"/>
              <a:pathLst>
                <a:path w="47618" h="6574" extrusionOk="0">
                  <a:moveTo>
                    <a:pt x="47618" y="1"/>
                  </a:moveTo>
                  <a:lnTo>
                    <a:pt x="47618" y="1"/>
                  </a:lnTo>
                  <a:cubicBezTo>
                    <a:pt x="45977" y="516"/>
                    <a:pt x="43521" y="1268"/>
                    <a:pt x="41828" y="1731"/>
                  </a:cubicBezTo>
                  <a:cubicBezTo>
                    <a:pt x="31244" y="4685"/>
                    <a:pt x="20234" y="6129"/>
                    <a:pt x="9238" y="6129"/>
                  </a:cubicBezTo>
                  <a:cubicBezTo>
                    <a:pt x="6154" y="6129"/>
                    <a:pt x="3072" y="6016"/>
                    <a:pt x="1" y="5790"/>
                  </a:cubicBezTo>
                  <a:lnTo>
                    <a:pt x="1" y="5792"/>
                  </a:lnTo>
                  <a:cubicBezTo>
                    <a:pt x="4051" y="6316"/>
                    <a:pt x="8138" y="6574"/>
                    <a:pt x="12227" y="6574"/>
                  </a:cubicBezTo>
                  <a:cubicBezTo>
                    <a:pt x="22277" y="6574"/>
                    <a:pt x="32342" y="5016"/>
                    <a:pt x="41915" y="2023"/>
                  </a:cubicBezTo>
                  <a:cubicBezTo>
                    <a:pt x="43567" y="1481"/>
                    <a:pt x="46012" y="634"/>
                    <a:pt x="476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28"/>
            <p:cNvSpPr/>
            <p:nvPr/>
          </p:nvSpPr>
          <p:spPr>
            <a:xfrm rot="10242002" flipH="1">
              <a:off x="8357714" y="231392"/>
              <a:ext cx="355658" cy="510206"/>
            </a:xfrm>
            <a:custGeom>
              <a:avLst/>
              <a:gdLst/>
              <a:ahLst/>
              <a:cxnLst/>
              <a:rect l="l" t="t" r="r" b="b"/>
              <a:pathLst>
                <a:path w="9504" h="13633" extrusionOk="0">
                  <a:moveTo>
                    <a:pt x="0" y="1"/>
                  </a:moveTo>
                  <a:lnTo>
                    <a:pt x="0" y="1"/>
                  </a:lnTo>
                  <a:cubicBezTo>
                    <a:pt x="2519" y="1908"/>
                    <a:pt x="5375" y="3358"/>
                    <a:pt x="8378" y="4339"/>
                  </a:cubicBezTo>
                  <a:lnTo>
                    <a:pt x="8378" y="4339"/>
                  </a:lnTo>
                  <a:cubicBezTo>
                    <a:pt x="7769" y="4962"/>
                    <a:pt x="7176" y="5602"/>
                    <a:pt x="6592" y="6251"/>
                  </a:cubicBezTo>
                  <a:cubicBezTo>
                    <a:pt x="4514" y="8560"/>
                    <a:pt x="2593" y="11016"/>
                    <a:pt x="914" y="13633"/>
                  </a:cubicBezTo>
                  <a:cubicBezTo>
                    <a:pt x="3574" y="10478"/>
                    <a:pt x="6287" y="7374"/>
                    <a:pt x="9158" y="4411"/>
                  </a:cubicBezTo>
                  <a:lnTo>
                    <a:pt x="9503" y="4053"/>
                  </a:lnTo>
                  <a:lnTo>
                    <a:pt x="9030" y="3909"/>
                  </a:lnTo>
                  <a:cubicBezTo>
                    <a:pt x="5882" y="2969"/>
                    <a:pt x="2857" y="1630"/>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28"/>
            <p:cNvSpPr/>
            <p:nvPr/>
          </p:nvSpPr>
          <p:spPr>
            <a:xfrm rot="10242002" flipH="1">
              <a:off x="7793586" y="295509"/>
              <a:ext cx="333354" cy="456652"/>
            </a:xfrm>
            <a:custGeom>
              <a:avLst/>
              <a:gdLst/>
              <a:ahLst/>
              <a:cxnLst/>
              <a:rect l="l" t="t" r="r" b="b"/>
              <a:pathLst>
                <a:path w="8908" h="12202" extrusionOk="0">
                  <a:moveTo>
                    <a:pt x="730" y="0"/>
                  </a:moveTo>
                  <a:lnTo>
                    <a:pt x="730" y="0"/>
                  </a:lnTo>
                  <a:cubicBezTo>
                    <a:pt x="2897" y="1832"/>
                    <a:pt x="5280" y="3400"/>
                    <a:pt x="7788" y="4727"/>
                  </a:cubicBezTo>
                  <a:lnTo>
                    <a:pt x="7788" y="4727"/>
                  </a:lnTo>
                  <a:cubicBezTo>
                    <a:pt x="4947" y="6945"/>
                    <a:pt x="2302" y="9426"/>
                    <a:pt x="0" y="12201"/>
                  </a:cubicBezTo>
                  <a:cubicBezTo>
                    <a:pt x="2775" y="9688"/>
                    <a:pt x="5588" y="7225"/>
                    <a:pt x="8534" y="4918"/>
                  </a:cubicBezTo>
                  <a:lnTo>
                    <a:pt x="8908" y="4621"/>
                  </a:lnTo>
                  <a:lnTo>
                    <a:pt x="8486" y="4407"/>
                  </a:lnTo>
                  <a:cubicBezTo>
                    <a:pt x="5828" y="3073"/>
                    <a:pt x="3255" y="1578"/>
                    <a:pt x="7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28"/>
            <p:cNvSpPr/>
            <p:nvPr/>
          </p:nvSpPr>
          <p:spPr>
            <a:xfrm rot="10242002" flipH="1">
              <a:off x="7488126" y="484953"/>
              <a:ext cx="193247" cy="268707"/>
            </a:xfrm>
            <a:custGeom>
              <a:avLst/>
              <a:gdLst/>
              <a:ahLst/>
              <a:cxnLst/>
              <a:rect l="l" t="t" r="r" b="b"/>
              <a:pathLst>
                <a:path w="5164" h="7180" extrusionOk="0">
                  <a:moveTo>
                    <a:pt x="66" y="1"/>
                  </a:moveTo>
                  <a:lnTo>
                    <a:pt x="66" y="1"/>
                  </a:lnTo>
                  <a:cubicBezTo>
                    <a:pt x="1337" y="1272"/>
                    <a:pt x="2716" y="2415"/>
                    <a:pt x="4123" y="3526"/>
                  </a:cubicBezTo>
                  <a:lnTo>
                    <a:pt x="4123" y="3526"/>
                  </a:lnTo>
                  <a:cubicBezTo>
                    <a:pt x="3835" y="3735"/>
                    <a:pt x="3549" y="3947"/>
                    <a:pt x="3266" y="4163"/>
                  </a:cubicBezTo>
                  <a:cubicBezTo>
                    <a:pt x="2098" y="5080"/>
                    <a:pt x="979" y="6062"/>
                    <a:pt x="1" y="7180"/>
                  </a:cubicBezTo>
                  <a:lnTo>
                    <a:pt x="1" y="7180"/>
                  </a:lnTo>
                  <a:cubicBezTo>
                    <a:pt x="416" y="6908"/>
                    <a:pt x="816" y="6619"/>
                    <a:pt x="1221" y="6341"/>
                  </a:cubicBezTo>
                  <a:cubicBezTo>
                    <a:pt x="2465" y="5459"/>
                    <a:pt x="3914" y="4413"/>
                    <a:pt x="5163" y="3549"/>
                  </a:cubicBezTo>
                  <a:cubicBezTo>
                    <a:pt x="3517" y="2290"/>
                    <a:pt x="1857" y="1053"/>
                    <a:pt x="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3" name="Google Shape;473;p28"/>
          <p:cNvGrpSpPr/>
          <p:nvPr/>
        </p:nvGrpSpPr>
        <p:grpSpPr>
          <a:xfrm rot="-9442946">
            <a:off x="29736" y="-139586"/>
            <a:ext cx="1699676" cy="934120"/>
            <a:chOff x="1531525" y="4034800"/>
            <a:chExt cx="1111475" cy="610800"/>
          </a:xfrm>
        </p:grpSpPr>
        <p:sp>
          <p:nvSpPr>
            <p:cNvPr id="474" name="Google Shape;474;p28"/>
            <p:cNvSpPr/>
            <p:nvPr/>
          </p:nvSpPr>
          <p:spPr>
            <a:xfrm>
              <a:off x="1717125" y="4239250"/>
              <a:ext cx="925875" cy="209800"/>
            </a:xfrm>
            <a:custGeom>
              <a:avLst/>
              <a:gdLst/>
              <a:ahLst/>
              <a:cxnLst/>
              <a:rect l="l" t="t" r="r" b="b"/>
              <a:pathLst>
                <a:path w="37035" h="8392" extrusionOk="0">
                  <a:moveTo>
                    <a:pt x="232" y="1"/>
                  </a:moveTo>
                  <a:cubicBezTo>
                    <a:pt x="105" y="1"/>
                    <a:pt x="0" y="167"/>
                    <a:pt x="128" y="254"/>
                  </a:cubicBezTo>
                  <a:cubicBezTo>
                    <a:pt x="378" y="422"/>
                    <a:pt x="630" y="589"/>
                    <a:pt x="884" y="754"/>
                  </a:cubicBezTo>
                  <a:cubicBezTo>
                    <a:pt x="2943" y="2100"/>
                    <a:pt x="5101" y="3292"/>
                    <a:pt x="7335" y="4321"/>
                  </a:cubicBezTo>
                  <a:cubicBezTo>
                    <a:pt x="9558" y="5345"/>
                    <a:pt x="11859" y="6190"/>
                    <a:pt x="14217" y="6849"/>
                  </a:cubicBezTo>
                  <a:cubicBezTo>
                    <a:pt x="16643" y="7529"/>
                    <a:pt x="19126" y="7988"/>
                    <a:pt x="21636" y="8221"/>
                  </a:cubicBezTo>
                  <a:cubicBezTo>
                    <a:pt x="22857" y="8335"/>
                    <a:pt x="24083" y="8391"/>
                    <a:pt x="25309" y="8391"/>
                  </a:cubicBezTo>
                  <a:cubicBezTo>
                    <a:pt x="26655" y="8391"/>
                    <a:pt x="28001" y="8323"/>
                    <a:pt x="29341" y="8186"/>
                  </a:cubicBezTo>
                  <a:cubicBezTo>
                    <a:pt x="31899" y="7924"/>
                    <a:pt x="34424" y="7394"/>
                    <a:pt x="36870" y="6604"/>
                  </a:cubicBezTo>
                  <a:cubicBezTo>
                    <a:pt x="37034" y="6551"/>
                    <a:pt x="36967" y="6318"/>
                    <a:pt x="36820" y="6318"/>
                  </a:cubicBezTo>
                  <a:cubicBezTo>
                    <a:pt x="36804" y="6318"/>
                    <a:pt x="36787" y="6321"/>
                    <a:pt x="36770" y="6327"/>
                  </a:cubicBezTo>
                  <a:cubicBezTo>
                    <a:pt x="36468" y="6423"/>
                    <a:pt x="36165" y="6518"/>
                    <a:pt x="35861" y="6607"/>
                  </a:cubicBezTo>
                  <a:cubicBezTo>
                    <a:pt x="33410" y="7331"/>
                    <a:pt x="30882" y="7782"/>
                    <a:pt x="28334" y="7981"/>
                  </a:cubicBezTo>
                  <a:cubicBezTo>
                    <a:pt x="27329" y="8058"/>
                    <a:pt x="26322" y="8096"/>
                    <a:pt x="25315" y="8096"/>
                  </a:cubicBezTo>
                  <a:cubicBezTo>
                    <a:pt x="23764" y="8096"/>
                    <a:pt x="22214" y="8005"/>
                    <a:pt x="20672" y="7824"/>
                  </a:cubicBezTo>
                  <a:cubicBezTo>
                    <a:pt x="18217" y="7532"/>
                    <a:pt x="15793" y="7027"/>
                    <a:pt x="13427" y="6315"/>
                  </a:cubicBezTo>
                  <a:cubicBezTo>
                    <a:pt x="11099" y="5616"/>
                    <a:pt x="8828" y="4723"/>
                    <a:pt x="6640" y="3667"/>
                  </a:cubicBezTo>
                  <a:cubicBezTo>
                    <a:pt x="4447" y="2608"/>
                    <a:pt x="2336" y="1393"/>
                    <a:pt x="320" y="29"/>
                  </a:cubicBezTo>
                  <a:cubicBezTo>
                    <a:pt x="291" y="9"/>
                    <a:pt x="261" y="1"/>
                    <a:pt x="2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28"/>
            <p:cNvSpPr/>
            <p:nvPr/>
          </p:nvSpPr>
          <p:spPr>
            <a:xfrm>
              <a:off x="1531525" y="4089125"/>
              <a:ext cx="238175" cy="181900"/>
            </a:xfrm>
            <a:custGeom>
              <a:avLst/>
              <a:gdLst/>
              <a:ahLst/>
              <a:cxnLst/>
              <a:rect l="l" t="t" r="r" b="b"/>
              <a:pathLst>
                <a:path w="9527" h="7276" extrusionOk="0">
                  <a:moveTo>
                    <a:pt x="0" y="1"/>
                  </a:moveTo>
                  <a:lnTo>
                    <a:pt x="0" y="1"/>
                  </a:lnTo>
                  <a:cubicBezTo>
                    <a:pt x="849" y="3984"/>
                    <a:pt x="5049" y="7275"/>
                    <a:pt x="9122" y="7275"/>
                  </a:cubicBezTo>
                  <a:cubicBezTo>
                    <a:pt x="9257" y="7275"/>
                    <a:pt x="9392" y="7271"/>
                    <a:pt x="9527" y="7264"/>
                  </a:cubicBezTo>
                  <a:cubicBezTo>
                    <a:pt x="8011" y="3561"/>
                    <a:pt x="3982" y="469"/>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28"/>
            <p:cNvSpPr/>
            <p:nvPr/>
          </p:nvSpPr>
          <p:spPr>
            <a:xfrm>
              <a:off x="1610225" y="4311925"/>
              <a:ext cx="263525" cy="126050"/>
            </a:xfrm>
            <a:custGeom>
              <a:avLst/>
              <a:gdLst/>
              <a:ahLst/>
              <a:cxnLst/>
              <a:rect l="l" t="t" r="r" b="b"/>
              <a:pathLst>
                <a:path w="10541" h="5042" extrusionOk="0">
                  <a:moveTo>
                    <a:pt x="7515" y="0"/>
                  </a:moveTo>
                  <a:cubicBezTo>
                    <a:pt x="4322" y="0"/>
                    <a:pt x="1016" y="2003"/>
                    <a:pt x="0" y="5036"/>
                  </a:cubicBezTo>
                  <a:cubicBezTo>
                    <a:pt x="132" y="5040"/>
                    <a:pt x="264" y="5042"/>
                    <a:pt x="396" y="5042"/>
                  </a:cubicBezTo>
                  <a:cubicBezTo>
                    <a:pt x="4100" y="5042"/>
                    <a:pt x="8001" y="3359"/>
                    <a:pt x="10541" y="683"/>
                  </a:cubicBezTo>
                  <a:cubicBezTo>
                    <a:pt x="9601" y="217"/>
                    <a:pt x="8565" y="0"/>
                    <a:pt x="75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28"/>
            <p:cNvSpPr/>
            <p:nvPr/>
          </p:nvSpPr>
          <p:spPr>
            <a:xfrm>
              <a:off x="1711725" y="4034800"/>
              <a:ext cx="164025" cy="294225"/>
            </a:xfrm>
            <a:custGeom>
              <a:avLst/>
              <a:gdLst/>
              <a:ahLst/>
              <a:cxnLst/>
              <a:rect l="l" t="t" r="r" b="b"/>
              <a:pathLst>
                <a:path w="6561" h="11769" extrusionOk="0">
                  <a:moveTo>
                    <a:pt x="1735" y="1"/>
                  </a:moveTo>
                  <a:lnTo>
                    <a:pt x="1735" y="1"/>
                  </a:lnTo>
                  <a:cubicBezTo>
                    <a:pt x="1" y="4173"/>
                    <a:pt x="2324" y="9974"/>
                    <a:pt x="6481" y="11768"/>
                  </a:cubicBezTo>
                  <a:cubicBezTo>
                    <a:pt x="6561" y="7696"/>
                    <a:pt x="4605" y="2889"/>
                    <a:pt x="17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28"/>
            <p:cNvSpPr/>
            <p:nvPr/>
          </p:nvSpPr>
          <p:spPr>
            <a:xfrm>
              <a:off x="1753050" y="4376425"/>
              <a:ext cx="263575" cy="126050"/>
            </a:xfrm>
            <a:custGeom>
              <a:avLst/>
              <a:gdLst/>
              <a:ahLst/>
              <a:cxnLst/>
              <a:rect l="l" t="t" r="r" b="b"/>
              <a:pathLst>
                <a:path w="10543" h="5042" extrusionOk="0">
                  <a:moveTo>
                    <a:pt x="7517" y="0"/>
                  </a:moveTo>
                  <a:cubicBezTo>
                    <a:pt x="4324" y="0"/>
                    <a:pt x="1017" y="2003"/>
                    <a:pt x="0" y="5035"/>
                  </a:cubicBezTo>
                  <a:cubicBezTo>
                    <a:pt x="132" y="5039"/>
                    <a:pt x="264" y="5042"/>
                    <a:pt x="396" y="5042"/>
                  </a:cubicBezTo>
                  <a:cubicBezTo>
                    <a:pt x="4102" y="5042"/>
                    <a:pt x="8003" y="3359"/>
                    <a:pt x="10542" y="683"/>
                  </a:cubicBezTo>
                  <a:cubicBezTo>
                    <a:pt x="9603" y="216"/>
                    <a:pt x="8566" y="0"/>
                    <a:pt x="75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28"/>
            <p:cNvSpPr/>
            <p:nvPr/>
          </p:nvSpPr>
          <p:spPr>
            <a:xfrm>
              <a:off x="1854600" y="4099300"/>
              <a:ext cx="164025" cy="294200"/>
            </a:xfrm>
            <a:custGeom>
              <a:avLst/>
              <a:gdLst/>
              <a:ahLst/>
              <a:cxnLst/>
              <a:rect l="l" t="t" r="r" b="b"/>
              <a:pathLst>
                <a:path w="6561" h="11768" extrusionOk="0">
                  <a:moveTo>
                    <a:pt x="1734" y="0"/>
                  </a:moveTo>
                  <a:cubicBezTo>
                    <a:pt x="0" y="4172"/>
                    <a:pt x="2323" y="9974"/>
                    <a:pt x="6480" y="11768"/>
                  </a:cubicBezTo>
                  <a:cubicBezTo>
                    <a:pt x="6560" y="7696"/>
                    <a:pt x="4604" y="2889"/>
                    <a:pt x="17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28"/>
            <p:cNvSpPr/>
            <p:nvPr/>
          </p:nvSpPr>
          <p:spPr>
            <a:xfrm>
              <a:off x="1944225" y="4425550"/>
              <a:ext cx="237650" cy="163225"/>
            </a:xfrm>
            <a:custGeom>
              <a:avLst/>
              <a:gdLst/>
              <a:ahLst/>
              <a:cxnLst/>
              <a:rect l="l" t="t" r="r" b="b"/>
              <a:pathLst>
                <a:path w="9506" h="6529" extrusionOk="0">
                  <a:moveTo>
                    <a:pt x="7799" y="0"/>
                  </a:moveTo>
                  <a:cubicBezTo>
                    <a:pt x="4166" y="0"/>
                    <a:pt x="474" y="2889"/>
                    <a:pt x="0" y="6529"/>
                  </a:cubicBezTo>
                  <a:cubicBezTo>
                    <a:pt x="3774" y="5913"/>
                    <a:pt x="7459" y="3452"/>
                    <a:pt x="9505" y="225"/>
                  </a:cubicBezTo>
                  <a:cubicBezTo>
                    <a:pt x="8946" y="72"/>
                    <a:pt x="8373" y="0"/>
                    <a:pt x="77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28"/>
            <p:cNvSpPr/>
            <p:nvPr/>
          </p:nvSpPr>
          <p:spPr>
            <a:xfrm>
              <a:off x="1986275" y="4165375"/>
              <a:ext cx="195600" cy="265825"/>
            </a:xfrm>
            <a:custGeom>
              <a:avLst/>
              <a:gdLst/>
              <a:ahLst/>
              <a:cxnLst/>
              <a:rect l="l" t="t" r="r" b="b"/>
              <a:pathLst>
                <a:path w="7824" h="10633" extrusionOk="0">
                  <a:moveTo>
                    <a:pt x="900" y="0"/>
                  </a:moveTo>
                  <a:cubicBezTo>
                    <a:pt x="1" y="4428"/>
                    <a:pt x="3399" y="9674"/>
                    <a:pt x="7823" y="10632"/>
                  </a:cubicBezTo>
                  <a:cubicBezTo>
                    <a:pt x="7118" y="6622"/>
                    <a:pt x="4273" y="2280"/>
                    <a:pt x="90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28"/>
            <p:cNvSpPr/>
            <p:nvPr/>
          </p:nvSpPr>
          <p:spPr>
            <a:xfrm>
              <a:off x="2136650" y="4444125"/>
              <a:ext cx="214975" cy="189175"/>
            </a:xfrm>
            <a:custGeom>
              <a:avLst/>
              <a:gdLst/>
              <a:ahLst/>
              <a:cxnLst/>
              <a:rect l="l" t="t" r="r" b="b"/>
              <a:pathLst>
                <a:path w="8599" h="7567" extrusionOk="0">
                  <a:moveTo>
                    <a:pt x="7760" y="0"/>
                  </a:moveTo>
                  <a:cubicBezTo>
                    <a:pt x="3831" y="0"/>
                    <a:pt x="0" y="3600"/>
                    <a:pt x="16" y="7566"/>
                  </a:cubicBezTo>
                  <a:cubicBezTo>
                    <a:pt x="3674" y="6456"/>
                    <a:pt x="6997" y="3526"/>
                    <a:pt x="8598" y="56"/>
                  </a:cubicBezTo>
                  <a:cubicBezTo>
                    <a:pt x="8319" y="19"/>
                    <a:pt x="8040" y="0"/>
                    <a:pt x="77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28"/>
            <p:cNvSpPr/>
            <p:nvPr/>
          </p:nvSpPr>
          <p:spPr>
            <a:xfrm>
              <a:off x="2137150" y="4205050"/>
              <a:ext cx="214425" cy="240475"/>
            </a:xfrm>
            <a:custGeom>
              <a:avLst/>
              <a:gdLst/>
              <a:ahLst/>
              <a:cxnLst/>
              <a:rect l="l" t="t" r="r" b="b"/>
              <a:pathLst>
                <a:path w="8577" h="9619" extrusionOk="0">
                  <a:moveTo>
                    <a:pt x="302" y="1"/>
                  </a:moveTo>
                  <a:cubicBezTo>
                    <a:pt x="1" y="4510"/>
                    <a:pt x="4064" y="9257"/>
                    <a:pt x="8577" y="9619"/>
                  </a:cubicBezTo>
                  <a:cubicBezTo>
                    <a:pt x="7346" y="5739"/>
                    <a:pt x="3948" y="1813"/>
                    <a:pt x="3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28"/>
            <p:cNvSpPr/>
            <p:nvPr/>
          </p:nvSpPr>
          <p:spPr>
            <a:xfrm>
              <a:off x="2340800" y="4422800"/>
              <a:ext cx="197200" cy="222800"/>
            </a:xfrm>
            <a:custGeom>
              <a:avLst/>
              <a:gdLst/>
              <a:ahLst/>
              <a:cxnLst/>
              <a:rect l="l" t="t" r="r" b="b"/>
              <a:pathLst>
                <a:path w="7888" h="8912" extrusionOk="0">
                  <a:moveTo>
                    <a:pt x="7888" y="0"/>
                  </a:moveTo>
                  <a:cubicBezTo>
                    <a:pt x="3650" y="187"/>
                    <a:pt x="0" y="4731"/>
                    <a:pt x="769" y="8911"/>
                  </a:cubicBezTo>
                  <a:cubicBezTo>
                    <a:pt x="4174" y="7170"/>
                    <a:pt x="6927" y="3699"/>
                    <a:pt x="788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28"/>
            <p:cNvSpPr/>
            <p:nvPr/>
          </p:nvSpPr>
          <p:spPr>
            <a:xfrm>
              <a:off x="2291775" y="4222775"/>
              <a:ext cx="246175" cy="200900"/>
            </a:xfrm>
            <a:custGeom>
              <a:avLst/>
              <a:gdLst/>
              <a:ahLst/>
              <a:cxnLst/>
              <a:rect l="l" t="t" r="r" b="b"/>
              <a:pathLst>
                <a:path w="9847" h="8036" extrusionOk="0">
                  <a:moveTo>
                    <a:pt x="0" y="1"/>
                  </a:moveTo>
                  <a:lnTo>
                    <a:pt x="0" y="1"/>
                  </a:lnTo>
                  <a:cubicBezTo>
                    <a:pt x="476" y="4259"/>
                    <a:pt x="4853" y="8035"/>
                    <a:pt x="9147" y="8035"/>
                  </a:cubicBezTo>
                  <a:cubicBezTo>
                    <a:pt x="9381" y="8035"/>
                    <a:pt x="9614" y="8024"/>
                    <a:pt x="9847" y="8001"/>
                  </a:cubicBezTo>
                  <a:cubicBezTo>
                    <a:pt x="7948" y="4399"/>
                    <a:pt x="3909" y="1138"/>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715100" y="3114725"/>
            <a:ext cx="4360200" cy="7635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45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3" name="Google Shape;13;p3"/>
          <p:cNvSpPr txBox="1">
            <a:spLocks noGrp="1"/>
          </p:cNvSpPr>
          <p:nvPr>
            <p:ph type="title" idx="2" hasCustomPrompt="1"/>
          </p:nvPr>
        </p:nvSpPr>
        <p:spPr>
          <a:xfrm>
            <a:off x="715100" y="2025825"/>
            <a:ext cx="1235400" cy="1089000"/>
          </a:xfrm>
          <a:prstGeom prst="rect">
            <a:avLst/>
          </a:prstGeom>
        </p:spPr>
        <p:txBody>
          <a:bodyPr spcFirstLastPara="1" wrap="square" lIns="91425" tIns="91425" rIns="91425" bIns="91425" anchor="ctr" anchorCtr="0">
            <a:noAutofit/>
          </a:bodyPr>
          <a:lstStyle>
            <a:lvl1pPr lvl="0" rtl="0">
              <a:spcBef>
                <a:spcPts val="0"/>
              </a:spcBef>
              <a:spcAft>
                <a:spcPts val="0"/>
              </a:spcAft>
              <a:buSzPts val="6000"/>
              <a:buNone/>
              <a:defRPr sz="6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4" name="Google Shape;14;p3"/>
          <p:cNvSpPr txBox="1">
            <a:spLocks noGrp="1"/>
          </p:cNvSpPr>
          <p:nvPr>
            <p:ph type="subTitle" idx="1"/>
          </p:nvPr>
        </p:nvSpPr>
        <p:spPr>
          <a:xfrm>
            <a:off x="715100" y="3878225"/>
            <a:ext cx="4360200" cy="316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8"/>
        <p:cNvGrpSpPr/>
        <p:nvPr/>
      </p:nvGrpSpPr>
      <p:grpSpPr>
        <a:xfrm>
          <a:off x="0" y="0"/>
          <a:ext cx="0" cy="0"/>
          <a:chOff x="0" y="0"/>
          <a:chExt cx="0" cy="0"/>
        </a:xfrm>
      </p:grpSpPr>
      <p:sp>
        <p:nvSpPr>
          <p:cNvPr id="19" name="Google Shape;19;p5"/>
          <p:cNvSpPr txBox="1">
            <a:spLocks noGrp="1"/>
          </p:cNvSpPr>
          <p:nvPr>
            <p:ph type="subTitle" idx="1"/>
          </p:nvPr>
        </p:nvSpPr>
        <p:spPr>
          <a:xfrm>
            <a:off x="1181425" y="2560850"/>
            <a:ext cx="3024900" cy="519900"/>
          </a:xfrm>
          <a:prstGeom prst="rect">
            <a:avLst/>
          </a:prstGeom>
        </p:spPr>
        <p:txBody>
          <a:bodyPr spcFirstLastPara="1" wrap="square" lIns="91425" tIns="91425" rIns="91425" bIns="91425" anchor="b" anchorCtr="0">
            <a:noAutofit/>
          </a:bodyPr>
          <a:lstStyle>
            <a:lvl1pPr lvl="0" algn="ctr">
              <a:lnSpc>
                <a:spcPct val="100000"/>
              </a:lnSpc>
              <a:spcBef>
                <a:spcPts val="0"/>
              </a:spcBef>
              <a:spcAft>
                <a:spcPts val="0"/>
              </a:spcAft>
              <a:buClr>
                <a:schemeClr val="dk1"/>
              </a:buClr>
              <a:buSzPts val="2400"/>
              <a:buFont typeface="Bebas Neue"/>
              <a:buNone/>
              <a:defRPr sz="2000" b="1">
                <a:solidFill>
                  <a:schemeClr val="dk1"/>
                </a:solidFill>
                <a:latin typeface="Montserrat"/>
                <a:ea typeface="Montserrat"/>
                <a:cs typeface="Montserrat"/>
                <a:sym typeface="Montserrat"/>
              </a:defRPr>
            </a:lvl1pPr>
            <a:lvl2pPr lvl="1"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20" name="Google Shape;20;p5"/>
          <p:cNvSpPr txBox="1">
            <a:spLocks noGrp="1"/>
          </p:cNvSpPr>
          <p:nvPr>
            <p:ph type="subTitle" idx="2"/>
          </p:nvPr>
        </p:nvSpPr>
        <p:spPr>
          <a:xfrm>
            <a:off x="4836300" y="2560850"/>
            <a:ext cx="3024900" cy="5199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Bebas Neue"/>
              <a:buNone/>
              <a:defRPr sz="2000" b="1">
                <a:solidFill>
                  <a:schemeClr val="dk1"/>
                </a:solidFill>
                <a:latin typeface="Montserrat"/>
                <a:ea typeface="Montserrat"/>
                <a:cs typeface="Montserrat"/>
                <a:sym typeface="Montserrat"/>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21" name="Google Shape;21;p5"/>
          <p:cNvSpPr txBox="1">
            <a:spLocks noGrp="1"/>
          </p:cNvSpPr>
          <p:nvPr>
            <p:ph type="subTitle" idx="3"/>
          </p:nvPr>
        </p:nvSpPr>
        <p:spPr>
          <a:xfrm>
            <a:off x="1181425" y="3080600"/>
            <a:ext cx="3024900" cy="766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2" name="Google Shape;22;p5"/>
          <p:cNvSpPr txBox="1">
            <a:spLocks noGrp="1"/>
          </p:cNvSpPr>
          <p:nvPr>
            <p:ph type="subTitle" idx="4"/>
          </p:nvPr>
        </p:nvSpPr>
        <p:spPr>
          <a:xfrm>
            <a:off x="4836300" y="3080600"/>
            <a:ext cx="3024900" cy="766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3" name="Google Shape;23;p5"/>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57"/>
        <p:cNvGrpSpPr/>
        <p:nvPr/>
      </p:nvGrpSpPr>
      <p:grpSpPr>
        <a:xfrm>
          <a:off x="0" y="0"/>
          <a:ext cx="0" cy="0"/>
          <a:chOff x="0" y="0"/>
          <a:chExt cx="0" cy="0"/>
        </a:xfrm>
      </p:grpSpPr>
      <p:sp>
        <p:nvSpPr>
          <p:cNvPr id="58" name="Google Shape;58;p7"/>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59" name="Google Shape;59;p7"/>
          <p:cNvSpPr txBox="1">
            <a:spLocks noGrp="1"/>
          </p:cNvSpPr>
          <p:nvPr>
            <p:ph type="body" idx="1"/>
          </p:nvPr>
        </p:nvSpPr>
        <p:spPr>
          <a:xfrm>
            <a:off x="720000" y="1283250"/>
            <a:ext cx="4706700" cy="2138400"/>
          </a:xfrm>
          <a:prstGeom prst="rect">
            <a:avLst/>
          </a:prstGeom>
        </p:spPr>
        <p:txBody>
          <a:bodyPr spcFirstLastPara="1" wrap="square" lIns="91425" tIns="91425" rIns="91425" bIns="91425" anchor="t" anchorCtr="0">
            <a:noAutofit/>
          </a:bodyPr>
          <a:lstStyle>
            <a:lvl1pPr marL="457200" lvl="0" indent="-292100" rtl="0">
              <a:spcBef>
                <a:spcPts val="0"/>
              </a:spcBef>
              <a:spcAft>
                <a:spcPts val="0"/>
              </a:spcAft>
              <a:buClr>
                <a:srgbClr val="595959"/>
              </a:buClr>
              <a:buSzPts val="1000"/>
              <a:buFont typeface="Anaheim"/>
              <a:buChar char="●"/>
              <a:defRPr sz="1400">
                <a:solidFill>
                  <a:srgbClr val="434343"/>
                </a:solidFill>
              </a:defRPr>
            </a:lvl1pPr>
            <a:lvl2pPr marL="914400" lvl="1" indent="-317500" rtl="0">
              <a:lnSpc>
                <a:spcPct val="115000"/>
              </a:lnSpc>
              <a:spcBef>
                <a:spcPts val="0"/>
              </a:spcBef>
              <a:spcAft>
                <a:spcPts val="0"/>
              </a:spcAft>
              <a:buClr>
                <a:srgbClr val="595959"/>
              </a:buClr>
              <a:buSzPts val="1400"/>
              <a:buFont typeface="Anaheim"/>
              <a:buChar char="○"/>
              <a:defRPr>
                <a:solidFill>
                  <a:srgbClr val="434343"/>
                </a:solidFill>
              </a:defRPr>
            </a:lvl2pPr>
            <a:lvl3pPr marL="1371600" lvl="2" indent="-317500" rtl="0">
              <a:lnSpc>
                <a:spcPct val="115000"/>
              </a:lnSpc>
              <a:spcBef>
                <a:spcPts val="0"/>
              </a:spcBef>
              <a:spcAft>
                <a:spcPts val="0"/>
              </a:spcAft>
              <a:buClr>
                <a:srgbClr val="595959"/>
              </a:buClr>
              <a:buSzPts val="1400"/>
              <a:buFont typeface="Anaheim"/>
              <a:buChar char="■"/>
              <a:defRPr>
                <a:solidFill>
                  <a:srgbClr val="434343"/>
                </a:solidFill>
              </a:defRPr>
            </a:lvl3pPr>
            <a:lvl4pPr marL="1828800" lvl="3" indent="-317500" rtl="0">
              <a:lnSpc>
                <a:spcPct val="115000"/>
              </a:lnSpc>
              <a:spcBef>
                <a:spcPts val="0"/>
              </a:spcBef>
              <a:spcAft>
                <a:spcPts val="0"/>
              </a:spcAft>
              <a:buClr>
                <a:srgbClr val="595959"/>
              </a:buClr>
              <a:buSzPts val="1400"/>
              <a:buFont typeface="Anaheim"/>
              <a:buChar char="●"/>
              <a:defRPr>
                <a:solidFill>
                  <a:srgbClr val="434343"/>
                </a:solidFill>
              </a:defRPr>
            </a:lvl4pPr>
            <a:lvl5pPr marL="2286000" lvl="4" indent="-317500" rtl="0">
              <a:lnSpc>
                <a:spcPct val="115000"/>
              </a:lnSpc>
              <a:spcBef>
                <a:spcPts val="0"/>
              </a:spcBef>
              <a:spcAft>
                <a:spcPts val="0"/>
              </a:spcAft>
              <a:buClr>
                <a:srgbClr val="595959"/>
              </a:buClr>
              <a:buSzPts val="1400"/>
              <a:buFont typeface="Anaheim"/>
              <a:buChar char="○"/>
              <a:defRPr>
                <a:solidFill>
                  <a:srgbClr val="434343"/>
                </a:solidFill>
              </a:defRPr>
            </a:lvl5pPr>
            <a:lvl6pPr marL="2743200" lvl="5" indent="-317500" rtl="0">
              <a:lnSpc>
                <a:spcPct val="115000"/>
              </a:lnSpc>
              <a:spcBef>
                <a:spcPts val="0"/>
              </a:spcBef>
              <a:spcAft>
                <a:spcPts val="0"/>
              </a:spcAft>
              <a:buClr>
                <a:srgbClr val="595959"/>
              </a:buClr>
              <a:buSzPts val="1400"/>
              <a:buFont typeface="Anaheim"/>
              <a:buChar char="■"/>
              <a:defRPr>
                <a:solidFill>
                  <a:srgbClr val="434343"/>
                </a:solidFill>
              </a:defRPr>
            </a:lvl6pPr>
            <a:lvl7pPr marL="3200400" lvl="6" indent="-317500" rtl="0">
              <a:lnSpc>
                <a:spcPct val="115000"/>
              </a:lnSpc>
              <a:spcBef>
                <a:spcPts val="0"/>
              </a:spcBef>
              <a:spcAft>
                <a:spcPts val="0"/>
              </a:spcAft>
              <a:buClr>
                <a:srgbClr val="595959"/>
              </a:buClr>
              <a:buSzPts val="1400"/>
              <a:buFont typeface="Anaheim"/>
              <a:buChar char="●"/>
              <a:defRPr>
                <a:solidFill>
                  <a:srgbClr val="434343"/>
                </a:solidFill>
              </a:defRPr>
            </a:lvl7pPr>
            <a:lvl8pPr marL="3657600" lvl="7" indent="-317500" rtl="0">
              <a:lnSpc>
                <a:spcPct val="115000"/>
              </a:lnSpc>
              <a:spcBef>
                <a:spcPts val="0"/>
              </a:spcBef>
              <a:spcAft>
                <a:spcPts val="0"/>
              </a:spcAft>
              <a:buClr>
                <a:srgbClr val="595959"/>
              </a:buClr>
              <a:buSzPts val="1400"/>
              <a:buFont typeface="Anaheim"/>
              <a:buChar char="○"/>
              <a:defRPr>
                <a:solidFill>
                  <a:srgbClr val="434343"/>
                </a:solidFill>
              </a:defRPr>
            </a:lvl8pPr>
            <a:lvl9pPr marL="4114800" lvl="8" indent="-317500" rtl="0">
              <a:lnSpc>
                <a:spcPct val="115000"/>
              </a:lnSpc>
              <a:spcBef>
                <a:spcPts val="0"/>
              </a:spcBef>
              <a:spcAft>
                <a:spcPts val="0"/>
              </a:spcAft>
              <a:buClr>
                <a:srgbClr val="595959"/>
              </a:buClr>
              <a:buSzPts val="1400"/>
              <a:buFont typeface="Anaheim"/>
              <a:buChar char="■"/>
              <a:defRPr>
                <a:solidFill>
                  <a:srgbClr val="434343"/>
                </a:solidFil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62"/>
        <p:cNvGrpSpPr/>
        <p:nvPr/>
      </p:nvGrpSpPr>
      <p:grpSpPr>
        <a:xfrm>
          <a:off x="0" y="0"/>
          <a:ext cx="0" cy="0"/>
          <a:chOff x="0" y="0"/>
          <a:chExt cx="0" cy="0"/>
        </a:xfrm>
      </p:grpSpPr>
      <p:sp>
        <p:nvSpPr>
          <p:cNvPr id="63" name="Google Shape;63;p9"/>
          <p:cNvSpPr txBox="1">
            <a:spLocks noGrp="1"/>
          </p:cNvSpPr>
          <p:nvPr>
            <p:ph type="title"/>
          </p:nvPr>
        </p:nvSpPr>
        <p:spPr>
          <a:xfrm>
            <a:off x="4293575" y="2637125"/>
            <a:ext cx="4135500" cy="761400"/>
          </a:xfrm>
          <a:prstGeom prst="rect">
            <a:avLst/>
          </a:prstGeom>
        </p:spPr>
        <p:txBody>
          <a:bodyPr spcFirstLastPara="1" wrap="square" lIns="91425" tIns="91425" rIns="91425" bIns="91425" anchor="t" anchorCtr="0">
            <a:noAutofit/>
          </a:bodyPr>
          <a:lstStyle>
            <a:lvl1pPr lvl="0" rtl="0">
              <a:spcBef>
                <a:spcPts val="0"/>
              </a:spcBef>
              <a:spcAft>
                <a:spcPts val="0"/>
              </a:spcAft>
              <a:buSzPts val="3600"/>
              <a:buNone/>
              <a:defRPr sz="35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64" name="Google Shape;64;p9"/>
          <p:cNvSpPr txBox="1">
            <a:spLocks noGrp="1"/>
          </p:cNvSpPr>
          <p:nvPr>
            <p:ph type="subTitle" idx="1"/>
          </p:nvPr>
        </p:nvSpPr>
        <p:spPr>
          <a:xfrm>
            <a:off x="4293525" y="3398600"/>
            <a:ext cx="4135500" cy="12099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70"/>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1">
  <p:cSld name="CUSTOM_4">
    <p:spTree>
      <p:nvGrpSpPr>
        <p:cNvPr id="1" name="Shape 71"/>
        <p:cNvGrpSpPr/>
        <p:nvPr/>
      </p:nvGrpSpPr>
      <p:grpSpPr>
        <a:xfrm>
          <a:off x="0" y="0"/>
          <a:ext cx="0" cy="0"/>
          <a:chOff x="0" y="0"/>
          <a:chExt cx="0" cy="0"/>
        </a:xfrm>
      </p:grpSpPr>
      <p:sp>
        <p:nvSpPr>
          <p:cNvPr id="72" name="Google Shape;72;p13"/>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73" name="Google Shape;73;p13"/>
          <p:cNvGrpSpPr/>
          <p:nvPr/>
        </p:nvGrpSpPr>
        <p:grpSpPr>
          <a:xfrm rot="2554812">
            <a:off x="-61959" y="4095950"/>
            <a:ext cx="1699520" cy="934124"/>
            <a:chOff x="1531525" y="4034800"/>
            <a:chExt cx="1111475" cy="610800"/>
          </a:xfrm>
        </p:grpSpPr>
        <p:sp>
          <p:nvSpPr>
            <p:cNvPr id="74" name="Google Shape;74;p13"/>
            <p:cNvSpPr/>
            <p:nvPr/>
          </p:nvSpPr>
          <p:spPr>
            <a:xfrm>
              <a:off x="1717125" y="4239250"/>
              <a:ext cx="925875" cy="209800"/>
            </a:xfrm>
            <a:custGeom>
              <a:avLst/>
              <a:gdLst/>
              <a:ahLst/>
              <a:cxnLst/>
              <a:rect l="l" t="t" r="r" b="b"/>
              <a:pathLst>
                <a:path w="37035" h="8392" extrusionOk="0">
                  <a:moveTo>
                    <a:pt x="232" y="1"/>
                  </a:moveTo>
                  <a:cubicBezTo>
                    <a:pt x="105" y="1"/>
                    <a:pt x="0" y="167"/>
                    <a:pt x="128" y="254"/>
                  </a:cubicBezTo>
                  <a:cubicBezTo>
                    <a:pt x="378" y="422"/>
                    <a:pt x="630" y="589"/>
                    <a:pt x="884" y="754"/>
                  </a:cubicBezTo>
                  <a:cubicBezTo>
                    <a:pt x="2943" y="2100"/>
                    <a:pt x="5101" y="3292"/>
                    <a:pt x="7335" y="4321"/>
                  </a:cubicBezTo>
                  <a:cubicBezTo>
                    <a:pt x="9558" y="5345"/>
                    <a:pt x="11859" y="6190"/>
                    <a:pt x="14217" y="6849"/>
                  </a:cubicBezTo>
                  <a:cubicBezTo>
                    <a:pt x="16643" y="7529"/>
                    <a:pt x="19126" y="7988"/>
                    <a:pt x="21636" y="8221"/>
                  </a:cubicBezTo>
                  <a:cubicBezTo>
                    <a:pt x="22857" y="8335"/>
                    <a:pt x="24083" y="8391"/>
                    <a:pt x="25309" y="8391"/>
                  </a:cubicBezTo>
                  <a:cubicBezTo>
                    <a:pt x="26655" y="8391"/>
                    <a:pt x="28001" y="8323"/>
                    <a:pt x="29341" y="8186"/>
                  </a:cubicBezTo>
                  <a:cubicBezTo>
                    <a:pt x="31899" y="7924"/>
                    <a:pt x="34424" y="7394"/>
                    <a:pt x="36870" y="6604"/>
                  </a:cubicBezTo>
                  <a:cubicBezTo>
                    <a:pt x="37034" y="6551"/>
                    <a:pt x="36967" y="6318"/>
                    <a:pt x="36820" y="6318"/>
                  </a:cubicBezTo>
                  <a:cubicBezTo>
                    <a:pt x="36804" y="6318"/>
                    <a:pt x="36787" y="6321"/>
                    <a:pt x="36770" y="6327"/>
                  </a:cubicBezTo>
                  <a:cubicBezTo>
                    <a:pt x="36468" y="6423"/>
                    <a:pt x="36165" y="6518"/>
                    <a:pt x="35861" y="6607"/>
                  </a:cubicBezTo>
                  <a:cubicBezTo>
                    <a:pt x="33410" y="7331"/>
                    <a:pt x="30882" y="7782"/>
                    <a:pt x="28334" y="7981"/>
                  </a:cubicBezTo>
                  <a:cubicBezTo>
                    <a:pt x="27329" y="8058"/>
                    <a:pt x="26322" y="8096"/>
                    <a:pt x="25315" y="8096"/>
                  </a:cubicBezTo>
                  <a:cubicBezTo>
                    <a:pt x="23764" y="8096"/>
                    <a:pt x="22214" y="8005"/>
                    <a:pt x="20672" y="7824"/>
                  </a:cubicBezTo>
                  <a:cubicBezTo>
                    <a:pt x="18217" y="7532"/>
                    <a:pt x="15793" y="7027"/>
                    <a:pt x="13427" y="6315"/>
                  </a:cubicBezTo>
                  <a:cubicBezTo>
                    <a:pt x="11099" y="5616"/>
                    <a:pt x="8828" y="4723"/>
                    <a:pt x="6640" y="3667"/>
                  </a:cubicBezTo>
                  <a:cubicBezTo>
                    <a:pt x="4447" y="2608"/>
                    <a:pt x="2336" y="1393"/>
                    <a:pt x="320" y="29"/>
                  </a:cubicBezTo>
                  <a:cubicBezTo>
                    <a:pt x="291" y="9"/>
                    <a:pt x="261" y="1"/>
                    <a:pt x="2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3"/>
            <p:cNvSpPr/>
            <p:nvPr/>
          </p:nvSpPr>
          <p:spPr>
            <a:xfrm>
              <a:off x="1531525" y="4089125"/>
              <a:ext cx="238175" cy="181900"/>
            </a:xfrm>
            <a:custGeom>
              <a:avLst/>
              <a:gdLst/>
              <a:ahLst/>
              <a:cxnLst/>
              <a:rect l="l" t="t" r="r" b="b"/>
              <a:pathLst>
                <a:path w="9527" h="7276" extrusionOk="0">
                  <a:moveTo>
                    <a:pt x="0" y="1"/>
                  </a:moveTo>
                  <a:lnTo>
                    <a:pt x="0" y="1"/>
                  </a:lnTo>
                  <a:cubicBezTo>
                    <a:pt x="849" y="3984"/>
                    <a:pt x="5049" y="7275"/>
                    <a:pt x="9122" y="7275"/>
                  </a:cubicBezTo>
                  <a:cubicBezTo>
                    <a:pt x="9257" y="7275"/>
                    <a:pt x="9392" y="7271"/>
                    <a:pt x="9527" y="7264"/>
                  </a:cubicBezTo>
                  <a:cubicBezTo>
                    <a:pt x="8011" y="3561"/>
                    <a:pt x="3982" y="469"/>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3"/>
            <p:cNvSpPr/>
            <p:nvPr/>
          </p:nvSpPr>
          <p:spPr>
            <a:xfrm>
              <a:off x="1610225" y="4311925"/>
              <a:ext cx="263525" cy="126050"/>
            </a:xfrm>
            <a:custGeom>
              <a:avLst/>
              <a:gdLst/>
              <a:ahLst/>
              <a:cxnLst/>
              <a:rect l="l" t="t" r="r" b="b"/>
              <a:pathLst>
                <a:path w="10541" h="5042" extrusionOk="0">
                  <a:moveTo>
                    <a:pt x="7515" y="0"/>
                  </a:moveTo>
                  <a:cubicBezTo>
                    <a:pt x="4322" y="0"/>
                    <a:pt x="1016" y="2003"/>
                    <a:pt x="0" y="5036"/>
                  </a:cubicBezTo>
                  <a:cubicBezTo>
                    <a:pt x="132" y="5040"/>
                    <a:pt x="264" y="5042"/>
                    <a:pt x="396" y="5042"/>
                  </a:cubicBezTo>
                  <a:cubicBezTo>
                    <a:pt x="4100" y="5042"/>
                    <a:pt x="8001" y="3359"/>
                    <a:pt x="10541" y="683"/>
                  </a:cubicBezTo>
                  <a:cubicBezTo>
                    <a:pt x="9601" y="217"/>
                    <a:pt x="8565" y="0"/>
                    <a:pt x="75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3"/>
            <p:cNvSpPr/>
            <p:nvPr/>
          </p:nvSpPr>
          <p:spPr>
            <a:xfrm>
              <a:off x="1711725" y="4034800"/>
              <a:ext cx="164025" cy="294225"/>
            </a:xfrm>
            <a:custGeom>
              <a:avLst/>
              <a:gdLst/>
              <a:ahLst/>
              <a:cxnLst/>
              <a:rect l="l" t="t" r="r" b="b"/>
              <a:pathLst>
                <a:path w="6561" h="11769" extrusionOk="0">
                  <a:moveTo>
                    <a:pt x="1735" y="1"/>
                  </a:moveTo>
                  <a:lnTo>
                    <a:pt x="1735" y="1"/>
                  </a:lnTo>
                  <a:cubicBezTo>
                    <a:pt x="1" y="4173"/>
                    <a:pt x="2324" y="9974"/>
                    <a:pt x="6481" y="11768"/>
                  </a:cubicBezTo>
                  <a:cubicBezTo>
                    <a:pt x="6561" y="7696"/>
                    <a:pt x="4605" y="2889"/>
                    <a:pt x="17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13"/>
            <p:cNvSpPr/>
            <p:nvPr/>
          </p:nvSpPr>
          <p:spPr>
            <a:xfrm>
              <a:off x="1753050" y="4376425"/>
              <a:ext cx="263575" cy="126050"/>
            </a:xfrm>
            <a:custGeom>
              <a:avLst/>
              <a:gdLst/>
              <a:ahLst/>
              <a:cxnLst/>
              <a:rect l="l" t="t" r="r" b="b"/>
              <a:pathLst>
                <a:path w="10543" h="5042" extrusionOk="0">
                  <a:moveTo>
                    <a:pt x="7517" y="0"/>
                  </a:moveTo>
                  <a:cubicBezTo>
                    <a:pt x="4324" y="0"/>
                    <a:pt x="1017" y="2003"/>
                    <a:pt x="0" y="5035"/>
                  </a:cubicBezTo>
                  <a:cubicBezTo>
                    <a:pt x="132" y="5039"/>
                    <a:pt x="264" y="5042"/>
                    <a:pt x="396" y="5042"/>
                  </a:cubicBezTo>
                  <a:cubicBezTo>
                    <a:pt x="4102" y="5042"/>
                    <a:pt x="8003" y="3359"/>
                    <a:pt x="10542" y="683"/>
                  </a:cubicBezTo>
                  <a:cubicBezTo>
                    <a:pt x="9603" y="216"/>
                    <a:pt x="8566" y="0"/>
                    <a:pt x="75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13"/>
            <p:cNvSpPr/>
            <p:nvPr/>
          </p:nvSpPr>
          <p:spPr>
            <a:xfrm>
              <a:off x="1854600" y="4099300"/>
              <a:ext cx="164025" cy="294200"/>
            </a:xfrm>
            <a:custGeom>
              <a:avLst/>
              <a:gdLst/>
              <a:ahLst/>
              <a:cxnLst/>
              <a:rect l="l" t="t" r="r" b="b"/>
              <a:pathLst>
                <a:path w="6561" h="11768" extrusionOk="0">
                  <a:moveTo>
                    <a:pt x="1734" y="0"/>
                  </a:moveTo>
                  <a:cubicBezTo>
                    <a:pt x="0" y="4172"/>
                    <a:pt x="2323" y="9974"/>
                    <a:pt x="6480" y="11768"/>
                  </a:cubicBezTo>
                  <a:cubicBezTo>
                    <a:pt x="6560" y="7696"/>
                    <a:pt x="4604" y="2889"/>
                    <a:pt x="17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13"/>
            <p:cNvSpPr/>
            <p:nvPr/>
          </p:nvSpPr>
          <p:spPr>
            <a:xfrm>
              <a:off x="1944225" y="4425550"/>
              <a:ext cx="237650" cy="163225"/>
            </a:xfrm>
            <a:custGeom>
              <a:avLst/>
              <a:gdLst/>
              <a:ahLst/>
              <a:cxnLst/>
              <a:rect l="l" t="t" r="r" b="b"/>
              <a:pathLst>
                <a:path w="9506" h="6529" extrusionOk="0">
                  <a:moveTo>
                    <a:pt x="7799" y="0"/>
                  </a:moveTo>
                  <a:cubicBezTo>
                    <a:pt x="4166" y="0"/>
                    <a:pt x="474" y="2889"/>
                    <a:pt x="0" y="6529"/>
                  </a:cubicBezTo>
                  <a:cubicBezTo>
                    <a:pt x="3774" y="5913"/>
                    <a:pt x="7459" y="3452"/>
                    <a:pt x="9505" y="225"/>
                  </a:cubicBezTo>
                  <a:cubicBezTo>
                    <a:pt x="8946" y="72"/>
                    <a:pt x="8373" y="0"/>
                    <a:pt x="77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13"/>
            <p:cNvSpPr/>
            <p:nvPr/>
          </p:nvSpPr>
          <p:spPr>
            <a:xfrm>
              <a:off x="1986275" y="4165375"/>
              <a:ext cx="195600" cy="265825"/>
            </a:xfrm>
            <a:custGeom>
              <a:avLst/>
              <a:gdLst/>
              <a:ahLst/>
              <a:cxnLst/>
              <a:rect l="l" t="t" r="r" b="b"/>
              <a:pathLst>
                <a:path w="7824" h="10633" extrusionOk="0">
                  <a:moveTo>
                    <a:pt x="900" y="0"/>
                  </a:moveTo>
                  <a:cubicBezTo>
                    <a:pt x="1" y="4428"/>
                    <a:pt x="3399" y="9674"/>
                    <a:pt x="7823" y="10632"/>
                  </a:cubicBezTo>
                  <a:cubicBezTo>
                    <a:pt x="7118" y="6622"/>
                    <a:pt x="4273" y="2280"/>
                    <a:pt x="90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13"/>
            <p:cNvSpPr/>
            <p:nvPr/>
          </p:nvSpPr>
          <p:spPr>
            <a:xfrm>
              <a:off x="2136650" y="4444125"/>
              <a:ext cx="214975" cy="189175"/>
            </a:xfrm>
            <a:custGeom>
              <a:avLst/>
              <a:gdLst/>
              <a:ahLst/>
              <a:cxnLst/>
              <a:rect l="l" t="t" r="r" b="b"/>
              <a:pathLst>
                <a:path w="8599" h="7567" extrusionOk="0">
                  <a:moveTo>
                    <a:pt x="7760" y="0"/>
                  </a:moveTo>
                  <a:cubicBezTo>
                    <a:pt x="3831" y="0"/>
                    <a:pt x="0" y="3600"/>
                    <a:pt x="16" y="7566"/>
                  </a:cubicBezTo>
                  <a:cubicBezTo>
                    <a:pt x="3674" y="6456"/>
                    <a:pt x="6997" y="3526"/>
                    <a:pt x="8598" y="56"/>
                  </a:cubicBezTo>
                  <a:cubicBezTo>
                    <a:pt x="8319" y="19"/>
                    <a:pt x="8040" y="0"/>
                    <a:pt x="77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13"/>
            <p:cNvSpPr/>
            <p:nvPr/>
          </p:nvSpPr>
          <p:spPr>
            <a:xfrm>
              <a:off x="2137150" y="4205050"/>
              <a:ext cx="214425" cy="240475"/>
            </a:xfrm>
            <a:custGeom>
              <a:avLst/>
              <a:gdLst/>
              <a:ahLst/>
              <a:cxnLst/>
              <a:rect l="l" t="t" r="r" b="b"/>
              <a:pathLst>
                <a:path w="8577" h="9619" extrusionOk="0">
                  <a:moveTo>
                    <a:pt x="302" y="1"/>
                  </a:moveTo>
                  <a:cubicBezTo>
                    <a:pt x="1" y="4510"/>
                    <a:pt x="4064" y="9257"/>
                    <a:pt x="8577" y="9619"/>
                  </a:cubicBezTo>
                  <a:cubicBezTo>
                    <a:pt x="7346" y="5739"/>
                    <a:pt x="3948" y="1813"/>
                    <a:pt x="3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13"/>
            <p:cNvSpPr/>
            <p:nvPr/>
          </p:nvSpPr>
          <p:spPr>
            <a:xfrm>
              <a:off x="2340800" y="4422800"/>
              <a:ext cx="197200" cy="222800"/>
            </a:xfrm>
            <a:custGeom>
              <a:avLst/>
              <a:gdLst/>
              <a:ahLst/>
              <a:cxnLst/>
              <a:rect l="l" t="t" r="r" b="b"/>
              <a:pathLst>
                <a:path w="7888" h="8912" extrusionOk="0">
                  <a:moveTo>
                    <a:pt x="7888" y="0"/>
                  </a:moveTo>
                  <a:cubicBezTo>
                    <a:pt x="3650" y="187"/>
                    <a:pt x="0" y="4731"/>
                    <a:pt x="769" y="8911"/>
                  </a:cubicBezTo>
                  <a:cubicBezTo>
                    <a:pt x="4174" y="7170"/>
                    <a:pt x="6927" y="3699"/>
                    <a:pt x="788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13"/>
            <p:cNvSpPr/>
            <p:nvPr/>
          </p:nvSpPr>
          <p:spPr>
            <a:xfrm>
              <a:off x="2291775" y="4222775"/>
              <a:ext cx="246175" cy="200900"/>
            </a:xfrm>
            <a:custGeom>
              <a:avLst/>
              <a:gdLst/>
              <a:ahLst/>
              <a:cxnLst/>
              <a:rect l="l" t="t" r="r" b="b"/>
              <a:pathLst>
                <a:path w="9847" h="8036" extrusionOk="0">
                  <a:moveTo>
                    <a:pt x="0" y="1"/>
                  </a:moveTo>
                  <a:lnTo>
                    <a:pt x="0" y="1"/>
                  </a:lnTo>
                  <a:cubicBezTo>
                    <a:pt x="476" y="4259"/>
                    <a:pt x="4853" y="8035"/>
                    <a:pt x="9147" y="8035"/>
                  </a:cubicBezTo>
                  <a:cubicBezTo>
                    <a:pt x="9381" y="8035"/>
                    <a:pt x="9614" y="8024"/>
                    <a:pt x="9847" y="8001"/>
                  </a:cubicBezTo>
                  <a:cubicBezTo>
                    <a:pt x="7948" y="4399"/>
                    <a:pt x="3909" y="1138"/>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121"/>
        <p:cNvGrpSpPr/>
        <p:nvPr/>
      </p:nvGrpSpPr>
      <p:grpSpPr>
        <a:xfrm>
          <a:off x="0" y="0"/>
          <a:ext cx="0" cy="0"/>
          <a:chOff x="0" y="0"/>
          <a:chExt cx="0" cy="0"/>
        </a:xfrm>
      </p:grpSpPr>
      <p:sp>
        <p:nvSpPr>
          <p:cNvPr id="122" name="Google Shape;122;p16"/>
          <p:cNvSpPr txBox="1">
            <a:spLocks noGrp="1"/>
          </p:cNvSpPr>
          <p:nvPr>
            <p:ph type="title"/>
          </p:nvPr>
        </p:nvSpPr>
        <p:spPr>
          <a:xfrm>
            <a:off x="715100" y="4076600"/>
            <a:ext cx="4869600" cy="5319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22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123" name="Google Shape;123;p16"/>
          <p:cNvSpPr txBox="1">
            <a:spLocks noGrp="1"/>
          </p:cNvSpPr>
          <p:nvPr>
            <p:ph type="subTitle" idx="1"/>
          </p:nvPr>
        </p:nvSpPr>
        <p:spPr>
          <a:xfrm>
            <a:off x="715100" y="2209525"/>
            <a:ext cx="4869600" cy="1867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500"/>
              <a:buNone/>
              <a:defRPr sz="2700"/>
            </a:lvl1pPr>
            <a:lvl2pPr lvl="1" algn="ctr" rtl="0">
              <a:lnSpc>
                <a:spcPct val="100000"/>
              </a:lnSpc>
              <a:spcBef>
                <a:spcPts val="0"/>
              </a:spcBef>
              <a:spcAft>
                <a:spcPts val="0"/>
              </a:spcAft>
              <a:buSzPts val="2500"/>
              <a:buNone/>
              <a:defRPr sz="2500"/>
            </a:lvl2pPr>
            <a:lvl3pPr lvl="2" algn="ctr" rtl="0">
              <a:lnSpc>
                <a:spcPct val="100000"/>
              </a:lnSpc>
              <a:spcBef>
                <a:spcPts val="0"/>
              </a:spcBef>
              <a:spcAft>
                <a:spcPts val="0"/>
              </a:spcAft>
              <a:buSzPts val="2500"/>
              <a:buNone/>
              <a:defRPr sz="2500"/>
            </a:lvl3pPr>
            <a:lvl4pPr lvl="3" algn="ctr" rtl="0">
              <a:lnSpc>
                <a:spcPct val="100000"/>
              </a:lnSpc>
              <a:spcBef>
                <a:spcPts val="0"/>
              </a:spcBef>
              <a:spcAft>
                <a:spcPts val="0"/>
              </a:spcAft>
              <a:buSzPts val="2500"/>
              <a:buNone/>
              <a:defRPr sz="2500"/>
            </a:lvl4pPr>
            <a:lvl5pPr lvl="4" algn="ctr" rtl="0">
              <a:lnSpc>
                <a:spcPct val="100000"/>
              </a:lnSpc>
              <a:spcBef>
                <a:spcPts val="0"/>
              </a:spcBef>
              <a:spcAft>
                <a:spcPts val="0"/>
              </a:spcAft>
              <a:buSzPts val="2500"/>
              <a:buNone/>
              <a:defRPr sz="2500"/>
            </a:lvl5pPr>
            <a:lvl6pPr lvl="5" algn="ctr" rtl="0">
              <a:lnSpc>
                <a:spcPct val="100000"/>
              </a:lnSpc>
              <a:spcBef>
                <a:spcPts val="0"/>
              </a:spcBef>
              <a:spcAft>
                <a:spcPts val="0"/>
              </a:spcAft>
              <a:buSzPts val="2500"/>
              <a:buNone/>
              <a:defRPr sz="2500"/>
            </a:lvl6pPr>
            <a:lvl7pPr lvl="6" algn="ctr" rtl="0">
              <a:lnSpc>
                <a:spcPct val="100000"/>
              </a:lnSpc>
              <a:spcBef>
                <a:spcPts val="0"/>
              </a:spcBef>
              <a:spcAft>
                <a:spcPts val="0"/>
              </a:spcAft>
              <a:buSzPts val="2500"/>
              <a:buNone/>
              <a:defRPr sz="2500"/>
            </a:lvl7pPr>
            <a:lvl8pPr lvl="7" algn="ctr" rtl="0">
              <a:lnSpc>
                <a:spcPct val="100000"/>
              </a:lnSpc>
              <a:spcBef>
                <a:spcPts val="0"/>
              </a:spcBef>
              <a:spcAft>
                <a:spcPts val="0"/>
              </a:spcAft>
              <a:buSzPts val="2500"/>
              <a:buNone/>
              <a:defRPr sz="2500"/>
            </a:lvl8pPr>
            <a:lvl9pPr lvl="8" algn="ctr" rtl="0">
              <a:lnSpc>
                <a:spcPct val="100000"/>
              </a:lnSpc>
              <a:spcBef>
                <a:spcPts val="0"/>
              </a:spcBef>
              <a:spcAft>
                <a:spcPts val="0"/>
              </a:spcAft>
              <a:buSzPts val="2500"/>
              <a:buNone/>
              <a:defRPr sz="25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ext">
  <p:cSld name="CUSTOM">
    <p:spTree>
      <p:nvGrpSpPr>
        <p:cNvPr id="1" name="Shape 124"/>
        <p:cNvGrpSpPr/>
        <p:nvPr/>
      </p:nvGrpSpPr>
      <p:grpSpPr>
        <a:xfrm>
          <a:off x="0" y="0"/>
          <a:ext cx="0" cy="0"/>
          <a:chOff x="0" y="0"/>
          <a:chExt cx="0" cy="0"/>
        </a:xfrm>
      </p:grpSpPr>
      <p:sp>
        <p:nvSpPr>
          <p:cNvPr id="125" name="Google Shape;125;p17"/>
          <p:cNvSpPr txBox="1">
            <a:spLocks noGrp="1"/>
          </p:cNvSpPr>
          <p:nvPr>
            <p:ph type="subTitle" idx="1"/>
          </p:nvPr>
        </p:nvSpPr>
        <p:spPr>
          <a:xfrm>
            <a:off x="2093100" y="1420050"/>
            <a:ext cx="4957800" cy="2303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191919"/>
              </a:buClr>
              <a:buSzPts val="1400"/>
              <a:buFont typeface="Anaheim"/>
              <a:buChar char="●"/>
              <a:defRPr/>
            </a:lvl1pPr>
            <a:lvl2pPr lvl="1" algn="ctr" rtl="0">
              <a:lnSpc>
                <a:spcPct val="100000"/>
              </a:lnSpc>
              <a:spcBef>
                <a:spcPts val="0"/>
              </a:spcBef>
              <a:spcAft>
                <a:spcPts val="0"/>
              </a:spcAft>
              <a:buClr>
                <a:srgbClr val="191919"/>
              </a:buClr>
              <a:buSzPts val="1400"/>
              <a:buFont typeface="Anaheim"/>
              <a:buChar char="○"/>
              <a:defRPr/>
            </a:lvl2pPr>
            <a:lvl3pPr lvl="2" algn="ctr" rtl="0">
              <a:lnSpc>
                <a:spcPct val="100000"/>
              </a:lnSpc>
              <a:spcBef>
                <a:spcPts val="0"/>
              </a:spcBef>
              <a:spcAft>
                <a:spcPts val="0"/>
              </a:spcAft>
              <a:buClr>
                <a:srgbClr val="191919"/>
              </a:buClr>
              <a:buSzPts val="1400"/>
              <a:buFont typeface="Anaheim"/>
              <a:buChar char="■"/>
              <a:defRPr/>
            </a:lvl3pPr>
            <a:lvl4pPr lvl="3" algn="ctr" rtl="0">
              <a:lnSpc>
                <a:spcPct val="100000"/>
              </a:lnSpc>
              <a:spcBef>
                <a:spcPts val="0"/>
              </a:spcBef>
              <a:spcAft>
                <a:spcPts val="0"/>
              </a:spcAft>
              <a:buClr>
                <a:srgbClr val="191919"/>
              </a:buClr>
              <a:buSzPts val="1400"/>
              <a:buFont typeface="Anaheim"/>
              <a:buChar char="●"/>
              <a:defRPr/>
            </a:lvl4pPr>
            <a:lvl5pPr lvl="4" algn="ctr" rtl="0">
              <a:lnSpc>
                <a:spcPct val="100000"/>
              </a:lnSpc>
              <a:spcBef>
                <a:spcPts val="0"/>
              </a:spcBef>
              <a:spcAft>
                <a:spcPts val="0"/>
              </a:spcAft>
              <a:buClr>
                <a:srgbClr val="191919"/>
              </a:buClr>
              <a:buSzPts val="1400"/>
              <a:buFont typeface="Anaheim"/>
              <a:buChar char="○"/>
              <a:defRPr/>
            </a:lvl5pPr>
            <a:lvl6pPr lvl="5" algn="ctr" rtl="0">
              <a:lnSpc>
                <a:spcPct val="100000"/>
              </a:lnSpc>
              <a:spcBef>
                <a:spcPts val="0"/>
              </a:spcBef>
              <a:spcAft>
                <a:spcPts val="0"/>
              </a:spcAft>
              <a:buClr>
                <a:srgbClr val="191919"/>
              </a:buClr>
              <a:buSzPts val="1400"/>
              <a:buFont typeface="Anaheim"/>
              <a:buChar char="■"/>
              <a:defRPr/>
            </a:lvl6pPr>
            <a:lvl7pPr lvl="6" algn="ctr" rtl="0">
              <a:lnSpc>
                <a:spcPct val="100000"/>
              </a:lnSpc>
              <a:spcBef>
                <a:spcPts val="0"/>
              </a:spcBef>
              <a:spcAft>
                <a:spcPts val="0"/>
              </a:spcAft>
              <a:buClr>
                <a:srgbClr val="191919"/>
              </a:buClr>
              <a:buSzPts val="1400"/>
              <a:buFont typeface="Anaheim"/>
              <a:buChar char="●"/>
              <a:defRPr/>
            </a:lvl7pPr>
            <a:lvl8pPr lvl="7" algn="ctr" rtl="0">
              <a:lnSpc>
                <a:spcPct val="100000"/>
              </a:lnSpc>
              <a:spcBef>
                <a:spcPts val="0"/>
              </a:spcBef>
              <a:spcAft>
                <a:spcPts val="0"/>
              </a:spcAft>
              <a:buClr>
                <a:srgbClr val="191919"/>
              </a:buClr>
              <a:buSzPts val="1400"/>
              <a:buFont typeface="Anaheim"/>
              <a:buChar char="○"/>
              <a:defRPr/>
            </a:lvl8pPr>
            <a:lvl9pPr lvl="8" algn="ctr" rtl="0">
              <a:lnSpc>
                <a:spcPct val="100000"/>
              </a:lnSpc>
              <a:spcBef>
                <a:spcPts val="0"/>
              </a:spcBef>
              <a:spcAft>
                <a:spcPts val="0"/>
              </a:spcAft>
              <a:buClr>
                <a:srgbClr val="191919"/>
              </a:buClr>
              <a:buSzPts val="1400"/>
              <a:buFont typeface="Anaheim"/>
              <a:buChar char="■"/>
              <a:defRPr/>
            </a:lvl9pPr>
          </a:lstStyle>
          <a:p>
            <a:endParaRPr/>
          </a:p>
        </p:txBody>
      </p:sp>
      <p:sp>
        <p:nvSpPr>
          <p:cNvPr id="126" name="Google Shape;126;p17"/>
          <p:cNvSpPr txBox="1">
            <a:spLocks noGrp="1"/>
          </p:cNvSpPr>
          <p:nvPr>
            <p:ph type="title"/>
          </p:nvPr>
        </p:nvSpPr>
        <p:spPr>
          <a:xfrm>
            <a:off x="720000" y="445025"/>
            <a:ext cx="77040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000"/>
              <a:buFont typeface="Montserrat ExtraBold"/>
              <a:buNone/>
              <a:defRPr sz="3000">
                <a:solidFill>
                  <a:schemeClr val="dk1"/>
                </a:solidFill>
                <a:latin typeface="Montserrat ExtraBold"/>
                <a:ea typeface="Montserrat ExtraBold"/>
                <a:cs typeface="Montserrat ExtraBold"/>
                <a:sym typeface="Montserrat ExtraBold"/>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Quicksand"/>
              <a:buChar char="●"/>
              <a:defRPr>
                <a:solidFill>
                  <a:schemeClr val="dk1"/>
                </a:solidFill>
                <a:latin typeface="Quicksand"/>
                <a:ea typeface="Quicksand"/>
                <a:cs typeface="Quicksand"/>
                <a:sym typeface="Quicksand"/>
              </a:defRPr>
            </a:lvl1pPr>
            <a:lvl2pPr marL="914400" lvl="1" indent="-317500">
              <a:lnSpc>
                <a:spcPct val="100000"/>
              </a:lnSpc>
              <a:spcBef>
                <a:spcPts val="1600"/>
              </a:spcBef>
              <a:spcAft>
                <a:spcPts val="0"/>
              </a:spcAft>
              <a:buClr>
                <a:schemeClr val="dk1"/>
              </a:buClr>
              <a:buSzPts val="1400"/>
              <a:buFont typeface="Quicksand"/>
              <a:buChar char="○"/>
              <a:defRPr>
                <a:solidFill>
                  <a:schemeClr val="dk1"/>
                </a:solidFill>
                <a:latin typeface="Quicksand"/>
                <a:ea typeface="Quicksand"/>
                <a:cs typeface="Quicksand"/>
                <a:sym typeface="Quicksand"/>
              </a:defRPr>
            </a:lvl2pPr>
            <a:lvl3pPr marL="1371600" lvl="2" indent="-317500">
              <a:lnSpc>
                <a:spcPct val="100000"/>
              </a:lnSpc>
              <a:spcBef>
                <a:spcPts val="1600"/>
              </a:spcBef>
              <a:spcAft>
                <a:spcPts val="0"/>
              </a:spcAft>
              <a:buClr>
                <a:schemeClr val="dk1"/>
              </a:buClr>
              <a:buSzPts val="1400"/>
              <a:buFont typeface="Quicksand"/>
              <a:buChar char="■"/>
              <a:defRPr>
                <a:solidFill>
                  <a:schemeClr val="dk1"/>
                </a:solidFill>
                <a:latin typeface="Quicksand"/>
                <a:ea typeface="Quicksand"/>
                <a:cs typeface="Quicksand"/>
                <a:sym typeface="Quicksand"/>
              </a:defRPr>
            </a:lvl3pPr>
            <a:lvl4pPr marL="1828800" lvl="3" indent="-317500">
              <a:lnSpc>
                <a:spcPct val="100000"/>
              </a:lnSpc>
              <a:spcBef>
                <a:spcPts val="1600"/>
              </a:spcBef>
              <a:spcAft>
                <a:spcPts val="0"/>
              </a:spcAft>
              <a:buClr>
                <a:schemeClr val="dk1"/>
              </a:buClr>
              <a:buSzPts val="1400"/>
              <a:buFont typeface="Quicksand"/>
              <a:buChar char="●"/>
              <a:defRPr>
                <a:solidFill>
                  <a:schemeClr val="dk1"/>
                </a:solidFill>
                <a:latin typeface="Quicksand"/>
                <a:ea typeface="Quicksand"/>
                <a:cs typeface="Quicksand"/>
                <a:sym typeface="Quicksand"/>
              </a:defRPr>
            </a:lvl4pPr>
            <a:lvl5pPr marL="2286000" lvl="4" indent="-317500">
              <a:lnSpc>
                <a:spcPct val="100000"/>
              </a:lnSpc>
              <a:spcBef>
                <a:spcPts val="1600"/>
              </a:spcBef>
              <a:spcAft>
                <a:spcPts val="0"/>
              </a:spcAft>
              <a:buClr>
                <a:schemeClr val="dk1"/>
              </a:buClr>
              <a:buSzPts val="1400"/>
              <a:buFont typeface="Quicksand"/>
              <a:buChar char="○"/>
              <a:defRPr>
                <a:solidFill>
                  <a:schemeClr val="dk1"/>
                </a:solidFill>
                <a:latin typeface="Quicksand"/>
                <a:ea typeface="Quicksand"/>
                <a:cs typeface="Quicksand"/>
                <a:sym typeface="Quicksand"/>
              </a:defRPr>
            </a:lvl5pPr>
            <a:lvl6pPr marL="2743200" lvl="5" indent="-317500">
              <a:lnSpc>
                <a:spcPct val="100000"/>
              </a:lnSpc>
              <a:spcBef>
                <a:spcPts val="1600"/>
              </a:spcBef>
              <a:spcAft>
                <a:spcPts val="0"/>
              </a:spcAft>
              <a:buClr>
                <a:schemeClr val="dk1"/>
              </a:buClr>
              <a:buSzPts val="1400"/>
              <a:buFont typeface="Quicksand"/>
              <a:buChar char="■"/>
              <a:defRPr>
                <a:solidFill>
                  <a:schemeClr val="dk1"/>
                </a:solidFill>
                <a:latin typeface="Quicksand"/>
                <a:ea typeface="Quicksand"/>
                <a:cs typeface="Quicksand"/>
                <a:sym typeface="Quicksand"/>
              </a:defRPr>
            </a:lvl6pPr>
            <a:lvl7pPr marL="3200400" lvl="6" indent="-317500">
              <a:lnSpc>
                <a:spcPct val="100000"/>
              </a:lnSpc>
              <a:spcBef>
                <a:spcPts val="1600"/>
              </a:spcBef>
              <a:spcAft>
                <a:spcPts val="0"/>
              </a:spcAft>
              <a:buClr>
                <a:schemeClr val="dk1"/>
              </a:buClr>
              <a:buSzPts val="1400"/>
              <a:buFont typeface="Quicksand"/>
              <a:buChar char="●"/>
              <a:defRPr>
                <a:solidFill>
                  <a:schemeClr val="dk1"/>
                </a:solidFill>
                <a:latin typeface="Quicksand"/>
                <a:ea typeface="Quicksand"/>
                <a:cs typeface="Quicksand"/>
                <a:sym typeface="Quicksand"/>
              </a:defRPr>
            </a:lvl7pPr>
            <a:lvl8pPr marL="3657600" lvl="7" indent="-317500">
              <a:lnSpc>
                <a:spcPct val="100000"/>
              </a:lnSpc>
              <a:spcBef>
                <a:spcPts val="1600"/>
              </a:spcBef>
              <a:spcAft>
                <a:spcPts val="0"/>
              </a:spcAft>
              <a:buClr>
                <a:schemeClr val="dk1"/>
              </a:buClr>
              <a:buSzPts val="1400"/>
              <a:buFont typeface="Quicksand"/>
              <a:buChar char="○"/>
              <a:defRPr>
                <a:solidFill>
                  <a:schemeClr val="dk1"/>
                </a:solidFill>
                <a:latin typeface="Quicksand"/>
                <a:ea typeface="Quicksand"/>
                <a:cs typeface="Quicksand"/>
                <a:sym typeface="Quicksand"/>
              </a:defRPr>
            </a:lvl8pPr>
            <a:lvl9pPr marL="4114800" lvl="8" indent="-317500">
              <a:lnSpc>
                <a:spcPct val="100000"/>
              </a:lnSpc>
              <a:spcBef>
                <a:spcPts val="1600"/>
              </a:spcBef>
              <a:spcAft>
                <a:spcPts val="1600"/>
              </a:spcAft>
              <a:buClr>
                <a:schemeClr val="dk1"/>
              </a:buClr>
              <a:buSzPts val="1400"/>
              <a:buFont typeface="Quicksand"/>
              <a:buChar char="■"/>
              <a:defRPr>
                <a:solidFill>
                  <a:schemeClr val="dk1"/>
                </a:solidFill>
                <a:latin typeface="Quicksand"/>
                <a:ea typeface="Quicksand"/>
                <a:cs typeface="Quicksand"/>
                <a:sym typeface="Quicksand"/>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3" r:id="rId4"/>
    <p:sldLayoutId id="2147483655" r:id="rId5"/>
    <p:sldLayoutId id="2147483658" r:id="rId6"/>
    <p:sldLayoutId id="2147483659" r:id="rId7"/>
    <p:sldLayoutId id="2147483662" r:id="rId8"/>
    <p:sldLayoutId id="2147483663" r:id="rId9"/>
    <p:sldLayoutId id="2147483667" r:id="rId10"/>
    <p:sldLayoutId id="2147483668" r:id="rId11"/>
    <p:sldLayoutId id="2147483669" r:id="rId12"/>
    <p:sldLayoutId id="2147483673" r:id="rId13"/>
    <p:sldLayoutId id="2147483674" r:id="rId1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1.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sv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11.xml"/><Relationship Id="rId4" Type="http://schemas.openxmlformats.org/officeDocument/2006/relationships/image" Target="../media/image6.sv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95"/>
        <p:cNvGrpSpPr/>
        <p:nvPr/>
      </p:nvGrpSpPr>
      <p:grpSpPr>
        <a:xfrm>
          <a:off x="0" y="0"/>
          <a:ext cx="0" cy="0"/>
          <a:chOff x="0" y="0"/>
          <a:chExt cx="0" cy="0"/>
        </a:xfrm>
      </p:grpSpPr>
      <p:sp>
        <p:nvSpPr>
          <p:cNvPr id="496" name="Google Shape;496;p32"/>
          <p:cNvSpPr txBox="1">
            <a:spLocks noGrp="1"/>
          </p:cNvSpPr>
          <p:nvPr>
            <p:ph type="ctrTitle"/>
          </p:nvPr>
        </p:nvSpPr>
        <p:spPr>
          <a:xfrm>
            <a:off x="290720" y="1393351"/>
            <a:ext cx="4314515" cy="2586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3200" dirty="0"/>
              <a:t>L’ACUPUNCTURE</a:t>
            </a:r>
            <a:r>
              <a:rPr lang="en" sz="3200" dirty="0">
                <a:latin typeface="Montserrat ExtraBold"/>
                <a:ea typeface="Montserrat ExtraBold"/>
                <a:cs typeface="Montserrat ExtraBold"/>
                <a:sym typeface="Montserrat ExtraBold"/>
              </a:rPr>
              <a:t> </a:t>
            </a:r>
            <a:r>
              <a:rPr lang="en" sz="3200" dirty="0">
                <a:latin typeface="Montserrat"/>
                <a:ea typeface="Montserrat ExtraBold"/>
                <a:cs typeface="Montserrat ExtraBold"/>
                <a:sym typeface="Montserrat"/>
              </a:rPr>
              <a:t>CHEZ L</a:t>
            </a:r>
            <a:r>
              <a:rPr lang="en" sz="3200" dirty="0">
                <a:latin typeface="Montserrat"/>
                <a:sym typeface="Montserrat"/>
              </a:rPr>
              <a:t>ES PATIENTES INFERTILES</a:t>
            </a:r>
            <a:endParaRPr sz="3200" dirty="0">
              <a:solidFill>
                <a:schemeClr val="accent1"/>
              </a:solidFill>
              <a:latin typeface="Montserrat"/>
              <a:ea typeface="Montserrat"/>
              <a:cs typeface="Montserrat"/>
              <a:sym typeface="Montserrat"/>
            </a:endParaRPr>
          </a:p>
        </p:txBody>
      </p:sp>
      <p:sp>
        <p:nvSpPr>
          <p:cNvPr id="497" name="Google Shape;497;p32"/>
          <p:cNvSpPr txBox="1">
            <a:spLocks noGrp="1"/>
          </p:cNvSpPr>
          <p:nvPr>
            <p:ph type="subTitle" idx="1"/>
          </p:nvPr>
        </p:nvSpPr>
        <p:spPr>
          <a:xfrm>
            <a:off x="307774" y="3926455"/>
            <a:ext cx="5316382" cy="86909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CA" dirty="0"/>
              <a:t>Présenté par Naomie Poitras le 2 juin 2023 </a:t>
            </a:r>
          </a:p>
          <a:p>
            <a:pPr marL="0" lvl="0" indent="0" algn="l" rtl="0">
              <a:spcBef>
                <a:spcPts val="0"/>
              </a:spcBef>
              <a:spcAft>
                <a:spcPts val="0"/>
              </a:spcAft>
              <a:buNone/>
            </a:pPr>
            <a:endParaRPr lang="fr-CA" sz="1400" dirty="0"/>
          </a:p>
          <a:p>
            <a:pPr marL="0" lvl="0" indent="0" algn="l" rtl="0">
              <a:spcBef>
                <a:spcPts val="0"/>
              </a:spcBef>
              <a:spcAft>
                <a:spcPts val="0"/>
              </a:spcAft>
              <a:buNone/>
            </a:pPr>
            <a:r>
              <a:rPr lang="fr-CA" sz="1400" dirty="0"/>
              <a:t>GMF-U CLSC du Marigot</a:t>
            </a:r>
          </a:p>
          <a:p>
            <a:pPr marL="0" lvl="0" indent="0" algn="l" rtl="0">
              <a:spcBef>
                <a:spcPts val="0"/>
              </a:spcBef>
              <a:spcAft>
                <a:spcPts val="0"/>
              </a:spcAft>
              <a:buNone/>
            </a:pPr>
            <a:r>
              <a:rPr lang="fr-CA" sz="1400" dirty="0"/>
              <a:t>Supervisé par Dr François Gauthier</a:t>
            </a:r>
          </a:p>
        </p:txBody>
      </p:sp>
      <p:grpSp>
        <p:nvGrpSpPr>
          <p:cNvPr id="498" name="Google Shape;498;p32"/>
          <p:cNvGrpSpPr/>
          <p:nvPr/>
        </p:nvGrpSpPr>
        <p:grpSpPr>
          <a:xfrm>
            <a:off x="4958725" y="327949"/>
            <a:ext cx="3470175" cy="3260571"/>
            <a:chOff x="4958725" y="327949"/>
            <a:chExt cx="3470175" cy="3260571"/>
          </a:xfrm>
        </p:grpSpPr>
        <p:grpSp>
          <p:nvGrpSpPr>
            <p:cNvPr id="499" name="Google Shape;499;p32"/>
            <p:cNvGrpSpPr/>
            <p:nvPr/>
          </p:nvGrpSpPr>
          <p:grpSpPr>
            <a:xfrm>
              <a:off x="4958725" y="327949"/>
              <a:ext cx="3296153" cy="3260571"/>
              <a:chOff x="4958725" y="534999"/>
              <a:chExt cx="3296153" cy="3260571"/>
            </a:xfrm>
          </p:grpSpPr>
          <p:sp>
            <p:nvSpPr>
              <p:cNvPr id="500" name="Google Shape;500;p32"/>
              <p:cNvSpPr/>
              <p:nvPr/>
            </p:nvSpPr>
            <p:spPr>
              <a:xfrm>
                <a:off x="5242138" y="900947"/>
                <a:ext cx="138555" cy="164657"/>
              </a:xfrm>
              <a:custGeom>
                <a:avLst/>
                <a:gdLst/>
                <a:ahLst/>
                <a:cxnLst/>
                <a:rect l="l" t="t" r="r" b="b"/>
                <a:pathLst>
                  <a:path w="8079" h="9601" extrusionOk="0">
                    <a:moveTo>
                      <a:pt x="4288" y="0"/>
                    </a:moveTo>
                    <a:cubicBezTo>
                      <a:pt x="3801" y="0"/>
                      <a:pt x="3344" y="105"/>
                      <a:pt x="2930" y="309"/>
                    </a:cubicBezTo>
                    <a:cubicBezTo>
                      <a:pt x="2475" y="537"/>
                      <a:pt x="2067" y="860"/>
                      <a:pt x="1679" y="1294"/>
                    </a:cubicBezTo>
                    <a:cubicBezTo>
                      <a:pt x="1364" y="1647"/>
                      <a:pt x="1080" y="2081"/>
                      <a:pt x="809" y="2622"/>
                    </a:cubicBezTo>
                    <a:cubicBezTo>
                      <a:pt x="587" y="3062"/>
                      <a:pt x="409" y="3557"/>
                      <a:pt x="244" y="4180"/>
                    </a:cubicBezTo>
                    <a:cubicBezTo>
                      <a:pt x="118" y="4658"/>
                      <a:pt x="41" y="5149"/>
                      <a:pt x="19" y="5644"/>
                    </a:cubicBezTo>
                    <a:cubicBezTo>
                      <a:pt x="0" y="6077"/>
                      <a:pt x="16" y="6453"/>
                      <a:pt x="70" y="6793"/>
                    </a:cubicBezTo>
                    <a:cubicBezTo>
                      <a:pt x="93" y="7133"/>
                      <a:pt x="162" y="7468"/>
                      <a:pt x="276" y="7789"/>
                    </a:cubicBezTo>
                    <a:cubicBezTo>
                      <a:pt x="377" y="8065"/>
                      <a:pt x="519" y="8325"/>
                      <a:pt x="699" y="8557"/>
                    </a:cubicBezTo>
                    <a:cubicBezTo>
                      <a:pt x="886" y="8797"/>
                      <a:pt x="1126" y="8999"/>
                      <a:pt x="1434" y="9176"/>
                    </a:cubicBezTo>
                    <a:cubicBezTo>
                      <a:pt x="1698" y="9326"/>
                      <a:pt x="2008" y="9438"/>
                      <a:pt x="2408" y="9526"/>
                    </a:cubicBezTo>
                    <a:cubicBezTo>
                      <a:pt x="2631" y="9576"/>
                      <a:pt x="2859" y="9600"/>
                      <a:pt x="3085" y="9600"/>
                    </a:cubicBezTo>
                    <a:cubicBezTo>
                      <a:pt x="3225" y="9600"/>
                      <a:pt x="3363" y="9592"/>
                      <a:pt x="3499" y="9573"/>
                    </a:cubicBezTo>
                    <a:cubicBezTo>
                      <a:pt x="4166" y="9483"/>
                      <a:pt x="4854" y="9160"/>
                      <a:pt x="5546" y="8614"/>
                    </a:cubicBezTo>
                    <a:cubicBezTo>
                      <a:pt x="5874" y="8353"/>
                      <a:pt x="6173" y="8056"/>
                      <a:pt x="6440" y="7733"/>
                    </a:cubicBezTo>
                    <a:cubicBezTo>
                      <a:pt x="6686" y="7438"/>
                      <a:pt x="6918" y="7096"/>
                      <a:pt x="7169" y="6659"/>
                    </a:cubicBezTo>
                    <a:cubicBezTo>
                      <a:pt x="7585" y="5933"/>
                      <a:pt x="7861" y="5139"/>
                      <a:pt x="7967" y="4357"/>
                    </a:cubicBezTo>
                    <a:cubicBezTo>
                      <a:pt x="8078" y="3516"/>
                      <a:pt x="7961" y="2709"/>
                      <a:pt x="7636" y="2086"/>
                    </a:cubicBezTo>
                    <a:cubicBezTo>
                      <a:pt x="7543" y="1903"/>
                      <a:pt x="7432" y="1731"/>
                      <a:pt x="7307" y="1569"/>
                    </a:cubicBezTo>
                    <a:cubicBezTo>
                      <a:pt x="7187" y="1416"/>
                      <a:pt x="7037" y="1264"/>
                      <a:pt x="6841" y="1092"/>
                    </a:cubicBezTo>
                    <a:cubicBezTo>
                      <a:pt x="6594" y="879"/>
                      <a:pt x="6310" y="680"/>
                      <a:pt x="5971" y="482"/>
                    </a:cubicBezTo>
                    <a:cubicBezTo>
                      <a:pt x="5743" y="349"/>
                      <a:pt x="5502" y="241"/>
                      <a:pt x="5251" y="160"/>
                    </a:cubicBezTo>
                    <a:cubicBezTo>
                      <a:pt x="4943" y="64"/>
                      <a:pt x="4684" y="13"/>
                      <a:pt x="4433" y="2"/>
                    </a:cubicBezTo>
                    <a:cubicBezTo>
                      <a:pt x="4384" y="0"/>
                      <a:pt x="4334" y="0"/>
                      <a:pt x="428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32"/>
              <p:cNvSpPr/>
              <p:nvPr/>
            </p:nvSpPr>
            <p:spPr>
              <a:xfrm>
                <a:off x="5433121" y="687632"/>
                <a:ext cx="67554" cy="70023"/>
              </a:xfrm>
              <a:custGeom>
                <a:avLst/>
                <a:gdLst/>
                <a:ahLst/>
                <a:cxnLst/>
                <a:rect l="l" t="t" r="r" b="b"/>
                <a:pathLst>
                  <a:path w="3939" h="4083" extrusionOk="0">
                    <a:moveTo>
                      <a:pt x="2426" y="0"/>
                    </a:moveTo>
                    <a:cubicBezTo>
                      <a:pt x="2099" y="0"/>
                      <a:pt x="1771" y="101"/>
                      <a:pt x="1484" y="241"/>
                    </a:cubicBezTo>
                    <a:cubicBezTo>
                      <a:pt x="1051" y="456"/>
                      <a:pt x="662" y="785"/>
                      <a:pt x="393" y="1186"/>
                    </a:cubicBezTo>
                    <a:cubicBezTo>
                      <a:pt x="265" y="1369"/>
                      <a:pt x="165" y="1568"/>
                      <a:pt x="95" y="1780"/>
                    </a:cubicBezTo>
                    <a:cubicBezTo>
                      <a:pt x="60" y="1896"/>
                      <a:pt x="34" y="2013"/>
                      <a:pt x="17" y="2132"/>
                    </a:cubicBezTo>
                    <a:cubicBezTo>
                      <a:pt x="1" y="2270"/>
                      <a:pt x="12" y="2414"/>
                      <a:pt x="24" y="2554"/>
                    </a:cubicBezTo>
                    <a:cubicBezTo>
                      <a:pt x="41" y="2756"/>
                      <a:pt x="89" y="2953"/>
                      <a:pt x="168" y="3139"/>
                    </a:cubicBezTo>
                    <a:cubicBezTo>
                      <a:pt x="171" y="3146"/>
                      <a:pt x="174" y="3152"/>
                      <a:pt x="176" y="3158"/>
                    </a:cubicBezTo>
                    <a:cubicBezTo>
                      <a:pt x="203" y="3258"/>
                      <a:pt x="240" y="3354"/>
                      <a:pt x="290" y="3445"/>
                    </a:cubicBezTo>
                    <a:cubicBezTo>
                      <a:pt x="438" y="3710"/>
                      <a:pt x="669" y="3910"/>
                      <a:pt x="958" y="4005"/>
                    </a:cubicBezTo>
                    <a:cubicBezTo>
                      <a:pt x="1124" y="4059"/>
                      <a:pt x="1299" y="4082"/>
                      <a:pt x="1474" y="4082"/>
                    </a:cubicBezTo>
                    <a:cubicBezTo>
                      <a:pt x="1678" y="4082"/>
                      <a:pt x="1883" y="4051"/>
                      <a:pt x="2078" y="4002"/>
                    </a:cubicBezTo>
                    <a:cubicBezTo>
                      <a:pt x="2492" y="3897"/>
                      <a:pt x="2833" y="3636"/>
                      <a:pt x="3122" y="3328"/>
                    </a:cubicBezTo>
                    <a:cubicBezTo>
                      <a:pt x="3421" y="3004"/>
                      <a:pt x="3646" y="2618"/>
                      <a:pt x="3780" y="2198"/>
                    </a:cubicBezTo>
                    <a:cubicBezTo>
                      <a:pt x="3915" y="1777"/>
                      <a:pt x="3938" y="1339"/>
                      <a:pt x="3789" y="920"/>
                    </a:cubicBezTo>
                    <a:cubicBezTo>
                      <a:pt x="3716" y="715"/>
                      <a:pt x="3582" y="535"/>
                      <a:pt x="3425" y="388"/>
                    </a:cubicBezTo>
                    <a:cubicBezTo>
                      <a:pt x="3241" y="215"/>
                      <a:pt x="3025" y="105"/>
                      <a:pt x="2781" y="43"/>
                    </a:cubicBezTo>
                    <a:cubicBezTo>
                      <a:pt x="2664" y="15"/>
                      <a:pt x="2545" y="0"/>
                      <a:pt x="24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32"/>
              <p:cNvSpPr/>
              <p:nvPr/>
            </p:nvSpPr>
            <p:spPr>
              <a:xfrm>
                <a:off x="5665200" y="771778"/>
                <a:ext cx="80331" cy="80811"/>
              </a:xfrm>
              <a:custGeom>
                <a:avLst/>
                <a:gdLst/>
                <a:ahLst/>
                <a:cxnLst/>
                <a:rect l="l" t="t" r="r" b="b"/>
                <a:pathLst>
                  <a:path w="4684" h="4712" extrusionOk="0">
                    <a:moveTo>
                      <a:pt x="2989" y="1"/>
                    </a:moveTo>
                    <a:cubicBezTo>
                      <a:pt x="2781" y="1"/>
                      <a:pt x="2591" y="34"/>
                      <a:pt x="2388" y="89"/>
                    </a:cubicBezTo>
                    <a:lnTo>
                      <a:pt x="2389" y="89"/>
                    </a:lnTo>
                    <a:cubicBezTo>
                      <a:pt x="2026" y="188"/>
                      <a:pt x="1689" y="388"/>
                      <a:pt x="1394" y="621"/>
                    </a:cubicBezTo>
                    <a:cubicBezTo>
                      <a:pt x="1076" y="875"/>
                      <a:pt x="802" y="1177"/>
                      <a:pt x="580" y="1517"/>
                    </a:cubicBezTo>
                    <a:cubicBezTo>
                      <a:pt x="463" y="1695"/>
                      <a:pt x="360" y="1881"/>
                      <a:pt x="270" y="2073"/>
                    </a:cubicBezTo>
                    <a:cubicBezTo>
                      <a:pt x="182" y="2269"/>
                      <a:pt x="123" y="2477"/>
                      <a:pt x="77" y="2686"/>
                    </a:cubicBezTo>
                    <a:cubicBezTo>
                      <a:pt x="0" y="3042"/>
                      <a:pt x="31" y="3448"/>
                      <a:pt x="183" y="3781"/>
                    </a:cubicBezTo>
                    <a:cubicBezTo>
                      <a:pt x="356" y="4147"/>
                      <a:pt x="674" y="4467"/>
                      <a:pt x="1052" y="4618"/>
                    </a:cubicBezTo>
                    <a:cubicBezTo>
                      <a:pt x="1211" y="4680"/>
                      <a:pt x="1380" y="4712"/>
                      <a:pt x="1550" y="4712"/>
                    </a:cubicBezTo>
                    <a:cubicBezTo>
                      <a:pt x="1619" y="4712"/>
                      <a:pt x="1688" y="4706"/>
                      <a:pt x="1756" y="4696"/>
                    </a:cubicBezTo>
                    <a:cubicBezTo>
                      <a:pt x="1799" y="4700"/>
                      <a:pt x="1842" y="4703"/>
                      <a:pt x="1884" y="4703"/>
                    </a:cubicBezTo>
                    <a:cubicBezTo>
                      <a:pt x="1997" y="4703"/>
                      <a:pt x="2110" y="4687"/>
                      <a:pt x="2219" y="4657"/>
                    </a:cubicBezTo>
                    <a:cubicBezTo>
                      <a:pt x="2975" y="4456"/>
                      <a:pt x="3571" y="3859"/>
                      <a:pt x="3981" y="3218"/>
                    </a:cubicBezTo>
                    <a:cubicBezTo>
                      <a:pt x="4402" y="2558"/>
                      <a:pt x="4684" y="1738"/>
                      <a:pt x="4420" y="966"/>
                    </a:cubicBezTo>
                    <a:cubicBezTo>
                      <a:pt x="4359" y="798"/>
                      <a:pt x="4264" y="642"/>
                      <a:pt x="4139" y="513"/>
                    </a:cubicBezTo>
                    <a:cubicBezTo>
                      <a:pt x="3982" y="346"/>
                      <a:pt x="3795" y="213"/>
                      <a:pt x="3586" y="118"/>
                    </a:cubicBezTo>
                    <a:cubicBezTo>
                      <a:pt x="3422" y="48"/>
                      <a:pt x="3248" y="9"/>
                      <a:pt x="3069" y="2"/>
                    </a:cubicBezTo>
                    <a:cubicBezTo>
                      <a:pt x="3041" y="2"/>
                      <a:pt x="3015" y="1"/>
                      <a:pt x="29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32"/>
              <p:cNvSpPr/>
              <p:nvPr/>
            </p:nvSpPr>
            <p:spPr>
              <a:xfrm>
                <a:off x="4958725" y="727852"/>
                <a:ext cx="37456" cy="43578"/>
              </a:xfrm>
              <a:custGeom>
                <a:avLst/>
                <a:gdLst/>
                <a:ahLst/>
                <a:cxnLst/>
                <a:rect l="l" t="t" r="r" b="b"/>
                <a:pathLst>
                  <a:path w="2184" h="2541" extrusionOk="0">
                    <a:moveTo>
                      <a:pt x="1389" y="1"/>
                    </a:moveTo>
                    <a:cubicBezTo>
                      <a:pt x="1203" y="1"/>
                      <a:pt x="1029" y="85"/>
                      <a:pt x="877" y="185"/>
                    </a:cubicBezTo>
                    <a:cubicBezTo>
                      <a:pt x="789" y="244"/>
                      <a:pt x="711" y="323"/>
                      <a:pt x="638" y="399"/>
                    </a:cubicBezTo>
                    <a:cubicBezTo>
                      <a:pt x="564" y="474"/>
                      <a:pt x="496" y="556"/>
                      <a:pt x="435" y="643"/>
                    </a:cubicBezTo>
                    <a:cubicBezTo>
                      <a:pt x="325" y="797"/>
                      <a:pt x="230" y="961"/>
                      <a:pt x="153" y="1135"/>
                    </a:cubicBezTo>
                    <a:cubicBezTo>
                      <a:pt x="113" y="1228"/>
                      <a:pt x="91" y="1328"/>
                      <a:pt x="66" y="1424"/>
                    </a:cubicBezTo>
                    <a:cubicBezTo>
                      <a:pt x="47" y="1495"/>
                      <a:pt x="34" y="1570"/>
                      <a:pt x="28" y="1642"/>
                    </a:cubicBezTo>
                    <a:cubicBezTo>
                      <a:pt x="1" y="1780"/>
                      <a:pt x="7" y="1922"/>
                      <a:pt x="46" y="2058"/>
                    </a:cubicBezTo>
                    <a:cubicBezTo>
                      <a:pt x="95" y="2217"/>
                      <a:pt x="201" y="2354"/>
                      <a:pt x="342" y="2442"/>
                    </a:cubicBezTo>
                    <a:cubicBezTo>
                      <a:pt x="445" y="2507"/>
                      <a:pt x="563" y="2541"/>
                      <a:pt x="682" y="2541"/>
                    </a:cubicBezTo>
                    <a:cubicBezTo>
                      <a:pt x="731" y="2541"/>
                      <a:pt x="780" y="2535"/>
                      <a:pt x="829" y="2524"/>
                    </a:cubicBezTo>
                    <a:cubicBezTo>
                      <a:pt x="1184" y="2447"/>
                      <a:pt x="1476" y="2171"/>
                      <a:pt x="1691" y="1892"/>
                    </a:cubicBezTo>
                    <a:cubicBezTo>
                      <a:pt x="1808" y="1744"/>
                      <a:pt x="1906" y="1583"/>
                      <a:pt x="1986" y="1411"/>
                    </a:cubicBezTo>
                    <a:cubicBezTo>
                      <a:pt x="2067" y="1249"/>
                      <a:pt x="2118" y="1074"/>
                      <a:pt x="2139" y="894"/>
                    </a:cubicBezTo>
                    <a:cubicBezTo>
                      <a:pt x="2184" y="479"/>
                      <a:pt x="1892" y="66"/>
                      <a:pt x="1469" y="7"/>
                    </a:cubicBezTo>
                    <a:cubicBezTo>
                      <a:pt x="1443" y="4"/>
                      <a:pt x="1415" y="2"/>
                      <a:pt x="13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32"/>
              <p:cNvSpPr/>
              <p:nvPr/>
            </p:nvSpPr>
            <p:spPr>
              <a:xfrm>
                <a:off x="4992977" y="1400728"/>
                <a:ext cx="53731" cy="63335"/>
              </a:xfrm>
              <a:custGeom>
                <a:avLst/>
                <a:gdLst/>
                <a:ahLst/>
                <a:cxnLst/>
                <a:rect l="l" t="t" r="r" b="b"/>
                <a:pathLst>
                  <a:path w="3133" h="3693" extrusionOk="0">
                    <a:moveTo>
                      <a:pt x="1861" y="0"/>
                    </a:moveTo>
                    <a:cubicBezTo>
                      <a:pt x="1805" y="3"/>
                      <a:pt x="1747" y="13"/>
                      <a:pt x="1691" y="29"/>
                    </a:cubicBezTo>
                    <a:cubicBezTo>
                      <a:pt x="1581" y="61"/>
                      <a:pt x="1479" y="89"/>
                      <a:pt x="1376" y="138"/>
                    </a:cubicBezTo>
                    <a:cubicBezTo>
                      <a:pt x="1041" y="304"/>
                      <a:pt x="762" y="565"/>
                      <a:pt x="537" y="861"/>
                    </a:cubicBezTo>
                    <a:cubicBezTo>
                      <a:pt x="307" y="1162"/>
                      <a:pt x="145" y="1506"/>
                      <a:pt x="55" y="1872"/>
                    </a:cubicBezTo>
                    <a:cubicBezTo>
                      <a:pt x="17" y="2035"/>
                      <a:pt x="8" y="2202"/>
                      <a:pt x="27" y="2366"/>
                    </a:cubicBezTo>
                    <a:cubicBezTo>
                      <a:pt x="28" y="2379"/>
                      <a:pt x="30" y="2392"/>
                      <a:pt x="33" y="2405"/>
                    </a:cubicBezTo>
                    <a:cubicBezTo>
                      <a:pt x="1" y="2645"/>
                      <a:pt x="21" y="2889"/>
                      <a:pt x="133" y="3107"/>
                    </a:cubicBezTo>
                    <a:cubicBezTo>
                      <a:pt x="217" y="3271"/>
                      <a:pt x="344" y="3409"/>
                      <a:pt x="500" y="3508"/>
                    </a:cubicBezTo>
                    <a:cubicBezTo>
                      <a:pt x="586" y="3563"/>
                      <a:pt x="678" y="3608"/>
                      <a:pt x="772" y="3643"/>
                    </a:cubicBezTo>
                    <a:cubicBezTo>
                      <a:pt x="871" y="3675"/>
                      <a:pt x="975" y="3693"/>
                      <a:pt x="1080" y="3693"/>
                    </a:cubicBezTo>
                    <a:cubicBezTo>
                      <a:pt x="1091" y="3693"/>
                      <a:pt x="1103" y="3692"/>
                      <a:pt x="1115" y="3692"/>
                    </a:cubicBezTo>
                    <a:cubicBezTo>
                      <a:pt x="1463" y="3689"/>
                      <a:pt x="1805" y="3483"/>
                      <a:pt x="2060" y="3258"/>
                    </a:cubicBezTo>
                    <a:cubicBezTo>
                      <a:pt x="2386" y="2975"/>
                      <a:pt x="2630" y="2627"/>
                      <a:pt x="2833" y="2247"/>
                    </a:cubicBezTo>
                    <a:cubicBezTo>
                      <a:pt x="2916" y="2093"/>
                      <a:pt x="2982" y="1932"/>
                      <a:pt x="3035" y="1765"/>
                    </a:cubicBezTo>
                    <a:cubicBezTo>
                      <a:pt x="3067" y="1660"/>
                      <a:pt x="3093" y="1556"/>
                      <a:pt x="3113" y="1448"/>
                    </a:cubicBezTo>
                    <a:cubicBezTo>
                      <a:pt x="3132" y="1336"/>
                      <a:pt x="3128" y="1216"/>
                      <a:pt x="3125" y="1101"/>
                    </a:cubicBezTo>
                    <a:cubicBezTo>
                      <a:pt x="3116" y="905"/>
                      <a:pt x="3039" y="715"/>
                      <a:pt x="2937" y="549"/>
                    </a:cubicBezTo>
                    <a:cubicBezTo>
                      <a:pt x="2811" y="341"/>
                      <a:pt x="2630" y="192"/>
                      <a:pt x="2412" y="86"/>
                    </a:cubicBezTo>
                    <a:cubicBezTo>
                      <a:pt x="2264" y="13"/>
                      <a:pt x="2101" y="0"/>
                      <a:pt x="19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32"/>
              <p:cNvSpPr/>
              <p:nvPr/>
            </p:nvSpPr>
            <p:spPr>
              <a:xfrm>
                <a:off x="4993886" y="3215406"/>
                <a:ext cx="139670" cy="129019"/>
              </a:xfrm>
              <a:custGeom>
                <a:avLst/>
                <a:gdLst/>
                <a:ahLst/>
                <a:cxnLst/>
                <a:rect l="l" t="t" r="r" b="b"/>
                <a:pathLst>
                  <a:path w="8144" h="7523" extrusionOk="0">
                    <a:moveTo>
                      <a:pt x="5140" y="1"/>
                    </a:moveTo>
                    <a:cubicBezTo>
                      <a:pt x="5085" y="1"/>
                      <a:pt x="5028" y="1"/>
                      <a:pt x="4973" y="2"/>
                    </a:cubicBezTo>
                    <a:lnTo>
                      <a:pt x="4973" y="4"/>
                    </a:lnTo>
                    <a:cubicBezTo>
                      <a:pt x="4476" y="15"/>
                      <a:pt x="3980" y="143"/>
                      <a:pt x="3516" y="320"/>
                    </a:cubicBezTo>
                    <a:cubicBezTo>
                      <a:pt x="2731" y="621"/>
                      <a:pt x="2038" y="1147"/>
                      <a:pt x="1511" y="1797"/>
                    </a:cubicBezTo>
                    <a:cubicBezTo>
                      <a:pt x="1464" y="1854"/>
                      <a:pt x="1419" y="1913"/>
                      <a:pt x="1377" y="1973"/>
                    </a:cubicBezTo>
                    <a:cubicBezTo>
                      <a:pt x="751" y="2635"/>
                      <a:pt x="253" y="3446"/>
                      <a:pt x="84" y="4348"/>
                    </a:cubicBezTo>
                    <a:cubicBezTo>
                      <a:pt x="0" y="4805"/>
                      <a:pt x="48" y="5279"/>
                      <a:pt x="199" y="5719"/>
                    </a:cubicBezTo>
                    <a:cubicBezTo>
                      <a:pt x="344" y="6154"/>
                      <a:pt x="625" y="6546"/>
                      <a:pt x="954" y="6863"/>
                    </a:cubicBezTo>
                    <a:cubicBezTo>
                      <a:pt x="1232" y="7129"/>
                      <a:pt x="1596" y="7321"/>
                      <a:pt x="1967" y="7419"/>
                    </a:cubicBezTo>
                    <a:cubicBezTo>
                      <a:pt x="2229" y="7491"/>
                      <a:pt x="2494" y="7523"/>
                      <a:pt x="2762" y="7523"/>
                    </a:cubicBezTo>
                    <a:cubicBezTo>
                      <a:pt x="2902" y="7523"/>
                      <a:pt x="3043" y="7514"/>
                      <a:pt x="3184" y="7498"/>
                    </a:cubicBezTo>
                    <a:cubicBezTo>
                      <a:pt x="4054" y="7398"/>
                      <a:pt x="4879" y="6998"/>
                      <a:pt x="5593" y="6510"/>
                    </a:cubicBezTo>
                    <a:cubicBezTo>
                      <a:pt x="5955" y="6263"/>
                      <a:pt x="6292" y="5983"/>
                      <a:pt x="6604" y="5674"/>
                    </a:cubicBezTo>
                    <a:cubicBezTo>
                      <a:pt x="6910" y="5371"/>
                      <a:pt x="7192" y="5051"/>
                      <a:pt x="7432" y="4690"/>
                    </a:cubicBezTo>
                    <a:cubicBezTo>
                      <a:pt x="7641" y="4374"/>
                      <a:pt x="7824" y="4031"/>
                      <a:pt x="7931" y="3666"/>
                    </a:cubicBezTo>
                    <a:cubicBezTo>
                      <a:pt x="8080" y="3171"/>
                      <a:pt x="8144" y="2638"/>
                      <a:pt x="8059" y="2124"/>
                    </a:cubicBezTo>
                    <a:cubicBezTo>
                      <a:pt x="7988" y="1691"/>
                      <a:pt x="7793" y="1264"/>
                      <a:pt x="7503" y="936"/>
                    </a:cubicBezTo>
                    <a:cubicBezTo>
                      <a:pt x="7205" y="600"/>
                      <a:pt x="6825" y="355"/>
                      <a:pt x="6405" y="200"/>
                    </a:cubicBezTo>
                    <a:cubicBezTo>
                      <a:pt x="5997" y="49"/>
                      <a:pt x="5571" y="1"/>
                      <a:pt x="514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32"/>
              <p:cNvSpPr/>
              <p:nvPr/>
            </p:nvSpPr>
            <p:spPr>
              <a:xfrm>
                <a:off x="5314124" y="3410626"/>
                <a:ext cx="53148" cy="55840"/>
              </a:xfrm>
              <a:custGeom>
                <a:avLst/>
                <a:gdLst/>
                <a:ahLst/>
                <a:cxnLst/>
                <a:rect l="l" t="t" r="r" b="b"/>
                <a:pathLst>
                  <a:path w="3099" h="3256" extrusionOk="0">
                    <a:moveTo>
                      <a:pt x="2107" y="1"/>
                    </a:moveTo>
                    <a:cubicBezTo>
                      <a:pt x="1819" y="1"/>
                      <a:pt x="1543" y="123"/>
                      <a:pt x="1301" y="267"/>
                    </a:cubicBezTo>
                    <a:lnTo>
                      <a:pt x="1301" y="268"/>
                    </a:lnTo>
                    <a:cubicBezTo>
                      <a:pt x="1028" y="429"/>
                      <a:pt x="795" y="650"/>
                      <a:pt x="588" y="888"/>
                    </a:cubicBezTo>
                    <a:cubicBezTo>
                      <a:pt x="496" y="996"/>
                      <a:pt x="413" y="1110"/>
                      <a:pt x="342" y="1231"/>
                    </a:cubicBezTo>
                    <a:cubicBezTo>
                      <a:pt x="259" y="1365"/>
                      <a:pt x="184" y="1500"/>
                      <a:pt x="130" y="1646"/>
                    </a:cubicBezTo>
                    <a:cubicBezTo>
                      <a:pt x="101" y="1731"/>
                      <a:pt x="78" y="1816"/>
                      <a:pt x="60" y="1902"/>
                    </a:cubicBezTo>
                    <a:cubicBezTo>
                      <a:pt x="44" y="1982"/>
                      <a:pt x="47" y="2066"/>
                      <a:pt x="49" y="2147"/>
                    </a:cubicBezTo>
                    <a:cubicBezTo>
                      <a:pt x="49" y="2163"/>
                      <a:pt x="50" y="2179"/>
                      <a:pt x="52" y="2195"/>
                    </a:cubicBezTo>
                    <a:cubicBezTo>
                      <a:pt x="1" y="2421"/>
                      <a:pt x="15" y="2657"/>
                      <a:pt x="145" y="2856"/>
                    </a:cubicBezTo>
                    <a:cubicBezTo>
                      <a:pt x="239" y="2996"/>
                      <a:pt x="380" y="3090"/>
                      <a:pt x="529" y="3157"/>
                    </a:cubicBezTo>
                    <a:cubicBezTo>
                      <a:pt x="624" y="3199"/>
                      <a:pt x="728" y="3219"/>
                      <a:pt x="826" y="3240"/>
                    </a:cubicBezTo>
                    <a:cubicBezTo>
                      <a:pt x="878" y="3250"/>
                      <a:pt x="931" y="3255"/>
                      <a:pt x="983" y="3255"/>
                    </a:cubicBezTo>
                    <a:cubicBezTo>
                      <a:pt x="1021" y="3255"/>
                      <a:pt x="1058" y="3252"/>
                      <a:pt x="1096" y="3247"/>
                    </a:cubicBezTo>
                    <a:cubicBezTo>
                      <a:pt x="1245" y="3229"/>
                      <a:pt x="1391" y="3167"/>
                      <a:pt x="1521" y="3099"/>
                    </a:cubicBezTo>
                    <a:cubicBezTo>
                      <a:pt x="1694" y="3006"/>
                      <a:pt x="1855" y="2893"/>
                      <a:pt x="2004" y="2763"/>
                    </a:cubicBezTo>
                    <a:cubicBezTo>
                      <a:pt x="2319" y="2486"/>
                      <a:pt x="2586" y="2159"/>
                      <a:pt x="2795" y="1795"/>
                    </a:cubicBezTo>
                    <a:cubicBezTo>
                      <a:pt x="2968" y="1490"/>
                      <a:pt x="3099" y="1128"/>
                      <a:pt x="3041" y="775"/>
                    </a:cubicBezTo>
                    <a:cubicBezTo>
                      <a:pt x="2974" y="365"/>
                      <a:pt x="2627" y="53"/>
                      <a:pt x="2219" y="7"/>
                    </a:cubicBezTo>
                    <a:cubicBezTo>
                      <a:pt x="2181" y="2"/>
                      <a:pt x="2144" y="1"/>
                      <a:pt x="210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32"/>
              <p:cNvSpPr/>
              <p:nvPr/>
            </p:nvSpPr>
            <p:spPr>
              <a:xfrm>
                <a:off x="5072800" y="3721294"/>
                <a:ext cx="67365" cy="74277"/>
              </a:xfrm>
              <a:custGeom>
                <a:avLst/>
                <a:gdLst/>
                <a:ahLst/>
                <a:cxnLst/>
                <a:rect l="l" t="t" r="r" b="b"/>
                <a:pathLst>
                  <a:path w="3928" h="4331" extrusionOk="0">
                    <a:moveTo>
                      <a:pt x="2467" y="0"/>
                    </a:moveTo>
                    <a:cubicBezTo>
                      <a:pt x="2461" y="0"/>
                      <a:pt x="2456" y="0"/>
                      <a:pt x="2450" y="0"/>
                    </a:cubicBezTo>
                    <a:cubicBezTo>
                      <a:pt x="2266" y="3"/>
                      <a:pt x="2083" y="32"/>
                      <a:pt x="1906" y="86"/>
                    </a:cubicBezTo>
                    <a:cubicBezTo>
                      <a:pt x="1772" y="124"/>
                      <a:pt x="1654" y="195"/>
                      <a:pt x="1532" y="265"/>
                    </a:cubicBezTo>
                    <a:cubicBezTo>
                      <a:pt x="1432" y="324"/>
                      <a:pt x="1339" y="397"/>
                      <a:pt x="1255" y="478"/>
                    </a:cubicBezTo>
                    <a:cubicBezTo>
                      <a:pt x="857" y="852"/>
                      <a:pt x="574" y="1337"/>
                      <a:pt x="414" y="1857"/>
                    </a:cubicBezTo>
                    <a:cubicBezTo>
                      <a:pt x="381" y="1965"/>
                      <a:pt x="350" y="2079"/>
                      <a:pt x="326" y="2192"/>
                    </a:cubicBezTo>
                    <a:cubicBezTo>
                      <a:pt x="308" y="2223"/>
                      <a:pt x="292" y="2253"/>
                      <a:pt x="276" y="2284"/>
                    </a:cubicBezTo>
                    <a:cubicBezTo>
                      <a:pt x="137" y="2551"/>
                      <a:pt x="31" y="2853"/>
                      <a:pt x="15" y="3156"/>
                    </a:cubicBezTo>
                    <a:cubicBezTo>
                      <a:pt x="0" y="3434"/>
                      <a:pt x="67" y="3719"/>
                      <a:pt x="256" y="3928"/>
                    </a:cubicBezTo>
                    <a:cubicBezTo>
                      <a:pt x="490" y="4186"/>
                      <a:pt x="829" y="4291"/>
                      <a:pt x="1166" y="4324"/>
                    </a:cubicBezTo>
                    <a:cubicBezTo>
                      <a:pt x="1212" y="4329"/>
                      <a:pt x="1257" y="4331"/>
                      <a:pt x="1302" y="4331"/>
                    </a:cubicBezTo>
                    <a:cubicBezTo>
                      <a:pt x="1933" y="4331"/>
                      <a:pt x="2475" y="3896"/>
                      <a:pt x="2899" y="3463"/>
                    </a:cubicBezTo>
                    <a:cubicBezTo>
                      <a:pt x="3165" y="3193"/>
                      <a:pt x="3383" y="2885"/>
                      <a:pt x="3569" y="2555"/>
                    </a:cubicBezTo>
                    <a:cubicBezTo>
                      <a:pt x="3737" y="2257"/>
                      <a:pt x="3859" y="1923"/>
                      <a:pt x="3907" y="1585"/>
                    </a:cubicBezTo>
                    <a:cubicBezTo>
                      <a:pt x="3927" y="1431"/>
                      <a:pt x="3926" y="1274"/>
                      <a:pt x="3900" y="1120"/>
                    </a:cubicBezTo>
                    <a:cubicBezTo>
                      <a:pt x="3869" y="933"/>
                      <a:pt x="3795" y="770"/>
                      <a:pt x="3694" y="612"/>
                    </a:cubicBezTo>
                    <a:cubicBezTo>
                      <a:pt x="3608" y="480"/>
                      <a:pt x="3482" y="365"/>
                      <a:pt x="3349" y="279"/>
                    </a:cubicBezTo>
                    <a:cubicBezTo>
                      <a:pt x="3166" y="160"/>
                      <a:pt x="2980" y="95"/>
                      <a:pt x="2771" y="40"/>
                    </a:cubicBezTo>
                    <a:cubicBezTo>
                      <a:pt x="2672" y="13"/>
                      <a:pt x="2570" y="0"/>
                      <a:pt x="246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32"/>
              <p:cNvSpPr/>
              <p:nvPr/>
            </p:nvSpPr>
            <p:spPr>
              <a:xfrm>
                <a:off x="7731197" y="3206710"/>
                <a:ext cx="195699" cy="213037"/>
              </a:xfrm>
              <a:custGeom>
                <a:avLst/>
                <a:gdLst/>
                <a:ahLst/>
                <a:cxnLst/>
                <a:rect l="l" t="t" r="r" b="b"/>
                <a:pathLst>
                  <a:path w="11411" h="12422" extrusionOk="0">
                    <a:moveTo>
                      <a:pt x="6981" y="1"/>
                    </a:moveTo>
                    <a:cubicBezTo>
                      <a:pt x="6970" y="1"/>
                      <a:pt x="6958" y="1"/>
                      <a:pt x="6947" y="1"/>
                    </a:cubicBezTo>
                    <a:lnTo>
                      <a:pt x="6946" y="1"/>
                    </a:lnTo>
                    <a:cubicBezTo>
                      <a:pt x="6802" y="1"/>
                      <a:pt x="6661" y="4"/>
                      <a:pt x="6522" y="9"/>
                    </a:cubicBezTo>
                    <a:cubicBezTo>
                      <a:pt x="6233" y="21"/>
                      <a:pt x="5948" y="62"/>
                      <a:pt x="5668" y="130"/>
                    </a:cubicBezTo>
                    <a:cubicBezTo>
                      <a:pt x="5348" y="204"/>
                      <a:pt x="5036" y="304"/>
                      <a:pt x="4735" y="432"/>
                    </a:cubicBezTo>
                    <a:cubicBezTo>
                      <a:pt x="4471" y="547"/>
                      <a:pt x="4193" y="696"/>
                      <a:pt x="3859" y="904"/>
                    </a:cubicBezTo>
                    <a:cubicBezTo>
                      <a:pt x="3440" y="1170"/>
                      <a:pt x="3034" y="1507"/>
                      <a:pt x="2583" y="1966"/>
                    </a:cubicBezTo>
                    <a:cubicBezTo>
                      <a:pt x="2302" y="2237"/>
                      <a:pt x="2048" y="2534"/>
                      <a:pt x="1825" y="2852"/>
                    </a:cubicBezTo>
                    <a:cubicBezTo>
                      <a:pt x="1643" y="3102"/>
                      <a:pt x="1475" y="3360"/>
                      <a:pt x="1322" y="3626"/>
                    </a:cubicBezTo>
                    <a:cubicBezTo>
                      <a:pt x="950" y="4261"/>
                      <a:pt x="676" y="4852"/>
                      <a:pt x="480" y="5433"/>
                    </a:cubicBezTo>
                    <a:cubicBezTo>
                      <a:pt x="256" y="6101"/>
                      <a:pt x="114" y="6714"/>
                      <a:pt x="44" y="7308"/>
                    </a:cubicBezTo>
                    <a:cubicBezTo>
                      <a:pt x="2" y="7666"/>
                      <a:pt x="0" y="8016"/>
                      <a:pt x="5" y="8311"/>
                    </a:cubicBezTo>
                    <a:cubicBezTo>
                      <a:pt x="8" y="8570"/>
                      <a:pt x="34" y="8828"/>
                      <a:pt x="80" y="9082"/>
                    </a:cubicBezTo>
                    <a:cubicBezTo>
                      <a:pt x="197" y="9711"/>
                      <a:pt x="426" y="10273"/>
                      <a:pt x="757" y="10756"/>
                    </a:cubicBezTo>
                    <a:cubicBezTo>
                      <a:pt x="836" y="10867"/>
                      <a:pt x="924" y="10973"/>
                      <a:pt x="1019" y="11072"/>
                    </a:cubicBezTo>
                    <a:cubicBezTo>
                      <a:pt x="1167" y="11225"/>
                      <a:pt x="1315" y="11371"/>
                      <a:pt x="1489" y="11499"/>
                    </a:cubicBezTo>
                    <a:cubicBezTo>
                      <a:pt x="1723" y="11671"/>
                      <a:pt x="1980" y="11810"/>
                      <a:pt x="2252" y="11916"/>
                    </a:cubicBezTo>
                    <a:cubicBezTo>
                      <a:pt x="2494" y="12070"/>
                      <a:pt x="2757" y="12189"/>
                      <a:pt x="3032" y="12272"/>
                    </a:cubicBezTo>
                    <a:cubicBezTo>
                      <a:pt x="3366" y="12371"/>
                      <a:pt x="3715" y="12422"/>
                      <a:pt x="4064" y="12422"/>
                    </a:cubicBezTo>
                    <a:cubicBezTo>
                      <a:pt x="4074" y="12422"/>
                      <a:pt x="4084" y="12422"/>
                      <a:pt x="4093" y="12421"/>
                    </a:cubicBezTo>
                    <a:cubicBezTo>
                      <a:pt x="4843" y="12421"/>
                      <a:pt x="5678" y="12212"/>
                      <a:pt x="6509" y="11816"/>
                    </a:cubicBezTo>
                    <a:cubicBezTo>
                      <a:pt x="7563" y="11312"/>
                      <a:pt x="8537" y="10464"/>
                      <a:pt x="9405" y="9296"/>
                    </a:cubicBezTo>
                    <a:cubicBezTo>
                      <a:pt x="9820" y="8737"/>
                      <a:pt x="10184" y="8143"/>
                      <a:pt x="10495" y="7520"/>
                    </a:cubicBezTo>
                    <a:cubicBezTo>
                      <a:pt x="10771" y="6963"/>
                      <a:pt x="10998" y="6339"/>
                      <a:pt x="11185" y="5611"/>
                    </a:cubicBezTo>
                    <a:cubicBezTo>
                      <a:pt x="11342" y="5004"/>
                      <a:pt x="11410" y="4378"/>
                      <a:pt x="11389" y="3751"/>
                    </a:cubicBezTo>
                    <a:cubicBezTo>
                      <a:pt x="11365" y="3163"/>
                      <a:pt x="11229" y="2593"/>
                      <a:pt x="10993" y="2108"/>
                    </a:cubicBezTo>
                    <a:cubicBezTo>
                      <a:pt x="10725" y="1552"/>
                      <a:pt x="10322" y="1086"/>
                      <a:pt x="9832" y="759"/>
                    </a:cubicBezTo>
                    <a:cubicBezTo>
                      <a:pt x="9283" y="394"/>
                      <a:pt x="8610" y="158"/>
                      <a:pt x="7830" y="53"/>
                    </a:cubicBezTo>
                    <a:cubicBezTo>
                      <a:pt x="7549" y="18"/>
                      <a:pt x="7265" y="1"/>
                      <a:pt x="69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32"/>
              <p:cNvSpPr/>
              <p:nvPr/>
            </p:nvSpPr>
            <p:spPr>
              <a:xfrm>
                <a:off x="8047936" y="2929163"/>
                <a:ext cx="74088" cy="74157"/>
              </a:xfrm>
              <a:custGeom>
                <a:avLst/>
                <a:gdLst/>
                <a:ahLst/>
                <a:cxnLst/>
                <a:rect l="l" t="t" r="r" b="b"/>
                <a:pathLst>
                  <a:path w="4320" h="4324" extrusionOk="0">
                    <a:moveTo>
                      <a:pt x="2769" y="811"/>
                    </a:moveTo>
                    <a:cubicBezTo>
                      <a:pt x="2843" y="815"/>
                      <a:pt x="2917" y="825"/>
                      <a:pt x="2988" y="841"/>
                    </a:cubicBezTo>
                    <a:cubicBezTo>
                      <a:pt x="3079" y="870"/>
                      <a:pt x="3167" y="907"/>
                      <a:pt x="3252" y="949"/>
                    </a:cubicBezTo>
                    <a:cubicBezTo>
                      <a:pt x="3302" y="982"/>
                      <a:pt x="3350" y="1017"/>
                      <a:pt x="3393" y="1058"/>
                    </a:cubicBezTo>
                    <a:cubicBezTo>
                      <a:pt x="3424" y="1093"/>
                      <a:pt x="3453" y="1129"/>
                      <a:pt x="3477" y="1168"/>
                    </a:cubicBezTo>
                    <a:cubicBezTo>
                      <a:pt x="3498" y="1207"/>
                      <a:pt x="3514" y="1248"/>
                      <a:pt x="3528" y="1290"/>
                    </a:cubicBezTo>
                    <a:cubicBezTo>
                      <a:pt x="3544" y="1358"/>
                      <a:pt x="3553" y="1430"/>
                      <a:pt x="3557" y="1501"/>
                    </a:cubicBezTo>
                    <a:cubicBezTo>
                      <a:pt x="3384" y="1168"/>
                      <a:pt x="3084" y="920"/>
                      <a:pt x="2724" y="814"/>
                    </a:cubicBezTo>
                    <a:cubicBezTo>
                      <a:pt x="2738" y="812"/>
                      <a:pt x="2754" y="811"/>
                      <a:pt x="2769" y="811"/>
                    </a:cubicBezTo>
                    <a:close/>
                    <a:moveTo>
                      <a:pt x="2769" y="0"/>
                    </a:moveTo>
                    <a:cubicBezTo>
                      <a:pt x="2586" y="0"/>
                      <a:pt x="2403" y="28"/>
                      <a:pt x="2228" y="80"/>
                    </a:cubicBezTo>
                    <a:cubicBezTo>
                      <a:pt x="2055" y="130"/>
                      <a:pt x="1902" y="220"/>
                      <a:pt x="1748" y="311"/>
                    </a:cubicBezTo>
                    <a:cubicBezTo>
                      <a:pt x="1456" y="488"/>
                      <a:pt x="1203" y="745"/>
                      <a:pt x="992" y="1013"/>
                    </a:cubicBezTo>
                    <a:cubicBezTo>
                      <a:pt x="984" y="1024"/>
                      <a:pt x="973" y="1034"/>
                      <a:pt x="966" y="1046"/>
                    </a:cubicBezTo>
                    <a:cubicBezTo>
                      <a:pt x="764" y="1252"/>
                      <a:pt x="589" y="1479"/>
                      <a:pt x="438" y="1724"/>
                    </a:cubicBezTo>
                    <a:cubicBezTo>
                      <a:pt x="241" y="2044"/>
                      <a:pt x="93" y="2385"/>
                      <a:pt x="28" y="2756"/>
                    </a:cubicBezTo>
                    <a:cubicBezTo>
                      <a:pt x="3" y="2911"/>
                      <a:pt x="0" y="3069"/>
                      <a:pt x="22" y="3225"/>
                    </a:cubicBezTo>
                    <a:cubicBezTo>
                      <a:pt x="44" y="3403"/>
                      <a:pt x="112" y="3560"/>
                      <a:pt x="204" y="3713"/>
                    </a:cubicBezTo>
                    <a:cubicBezTo>
                      <a:pt x="393" y="4034"/>
                      <a:pt x="763" y="4189"/>
                      <a:pt x="1109" y="4269"/>
                    </a:cubicBezTo>
                    <a:cubicBezTo>
                      <a:pt x="1265" y="4305"/>
                      <a:pt x="1425" y="4323"/>
                      <a:pt x="1584" y="4323"/>
                    </a:cubicBezTo>
                    <a:cubicBezTo>
                      <a:pt x="1831" y="4323"/>
                      <a:pt x="2077" y="4280"/>
                      <a:pt x="2311" y="4193"/>
                    </a:cubicBezTo>
                    <a:cubicBezTo>
                      <a:pt x="2673" y="4057"/>
                      <a:pt x="3001" y="3814"/>
                      <a:pt x="3275" y="3546"/>
                    </a:cubicBezTo>
                    <a:cubicBezTo>
                      <a:pt x="3582" y="3246"/>
                      <a:pt x="3839" y="2899"/>
                      <a:pt x="4034" y="2517"/>
                    </a:cubicBezTo>
                    <a:cubicBezTo>
                      <a:pt x="4212" y="2175"/>
                      <a:pt x="4320" y="1781"/>
                      <a:pt x="4307" y="1392"/>
                    </a:cubicBezTo>
                    <a:cubicBezTo>
                      <a:pt x="4301" y="1225"/>
                      <a:pt x="4265" y="1058"/>
                      <a:pt x="4202" y="902"/>
                    </a:cubicBezTo>
                    <a:cubicBezTo>
                      <a:pt x="4127" y="709"/>
                      <a:pt x="3996" y="552"/>
                      <a:pt x="3845" y="411"/>
                    </a:cubicBezTo>
                    <a:cubicBezTo>
                      <a:pt x="3704" y="278"/>
                      <a:pt x="3518" y="185"/>
                      <a:pt x="3338" y="118"/>
                    </a:cubicBezTo>
                    <a:cubicBezTo>
                      <a:pt x="3156" y="51"/>
                      <a:pt x="2962" y="0"/>
                      <a:pt x="276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32"/>
              <p:cNvSpPr/>
              <p:nvPr/>
            </p:nvSpPr>
            <p:spPr>
              <a:xfrm>
                <a:off x="8125307" y="3198272"/>
                <a:ext cx="87465" cy="92353"/>
              </a:xfrm>
              <a:custGeom>
                <a:avLst/>
                <a:gdLst/>
                <a:ahLst/>
                <a:cxnLst/>
                <a:rect l="l" t="t" r="r" b="b"/>
                <a:pathLst>
                  <a:path w="5100" h="5385" extrusionOk="0">
                    <a:moveTo>
                      <a:pt x="3459" y="0"/>
                    </a:moveTo>
                    <a:cubicBezTo>
                      <a:pt x="3197" y="0"/>
                      <a:pt x="2931" y="67"/>
                      <a:pt x="2693" y="159"/>
                    </a:cubicBezTo>
                    <a:cubicBezTo>
                      <a:pt x="2359" y="285"/>
                      <a:pt x="2048" y="491"/>
                      <a:pt x="1774" y="718"/>
                    </a:cubicBezTo>
                    <a:cubicBezTo>
                      <a:pt x="1188" y="1199"/>
                      <a:pt x="705" y="1826"/>
                      <a:pt x="403" y="2522"/>
                    </a:cubicBezTo>
                    <a:cubicBezTo>
                      <a:pt x="294" y="2767"/>
                      <a:pt x="221" y="3027"/>
                      <a:pt x="188" y="3294"/>
                    </a:cubicBezTo>
                    <a:cubicBezTo>
                      <a:pt x="34" y="3810"/>
                      <a:pt x="0" y="4385"/>
                      <a:pt x="311" y="4848"/>
                    </a:cubicBezTo>
                    <a:cubicBezTo>
                      <a:pt x="481" y="5105"/>
                      <a:pt x="764" y="5249"/>
                      <a:pt x="1053" y="5326"/>
                    </a:cubicBezTo>
                    <a:cubicBezTo>
                      <a:pt x="1210" y="5368"/>
                      <a:pt x="1372" y="5385"/>
                      <a:pt x="1535" y="5385"/>
                    </a:cubicBezTo>
                    <a:cubicBezTo>
                      <a:pt x="1740" y="5385"/>
                      <a:pt x="1945" y="5358"/>
                      <a:pt x="2143" y="5322"/>
                    </a:cubicBezTo>
                    <a:cubicBezTo>
                      <a:pt x="2316" y="5288"/>
                      <a:pt x="2488" y="5245"/>
                      <a:pt x="2650" y="5171"/>
                    </a:cubicBezTo>
                    <a:cubicBezTo>
                      <a:pt x="2822" y="5094"/>
                      <a:pt x="2989" y="4988"/>
                      <a:pt x="3145" y="4876"/>
                    </a:cubicBezTo>
                    <a:cubicBezTo>
                      <a:pt x="3480" y="4636"/>
                      <a:pt x="3778" y="4331"/>
                      <a:pt x="4042" y="4013"/>
                    </a:cubicBezTo>
                    <a:cubicBezTo>
                      <a:pt x="4327" y="3673"/>
                      <a:pt x="4568" y="3302"/>
                      <a:pt x="4763" y="2902"/>
                    </a:cubicBezTo>
                    <a:cubicBezTo>
                      <a:pt x="4933" y="2548"/>
                      <a:pt x="5059" y="2148"/>
                      <a:pt x="5079" y="1752"/>
                    </a:cubicBezTo>
                    <a:cubicBezTo>
                      <a:pt x="5100" y="1350"/>
                      <a:pt x="5005" y="955"/>
                      <a:pt x="4757" y="632"/>
                    </a:cubicBezTo>
                    <a:cubicBezTo>
                      <a:pt x="4504" y="305"/>
                      <a:pt x="4109" y="96"/>
                      <a:pt x="3708" y="22"/>
                    </a:cubicBezTo>
                    <a:cubicBezTo>
                      <a:pt x="3627" y="8"/>
                      <a:pt x="3543" y="0"/>
                      <a:pt x="34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32"/>
              <p:cNvSpPr/>
              <p:nvPr/>
            </p:nvSpPr>
            <p:spPr>
              <a:xfrm>
                <a:off x="7433685" y="3596464"/>
                <a:ext cx="147061" cy="137989"/>
              </a:xfrm>
              <a:custGeom>
                <a:avLst/>
                <a:gdLst/>
                <a:ahLst/>
                <a:cxnLst/>
                <a:rect l="l" t="t" r="r" b="b"/>
                <a:pathLst>
                  <a:path w="8575" h="8046" extrusionOk="0">
                    <a:moveTo>
                      <a:pt x="5542" y="0"/>
                    </a:moveTo>
                    <a:cubicBezTo>
                      <a:pt x="5528" y="0"/>
                      <a:pt x="5514" y="0"/>
                      <a:pt x="5499" y="1"/>
                    </a:cubicBezTo>
                    <a:cubicBezTo>
                      <a:pt x="5398" y="1"/>
                      <a:pt x="5296" y="3"/>
                      <a:pt x="5196" y="8"/>
                    </a:cubicBezTo>
                    <a:cubicBezTo>
                      <a:pt x="4881" y="25"/>
                      <a:pt x="4551" y="85"/>
                      <a:pt x="4128" y="201"/>
                    </a:cubicBezTo>
                    <a:lnTo>
                      <a:pt x="3982" y="246"/>
                    </a:lnTo>
                    <a:cubicBezTo>
                      <a:pt x="3953" y="249"/>
                      <a:pt x="3925" y="253"/>
                      <a:pt x="3897" y="262"/>
                    </a:cubicBezTo>
                    <a:cubicBezTo>
                      <a:pt x="2760" y="602"/>
                      <a:pt x="1880" y="1382"/>
                      <a:pt x="1343" y="1976"/>
                    </a:cubicBezTo>
                    <a:cubicBezTo>
                      <a:pt x="564" y="2840"/>
                      <a:pt x="100" y="3841"/>
                      <a:pt x="36" y="4795"/>
                    </a:cubicBezTo>
                    <a:cubicBezTo>
                      <a:pt x="1" y="5310"/>
                      <a:pt x="95" y="5828"/>
                      <a:pt x="312" y="6297"/>
                    </a:cubicBezTo>
                    <a:cubicBezTo>
                      <a:pt x="519" y="6747"/>
                      <a:pt x="848" y="7156"/>
                      <a:pt x="1261" y="7479"/>
                    </a:cubicBezTo>
                    <a:cubicBezTo>
                      <a:pt x="1741" y="7849"/>
                      <a:pt x="2349" y="8045"/>
                      <a:pt x="3020" y="8045"/>
                    </a:cubicBezTo>
                    <a:cubicBezTo>
                      <a:pt x="3272" y="8045"/>
                      <a:pt x="3521" y="8018"/>
                      <a:pt x="3767" y="7965"/>
                    </a:cubicBezTo>
                    <a:cubicBezTo>
                      <a:pt x="4605" y="7784"/>
                      <a:pt x="5465" y="7331"/>
                      <a:pt x="6256" y="6654"/>
                    </a:cubicBezTo>
                    <a:cubicBezTo>
                      <a:pt x="7010" y="6009"/>
                      <a:pt x="7604" y="5225"/>
                      <a:pt x="7976" y="4385"/>
                    </a:cubicBezTo>
                    <a:cubicBezTo>
                      <a:pt x="8574" y="3032"/>
                      <a:pt x="8426" y="1183"/>
                      <a:pt x="7144" y="430"/>
                    </a:cubicBezTo>
                    <a:cubicBezTo>
                      <a:pt x="7001" y="343"/>
                      <a:pt x="6853" y="269"/>
                      <a:pt x="6699" y="208"/>
                    </a:cubicBezTo>
                    <a:cubicBezTo>
                      <a:pt x="6509" y="134"/>
                      <a:pt x="6310" y="89"/>
                      <a:pt x="6175" y="63"/>
                    </a:cubicBezTo>
                    <a:cubicBezTo>
                      <a:pt x="5966" y="21"/>
                      <a:pt x="5754" y="0"/>
                      <a:pt x="55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32"/>
              <p:cNvSpPr/>
              <p:nvPr/>
            </p:nvSpPr>
            <p:spPr>
              <a:xfrm>
                <a:off x="7982486" y="3709682"/>
                <a:ext cx="44864" cy="43475"/>
              </a:xfrm>
              <a:custGeom>
                <a:avLst/>
                <a:gdLst/>
                <a:ahLst/>
                <a:cxnLst/>
                <a:rect l="l" t="t" r="r" b="b"/>
                <a:pathLst>
                  <a:path w="2616" h="2535" extrusionOk="0">
                    <a:moveTo>
                      <a:pt x="1746" y="0"/>
                    </a:moveTo>
                    <a:cubicBezTo>
                      <a:pt x="1738" y="0"/>
                      <a:pt x="1731" y="0"/>
                      <a:pt x="1724" y="1"/>
                    </a:cubicBezTo>
                    <a:cubicBezTo>
                      <a:pt x="1583" y="1"/>
                      <a:pt x="1448" y="28"/>
                      <a:pt x="1310" y="67"/>
                    </a:cubicBezTo>
                    <a:lnTo>
                      <a:pt x="1310" y="69"/>
                    </a:lnTo>
                    <a:cubicBezTo>
                      <a:pt x="971" y="163"/>
                      <a:pt x="672" y="404"/>
                      <a:pt x="470" y="689"/>
                    </a:cubicBezTo>
                    <a:cubicBezTo>
                      <a:pt x="412" y="772"/>
                      <a:pt x="360" y="859"/>
                      <a:pt x="316" y="950"/>
                    </a:cubicBezTo>
                    <a:cubicBezTo>
                      <a:pt x="303" y="968"/>
                      <a:pt x="290" y="987"/>
                      <a:pt x="280" y="1006"/>
                    </a:cubicBezTo>
                    <a:cubicBezTo>
                      <a:pt x="111" y="1271"/>
                      <a:pt x="1" y="1604"/>
                      <a:pt x="71" y="1918"/>
                    </a:cubicBezTo>
                    <a:cubicBezTo>
                      <a:pt x="101" y="2051"/>
                      <a:pt x="155" y="2185"/>
                      <a:pt x="249" y="2284"/>
                    </a:cubicBezTo>
                    <a:cubicBezTo>
                      <a:pt x="376" y="2417"/>
                      <a:pt x="519" y="2490"/>
                      <a:pt x="700" y="2525"/>
                    </a:cubicBezTo>
                    <a:cubicBezTo>
                      <a:pt x="736" y="2531"/>
                      <a:pt x="774" y="2534"/>
                      <a:pt x="811" y="2534"/>
                    </a:cubicBezTo>
                    <a:cubicBezTo>
                      <a:pt x="942" y="2534"/>
                      <a:pt x="1074" y="2499"/>
                      <a:pt x="1196" y="2459"/>
                    </a:cubicBezTo>
                    <a:cubicBezTo>
                      <a:pt x="1404" y="2393"/>
                      <a:pt x="1597" y="2256"/>
                      <a:pt x="1767" y="2123"/>
                    </a:cubicBezTo>
                    <a:cubicBezTo>
                      <a:pt x="1969" y="1958"/>
                      <a:pt x="2153" y="1773"/>
                      <a:pt x="2315" y="1569"/>
                    </a:cubicBezTo>
                    <a:cubicBezTo>
                      <a:pt x="2424" y="1433"/>
                      <a:pt x="2524" y="1269"/>
                      <a:pt x="2569" y="1097"/>
                    </a:cubicBezTo>
                    <a:cubicBezTo>
                      <a:pt x="2592" y="1014"/>
                      <a:pt x="2615" y="942"/>
                      <a:pt x="2615" y="856"/>
                    </a:cubicBezTo>
                    <a:cubicBezTo>
                      <a:pt x="2615" y="731"/>
                      <a:pt x="2609" y="654"/>
                      <a:pt x="2572" y="537"/>
                    </a:cubicBezTo>
                    <a:cubicBezTo>
                      <a:pt x="2519" y="390"/>
                      <a:pt x="2424" y="264"/>
                      <a:pt x="2296" y="175"/>
                    </a:cubicBezTo>
                    <a:cubicBezTo>
                      <a:pt x="2164" y="85"/>
                      <a:pt x="2011" y="27"/>
                      <a:pt x="1853" y="8"/>
                    </a:cubicBezTo>
                    <a:cubicBezTo>
                      <a:pt x="1817" y="3"/>
                      <a:pt x="1782" y="0"/>
                      <a:pt x="174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32"/>
              <p:cNvSpPr/>
              <p:nvPr/>
            </p:nvSpPr>
            <p:spPr>
              <a:xfrm>
                <a:off x="7431096" y="534999"/>
                <a:ext cx="135999" cy="134782"/>
              </a:xfrm>
              <a:custGeom>
                <a:avLst/>
                <a:gdLst/>
                <a:ahLst/>
                <a:cxnLst/>
                <a:rect l="l" t="t" r="r" b="b"/>
                <a:pathLst>
                  <a:path w="7930" h="7859" extrusionOk="0">
                    <a:moveTo>
                      <a:pt x="5386" y="1"/>
                    </a:moveTo>
                    <a:cubicBezTo>
                      <a:pt x="5302" y="1"/>
                      <a:pt x="5218" y="2"/>
                      <a:pt x="5132" y="7"/>
                    </a:cubicBezTo>
                    <a:cubicBezTo>
                      <a:pt x="4814" y="17"/>
                      <a:pt x="4471" y="76"/>
                      <a:pt x="4056" y="192"/>
                    </a:cubicBezTo>
                    <a:cubicBezTo>
                      <a:pt x="3356" y="386"/>
                      <a:pt x="2660" y="737"/>
                      <a:pt x="2043" y="1209"/>
                    </a:cubicBezTo>
                    <a:cubicBezTo>
                      <a:pt x="1360" y="1732"/>
                      <a:pt x="834" y="2385"/>
                      <a:pt x="524" y="3096"/>
                    </a:cubicBezTo>
                    <a:cubicBezTo>
                      <a:pt x="386" y="3409"/>
                      <a:pt x="281" y="3774"/>
                      <a:pt x="211" y="4178"/>
                    </a:cubicBezTo>
                    <a:cubicBezTo>
                      <a:pt x="137" y="4410"/>
                      <a:pt x="88" y="4651"/>
                      <a:pt x="63" y="4895"/>
                    </a:cubicBezTo>
                    <a:cubicBezTo>
                      <a:pt x="1" y="5523"/>
                      <a:pt x="169" y="6167"/>
                      <a:pt x="537" y="6709"/>
                    </a:cubicBezTo>
                    <a:cubicBezTo>
                      <a:pt x="601" y="6824"/>
                      <a:pt x="679" y="6930"/>
                      <a:pt x="768" y="7027"/>
                    </a:cubicBezTo>
                    <a:cubicBezTo>
                      <a:pt x="859" y="7122"/>
                      <a:pt x="935" y="7202"/>
                      <a:pt x="1025" y="7268"/>
                    </a:cubicBezTo>
                    <a:cubicBezTo>
                      <a:pt x="1051" y="7287"/>
                      <a:pt x="1075" y="7306"/>
                      <a:pt x="1103" y="7324"/>
                    </a:cubicBezTo>
                    <a:cubicBezTo>
                      <a:pt x="1158" y="7367"/>
                      <a:pt x="1216" y="7411"/>
                      <a:pt x="1276" y="7450"/>
                    </a:cubicBezTo>
                    <a:cubicBezTo>
                      <a:pt x="1648" y="7701"/>
                      <a:pt x="2085" y="7842"/>
                      <a:pt x="2535" y="7857"/>
                    </a:cubicBezTo>
                    <a:lnTo>
                      <a:pt x="2609" y="7858"/>
                    </a:lnTo>
                    <a:cubicBezTo>
                      <a:pt x="3009" y="7858"/>
                      <a:pt x="3423" y="7769"/>
                      <a:pt x="3876" y="7585"/>
                    </a:cubicBezTo>
                    <a:cubicBezTo>
                      <a:pt x="4277" y="7424"/>
                      <a:pt x="4689" y="7184"/>
                      <a:pt x="5132" y="6852"/>
                    </a:cubicBezTo>
                    <a:cubicBezTo>
                      <a:pt x="5512" y="6571"/>
                      <a:pt x="5887" y="6224"/>
                      <a:pt x="6250" y="5825"/>
                    </a:cubicBezTo>
                    <a:cubicBezTo>
                      <a:pt x="6555" y="5491"/>
                      <a:pt x="6828" y="5128"/>
                      <a:pt x="7064" y="4741"/>
                    </a:cubicBezTo>
                    <a:cubicBezTo>
                      <a:pt x="7302" y="4345"/>
                      <a:pt x="7492" y="3921"/>
                      <a:pt x="7631" y="3479"/>
                    </a:cubicBezTo>
                    <a:cubicBezTo>
                      <a:pt x="7923" y="2563"/>
                      <a:pt x="7929" y="1828"/>
                      <a:pt x="7653" y="1232"/>
                    </a:cubicBezTo>
                    <a:cubicBezTo>
                      <a:pt x="7515" y="937"/>
                      <a:pt x="7306" y="682"/>
                      <a:pt x="7046" y="487"/>
                    </a:cubicBezTo>
                    <a:cubicBezTo>
                      <a:pt x="6738" y="255"/>
                      <a:pt x="6390" y="147"/>
                      <a:pt x="6121" y="81"/>
                    </a:cubicBezTo>
                    <a:cubicBezTo>
                      <a:pt x="5909" y="25"/>
                      <a:pt x="5675" y="2"/>
                      <a:pt x="5386" y="2"/>
                    </a:cubicBezTo>
                    <a:lnTo>
                      <a:pt x="538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32"/>
              <p:cNvSpPr/>
              <p:nvPr/>
            </p:nvSpPr>
            <p:spPr>
              <a:xfrm>
                <a:off x="7897774" y="860006"/>
                <a:ext cx="73951" cy="76386"/>
              </a:xfrm>
              <a:custGeom>
                <a:avLst/>
                <a:gdLst/>
                <a:ahLst/>
                <a:cxnLst/>
                <a:rect l="l" t="t" r="r" b="b"/>
                <a:pathLst>
                  <a:path w="4312" h="4454" extrusionOk="0">
                    <a:moveTo>
                      <a:pt x="2924" y="1"/>
                    </a:moveTo>
                    <a:cubicBezTo>
                      <a:pt x="2246" y="1"/>
                      <a:pt x="1585" y="421"/>
                      <a:pt x="1113" y="880"/>
                    </a:cubicBezTo>
                    <a:lnTo>
                      <a:pt x="1112" y="880"/>
                    </a:lnTo>
                    <a:cubicBezTo>
                      <a:pt x="947" y="1035"/>
                      <a:pt x="795" y="1202"/>
                      <a:pt x="655" y="1381"/>
                    </a:cubicBezTo>
                    <a:cubicBezTo>
                      <a:pt x="513" y="1564"/>
                      <a:pt x="394" y="1767"/>
                      <a:pt x="285" y="1970"/>
                    </a:cubicBezTo>
                    <a:cubicBezTo>
                      <a:pt x="195" y="2147"/>
                      <a:pt x="140" y="2333"/>
                      <a:pt x="92" y="2528"/>
                    </a:cubicBezTo>
                    <a:cubicBezTo>
                      <a:pt x="73" y="2605"/>
                      <a:pt x="63" y="2683"/>
                      <a:pt x="60" y="2763"/>
                    </a:cubicBezTo>
                    <a:cubicBezTo>
                      <a:pt x="43" y="2836"/>
                      <a:pt x="30" y="2908"/>
                      <a:pt x="22" y="2983"/>
                    </a:cubicBezTo>
                    <a:cubicBezTo>
                      <a:pt x="0" y="3176"/>
                      <a:pt x="28" y="3357"/>
                      <a:pt x="83" y="3540"/>
                    </a:cubicBezTo>
                    <a:cubicBezTo>
                      <a:pt x="141" y="3744"/>
                      <a:pt x="281" y="3908"/>
                      <a:pt x="426" y="4053"/>
                    </a:cubicBezTo>
                    <a:cubicBezTo>
                      <a:pt x="571" y="4198"/>
                      <a:pt x="773" y="4303"/>
                      <a:pt x="962" y="4377"/>
                    </a:cubicBezTo>
                    <a:cubicBezTo>
                      <a:pt x="1106" y="4434"/>
                      <a:pt x="1255" y="4454"/>
                      <a:pt x="1406" y="4454"/>
                    </a:cubicBezTo>
                    <a:cubicBezTo>
                      <a:pt x="1448" y="4454"/>
                      <a:pt x="1490" y="4452"/>
                      <a:pt x="1533" y="4449"/>
                    </a:cubicBezTo>
                    <a:cubicBezTo>
                      <a:pt x="1707" y="4439"/>
                      <a:pt x="1880" y="4388"/>
                      <a:pt x="2041" y="4329"/>
                    </a:cubicBezTo>
                    <a:cubicBezTo>
                      <a:pt x="2250" y="4252"/>
                      <a:pt x="2448" y="4136"/>
                      <a:pt x="2634" y="4012"/>
                    </a:cubicBezTo>
                    <a:cubicBezTo>
                      <a:pt x="2987" y="3783"/>
                      <a:pt x="3297" y="3476"/>
                      <a:pt x="3563" y="3148"/>
                    </a:cubicBezTo>
                    <a:cubicBezTo>
                      <a:pt x="3822" y="2831"/>
                      <a:pt x="4041" y="2464"/>
                      <a:pt x="4173" y="2076"/>
                    </a:cubicBezTo>
                    <a:cubicBezTo>
                      <a:pt x="4238" y="1898"/>
                      <a:pt x="4279" y="1712"/>
                      <a:pt x="4297" y="1523"/>
                    </a:cubicBezTo>
                    <a:cubicBezTo>
                      <a:pt x="4311" y="1308"/>
                      <a:pt x="4285" y="1093"/>
                      <a:pt x="4218" y="887"/>
                    </a:cubicBezTo>
                    <a:cubicBezTo>
                      <a:pt x="4163" y="721"/>
                      <a:pt x="4071" y="569"/>
                      <a:pt x="3949" y="442"/>
                    </a:cubicBezTo>
                    <a:cubicBezTo>
                      <a:pt x="3794" y="278"/>
                      <a:pt x="3615" y="143"/>
                      <a:pt x="3399" y="73"/>
                    </a:cubicBezTo>
                    <a:cubicBezTo>
                      <a:pt x="3245" y="26"/>
                      <a:pt x="3085" y="1"/>
                      <a:pt x="29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32"/>
              <p:cNvSpPr/>
              <p:nvPr/>
            </p:nvSpPr>
            <p:spPr>
              <a:xfrm>
                <a:off x="8123266" y="782034"/>
                <a:ext cx="36873" cy="40440"/>
              </a:xfrm>
              <a:custGeom>
                <a:avLst/>
                <a:gdLst/>
                <a:ahLst/>
                <a:cxnLst/>
                <a:rect l="l" t="t" r="r" b="b"/>
                <a:pathLst>
                  <a:path w="2150" h="2358" extrusionOk="0">
                    <a:moveTo>
                      <a:pt x="1611" y="1"/>
                    </a:moveTo>
                    <a:cubicBezTo>
                      <a:pt x="1550" y="1"/>
                      <a:pt x="1490" y="13"/>
                      <a:pt x="1435" y="37"/>
                    </a:cubicBezTo>
                    <a:lnTo>
                      <a:pt x="1435" y="39"/>
                    </a:lnTo>
                    <a:cubicBezTo>
                      <a:pt x="1265" y="117"/>
                      <a:pt x="1098" y="206"/>
                      <a:pt x="939" y="303"/>
                    </a:cubicBezTo>
                    <a:cubicBezTo>
                      <a:pt x="789" y="394"/>
                      <a:pt x="668" y="511"/>
                      <a:pt x="545" y="633"/>
                    </a:cubicBezTo>
                    <a:cubicBezTo>
                      <a:pt x="423" y="756"/>
                      <a:pt x="343" y="910"/>
                      <a:pt x="262" y="1057"/>
                    </a:cubicBezTo>
                    <a:cubicBezTo>
                      <a:pt x="247" y="1084"/>
                      <a:pt x="233" y="1112"/>
                      <a:pt x="220" y="1140"/>
                    </a:cubicBezTo>
                    <a:cubicBezTo>
                      <a:pt x="151" y="1247"/>
                      <a:pt x="99" y="1365"/>
                      <a:pt x="64" y="1487"/>
                    </a:cubicBezTo>
                    <a:cubicBezTo>
                      <a:pt x="11" y="1678"/>
                      <a:pt x="0" y="1870"/>
                      <a:pt x="2" y="2068"/>
                    </a:cubicBezTo>
                    <a:cubicBezTo>
                      <a:pt x="3" y="2181"/>
                      <a:pt x="131" y="2306"/>
                      <a:pt x="243" y="2307"/>
                    </a:cubicBezTo>
                    <a:lnTo>
                      <a:pt x="352" y="2307"/>
                    </a:lnTo>
                    <a:cubicBezTo>
                      <a:pt x="356" y="2309"/>
                      <a:pt x="361" y="2312"/>
                      <a:pt x="366" y="2313"/>
                    </a:cubicBezTo>
                    <a:cubicBezTo>
                      <a:pt x="417" y="2326"/>
                      <a:pt x="465" y="2339"/>
                      <a:pt x="517" y="2352"/>
                    </a:cubicBezTo>
                    <a:cubicBezTo>
                      <a:pt x="542" y="2356"/>
                      <a:pt x="567" y="2357"/>
                      <a:pt x="592" y="2357"/>
                    </a:cubicBezTo>
                    <a:cubicBezTo>
                      <a:pt x="666" y="2357"/>
                      <a:pt x="741" y="2342"/>
                      <a:pt x="809" y="2313"/>
                    </a:cubicBezTo>
                    <a:cubicBezTo>
                      <a:pt x="995" y="2259"/>
                      <a:pt x="1167" y="2165"/>
                      <a:pt x="1310" y="2037"/>
                    </a:cubicBezTo>
                    <a:cubicBezTo>
                      <a:pt x="1422" y="1959"/>
                      <a:pt x="1525" y="1869"/>
                      <a:pt x="1618" y="1770"/>
                    </a:cubicBezTo>
                    <a:cubicBezTo>
                      <a:pt x="1788" y="1593"/>
                      <a:pt x="1906" y="1356"/>
                      <a:pt x="1989" y="1126"/>
                    </a:cubicBezTo>
                    <a:cubicBezTo>
                      <a:pt x="2038" y="986"/>
                      <a:pt x="2077" y="840"/>
                      <a:pt x="2109" y="694"/>
                    </a:cubicBezTo>
                    <a:cubicBezTo>
                      <a:pt x="2135" y="575"/>
                      <a:pt x="2150" y="463"/>
                      <a:pt x="2100" y="344"/>
                    </a:cubicBezTo>
                    <a:cubicBezTo>
                      <a:pt x="2060" y="245"/>
                      <a:pt x="1986" y="171"/>
                      <a:pt x="1907" y="104"/>
                    </a:cubicBezTo>
                    <a:cubicBezTo>
                      <a:pt x="1823" y="36"/>
                      <a:pt x="1718" y="1"/>
                      <a:pt x="161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32"/>
              <p:cNvSpPr/>
              <p:nvPr/>
            </p:nvSpPr>
            <p:spPr>
              <a:xfrm>
                <a:off x="8151841" y="1394074"/>
                <a:ext cx="103037" cy="106827"/>
              </a:xfrm>
              <a:custGeom>
                <a:avLst/>
                <a:gdLst/>
                <a:ahLst/>
                <a:cxnLst/>
                <a:rect l="l" t="t" r="r" b="b"/>
                <a:pathLst>
                  <a:path w="6008" h="6229" extrusionOk="0">
                    <a:moveTo>
                      <a:pt x="1155" y="3868"/>
                    </a:moveTo>
                    <a:cubicBezTo>
                      <a:pt x="1238" y="4068"/>
                      <a:pt x="1370" y="4246"/>
                      <a:pt x="1538" y="4385"/>
                    </a:cubicBezTo>
                    <a:cubicBezTo>
                      <a:pt x="1596" y="4523"/>
                      <a:pt x="1707" y="4635"/>
                      <a:pt x="1845" y="4693"/>
                    </a:cubicBezTo>
                    <a:cubicBezTo>
                      <a:pt x="1875" y="4706"/>
                      <a:pt x="1906" y="4715"/>
                      <a:pt x="1938" y="4722"/>
                    </a:cubicBezTo>
                    <a:cubicBezTo>
                      <a:pt x="1897" y="4728"/>
                      <a:pt x="1859" y="4732"/>
                      <a:pt x="1820" y="4734"/>
                    </a:cubicBezTo>
                    <a:cubicBezTo>
                      <a:pt x="1760" y="4731"/>
                      <a:pt x="1704" y="4723"/>
                      <a:pt x="1646" y="4712"/>
                    </a:cubicBezTo>
                    <a:cubicBezTo>
                      <a:pt x="1525" y="4675"/>
                      <a:pt x="1415" y="4610"/>
                      <a:pt x="1325" y="4522"/>
                    </a:cubicBezTo>
                    <a:cubicBezTo>
                      <a:pt x="1291" y="4482"/>
                      <a:pt x="1262" y="4443"/>
                      <a:pt x="1233" y="4401"/>
                    </a:cubicBezTo>
                    <a:cubicBezTo>
                      <a:pt x="1211" y="4352"/>
                      <a:pt x="1191" y="4302"/>
                      <a:pt x="1174" y="4251"/>
                    </a:cubicBezTo>
                    <a:cubicBezTo>
                      <a:pt x="1158" y="4173"/>
                      <a:pt x="1148" y="4092"/>
                      <a:pt x="1143" y="4012"/>
                    </a:cubicBezTo>
                    <a:cubicBezTo>
                      <a:pt x="1146" y="3964"/>
                      <a:pt x="1149" y="3916"/>
                      <a:pt x="1155" y="3869"/>
                    </a:cubicBezTo>
                    <a:lnTo>
                      <a:pt x="1155" y="3868"/>
                    </a:lnTo>
                    <a:close/>
                    <a:moveTo>
                      <a:pt x="3911" y="0"/>
                    </a:moveTo>
                    <a:cubicBezTo>
                      <a:pt x="3545" y="0"/>
                      <a:pt x="3188" y="82"/>
                      <a:pt x="2848" y="221"/>
                    </a:cubicBezTo>
                    <a:cubicBezTo>
                      <a:pt x="2485" y="369"/>
                      <a:pt x="2142" y="590"/>
                      <a:pt x="1837" y="835"/>
                    </a:cubicBezTo>
                    <a:cubicBezTo>
                      <a:pt x="1512" y="1095"/>
                      <a:pt x="1217" y="1392"/>
                      <a:pt x="959" y="1718"/>
                    </a:cubicBezTo>
                    <a:cubicBezTo>
                      <a:pt x="706" y="2038"/>
                      <a:pt x="493" y="2387"/>
                      <a:pt x="323" y="2757"/>
                    </a:cubicBezTo>
                    <a:cubicBezTo>
                      <a:pt x="169" y="3085"/>
                      <a:pt x="60" y="3450"/>
                      <a:pt x="25" y="3813"/>
                    </a:cubicBezTo>
                    <a:cubicBezTo>
                      <a:pt x="0" y="4065"/>
                      <a:pt x="19" y="4320"/>
                      <a:pt x="80" y="4567"/>
                    </a:cubicBezTo>
                    <a:cubicBezTo>
                      <a:pt x="98" y="4789"/>
                      <a:pt x="153" y="5008"/>
                      <a:pt x="243" y="5213"/>
                    </a:cubicBezTo>
                    <a:cubicBezTo>
                      <a:pt x="371" y="5502"/>
                      <a:pt x="581" y="5747"/>
                      <a:pt x="848" y="5917"/>
                    </a:cubicBezTo>
                    <a:cubicBezTo>
                      <a:pt x="1171" y="6116"/>
                      <a:pt x="1538" y="6209"/>
                      <a:pt x="1916" y="6225"/>
                    </a:cubicBezTo>
                    <a:cubicBezTo>
                      <a:pt x="1969" y="6227"/>
                      <a:pt x="2022" y="6229"/>
                      <a:pt x="2075" y="6229"/>
                    </a:cubicBezTo>
                    <a:cubicBezTo>
                      <a:pt x="2460" y="6229"/>
                      <a:pt x="2838" y="6167"/>
                      <a:pt x="3195" y="6019"/>
                    </a:cubicBezTo>
                    <a:cubicBezTo>
                      <a:pt x="3614" y="5845"/>
                      <a:pt x="3991" y="5570"/>
                      <a:pt x="4327" y="5269"/>
                    </a:cubicBezTo>
                    <a:cubicBezTo>
                      <a:pt x="4699" y="4935"/>
                      <a:pt x="5024" y="4552"/>
                      <a:pt x="5296" y="4132"/>
                    </a:cubicBezTo>
                    <a:cubicBezTo>
                      <a:pt x="5429" y="3922"/>
                      <a:pt x="5548" y="3704"/>
                      <a:pt x="5653" y="3479"/>
                    </a:cubicBezTo>
                    <a:cubicBezTo>
                      <a:pt x="5762" y="3245"/>
                      <a:pt x="5834" y="3001"/>
                      <a:pt x="5900" y="2750"/>
                    </a:cubicBezTo>
                    <a:cubicBezTo>
                      <a:pt x="6007" y="2304"/>
                      <a:pt x="5993" y="1835"/>
                      <a:pt x="5859" y="1395"/>
                    </a:cubicBezTo>
                    <a:cubicBezTo>
                      <a:pt x="5797" y="1187"/>
                      <a:pt x="5680" y="991"/>
                      <a:pt x="5553" y="819"/>
                    </a:cubicBezTo>
                    <a:cubicBezTo>
                      <a:pt x="5416" y="639"/>
                      <a:pt x="5251" y="482"/>
                      <a:pt x="5065" y="356"/>
                    </a:cubicBezTo>
                    <a:cubicBezTo>
                      <a:pt x="4748" y="138"/>
                      <a:pt x="4376" y="15"/>
                      <a:pt x="399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17" name="Google Shape;517;p32"/>
            <p:cNvSpPr/>
            <p:nvPr/>
          </p:nvSpPr>
          <p:spPr>
            <a:xfrm>
              <a:off x="5066660" y="354809"/>
              <a:ext cx="3362240" cy="3206570"/>
            </a:xfrm>
            <a:custGeom>
              <a:avLst/>
              <a:gdLst/>
              <a:ahLst/>
              <a:cxnLst/>
              <a:rect l="l" t="t" r="r" b="b"/>
              <a:pathLst>
                <a:path w="196049" h="186972" extrusionOk="0">
                  <a:moveTo>
                    <a:pt x="37598" y="171507"/>
                  </a:moveTo>
                  <a:cubicBezTo>
                    <a:pt x="37671" y="171553"/>
                    <a:pt x="37745" y="171598"/>
                    <a:pt x="37820" y="171643"/>
                  </a:cubicBezTo>
                  <a:lnTo>
                    <a:pt x="37820" y="171643"/>
                  </a:lnTo>
                  <a:cubicBezTo>
                    <a:pt x="37798" y="171631"/>
                    <a:pt x="37778" y="171623"/>
                    <a:pt x="37598" y="171507"/>
                  </a:cubicBezTo>
                  <a:close/>
                  <a:moveTo>
                    <a:pt x="99419" y="0"/>
                  </a:moveTo>
                  <a:cubicBezTo>
                    <a:pt x="94416" y="0"/>
                    <a:pt x="89335" y="492"/>
                    <a:pt x="84342" y="1543"/>
                  </a:cubicBezTo>
                  <a:cubicBezTo>
                    <a:pt x="20206" y="15863"/>
                    <a:pt x="1" y="75151"/>
                    <a:pt x="110" y="101296"/>
                  </a:cubicBezTo>
                  <a:lnTo>
                    <a:pt x="110" y="101296"/>
                  </a:lnTo>
                  <a:lnTo>
                    <a:pt x="132" y="101129"/>
                  </a:lnTo>
                  <a:lnTo>
                    <a:pt x="132" y="101129"/>
                  </a:lnTo>
                  <a:cubicBezTo>
                    <a:pt x="56" y="104539"/>
                    <a:pt x="217" y="109345"/>
                    <a:pt x="731" y="113672"/>
                  </a:cubicBezTo>
                  <a:cubicBezTo>
                    <a:pt x="718" y="113595"/>
                    <a:pt x="705" y="113521"/>
                    <a:pt x="692" y="113444"/>
                  </a:cubicBezTo>
                  <a:lnTo>
                    <a:pt x="692" y="113444"/>
                  </a:lnTo>
                  <a:cubicBezTo>
                    <a:pt x="5032" y="152013"/>
                    <a:pt x="30752" y="178314"/>
                    <a:pt x="65430" y="185042"/>
                  </a:cubicBezTo>
                  <a:cubicBezTo>
                    <a:pt x="71181" y="186351"/>
                    <a:pt x="76923" y="186971"/>
                    <a:pt x="82601" y="186971"/>
                  </a:cubicBezTo>
                  <a:cubicBezTo>
                    <a:pt x="142972" y="186971"/>
                    <a:pt x="196049" y="116796"/>
                    <a:pt x="174605" y="57774"/>
                  </a:cubicBezTo>
                  <a:cubicBezTo>
                    <a:pt x="166701" y="30496"/>
                    <a:pt x="144024" y="7439"/>
                    <a:pt x="115512" y="1700"/>
                  </a:cubicBezTo>
                  <a:lnTo>
                    <a:pt x="115512" y="1700"/>
                  </a:lnTo>
                  <a:cubicBezTo>
                    <a:pt x="115594" y="1721"/>
                    <a:pt x="115675" y="1746"/>
                    <a:pt x="115756" y="1768"/>
                  </a:cubicBezTo>
                  <a:cubicBezTo>
                    <a:pt x="110569" y="622"/>
                    <a:pt x="105044" y="0"/>
                    <a:pt x="99419" y="0"/>
                  </a:cubicBezTo>
                  <a:close/>
                </a:path>
              </a:pathLst>
            </a:custGeom>
            <a:solidFill>
              <a:srgbClr val="D76A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32"/>
            <p:cNvSpPr/>
            <p:nvPr/>
          </p:nvSpPr>
          <p:spPr>
            <a:xfrm>
              <a:off x="5278174" y="462521"/>
              <a:ext cx="2619697" cy="2904061"/>
            </a:xfrm>
            <a:custGeom>
              <a:avLst/>
              <a:gdLst/>
              <a:ahLst/>
              <a:cxnLst/>
              <a:rect l="l" t="t" r="r" b="b"/>
              <a:pathLst>
                <a:path w="152752" h="169333" extrusionOk="0">
                  <a:moveTo>
                    <a:pt x="89268" y="0"/>
                  </a:moveTo>
                  <a:cubicBezTo>
                    <a:pt x="87376" y="0"/>
                    <a:pt x="85428" y="85"/>
                    <a:pt x="83478" y="253"/>
                  </a:cubicBezTo>
                  <a:cubicBezTo>
                    <a:pt x="78895" y="648"/>
                    <a:pt x="74111" y="1538"/>
                    <a:pt x="69256" y="2898"/>
                  </a:cubicBezTo>
                  <a:cubicBezTo>
                    <a:pt x="64563" y="4209"/>
                    <a:pt x="60093" y="5923"/>
                    <a:pt x="55968" y="7993"/>
                  </a:cubicBezTo>
                  <a:cubicBezTo>
                    <a:pt x="52127" y="9917"/>
                    <a:pt x="48249" y="12402"/>
                    <a:pt x="44444" y="15377"/>
                  </a:cubicBezTo>
                  <a:cubicBezTo>
                    <a:pt x="40839" y="18196"/>
                    <a:pt x="37288" y="21523"/>
                    <a:pt x="33589" y="25549"/>
                  </a:cubicBezTo>
                  <a:cubicBezTo>
                    <a:pt x="30427" y="28988"/>
                    <a:pt x="27207" y="32946"/>
                    <a:pt x="23746" y="37649"/>
                  </a:cubicBezTo>
                  <a:cubicBezTo>
                    <a:pt x="22795" y="38940"/>
                    <a:pt x="21813" y="40313"/>
                    <a:pt x="20660" y="41967"/>
                  </a:cubicBezTo>
                  <a:lnTo>
                    <a:pt x="20256" y="42545"/>
                  </a:lnTo>
                  <a:cubicBezTo>
                    <a:pt x="19939" y="42995"/>
                    <a:pt x="19623" y="43447"/>
                    <a:pt x="19316" y="43904"/>
                  </a:cubicBezTo>
                  <a:cubicBezTo>
                    <a:pt x="18822" y="44630"/>
                    <a:pt x="18395" y="45400"/>
                    <a:pt x="18041" y="46202"/>
                  </a:cubicBezTo>
                  <a:cubicBezTo>
                    <a:pt x="17971" y="46360"/>
                    <a:pt x="17909" y="46533"/>
                    <a:pt x="17913" y="46723"/>
                  </a:cubicBezTo>
                  <a:cubicBezTo>
                    <a:pt x="16734" y="48693"/>
                    <a:pt x="15608" y="50723"/>
                    <a:pt x="14570" y="52755"/>
                  </a:cubicBezTo>
                  <a:cubicBezTo>
                    <a:pt x="12701" y="56421"/>
                    <a:pt x="10969" y="60455"/>
                    <a:pt x="9123" y="65453"/>
                  </a:cubicBezTo>
                  <a:cubicBezTo>
                    <a:pt x="7468" y="69938"/>
                    <a:pt x="5989" y="74526"/>
                    <a:pt x="4730" y="79091"/>
                  </a:cubicBezTo>
                  <a:cubicBezTo>
                    <a:pt x="3389" y="83942"/>
                    <a:pt x="2312" y="88812"/>
                    <a:pt x="1529" y="93568"/>
                  </a:cubicBezTo>
                  <a:cubicBezTo>
                    <a:pt x="701" y="98599"/>
                    <a:pt x="225" y="103505"/>
                    <a:pt x="114" y="108153"/>
                  </a:cubicBezTo>
                  <a:cubicBezTo>
                    <a:pt x="1" y="112992"/>
                    <a:pt x="332" y="117726"/>
                    <a:pt x="1100" y="122218"/>
                  </a:cubicBezTo>
                  <a:cubicBezTo>
                    <a:pt x="1464" y="124337"/>
                    <a:pt x="1956" y="126431"/>
                    <a:pt x="2575" y="128489"/>
                  </a:cubicBezTo>
                  <a:cubicBezTo>
                    <a:pt x="3121" y="130302"/>
                    <a:pt x="3819" y="132182"/>
                    <a:pt x="4711" y="134239"/>
                  </a:cubicBezTo>
                  <a:cubicBezTo>
                    <a:pt x="6291" y="137884"/>
                    <a:pt x="8374" y="141485"/>
                    <a:pt x="10902" y="144940"/>
                  </a:cubicBezTo>
                  <a:cubicBezTo>
                    <a:pt x="13334" y="148262"/>
                    <a:pt x="16151" y="151376"/>
                    <a:pt x="19275" y="154195"/>
                  </a:cubicBezTo>
                  <a:cubicBezTo>
                    <a:pt x="25522" y="159828"/>
                    <a:pt x="32932" y="164111"/>
                    <a:pt x="40704" y="166579"/>
                  </a:cubicBezTo>
                  <a:cubicBezTo>
                    <a:pt x="42608" y="167182"/>
                    <a:pt x="44622" y="167686"/>
                    <a:pt x="46695" y="168074"/>
                  </a:cubicBezTo>
                  <a:cubicBezTo>
                    <a:pt x="48869" y="168480"/>
                    <a:pt x="51095" y="168708"/>
                    <a:pt x="53177" y="168894"/>
                  </a:cubicBezTo>
                  <a:cubicBezTo>
                    <a:pt x="56453" y="169185"/>
                    <a:pt x="59766" y="169333"/>
                    <a:pt x="63022" y="169333"/>
                  </a:cubicBezTo>
                  <a:cubicBezTo>
                    <a:pt x="64453" y="169333"/>
                    <a:pt x="65901" y="169304"/>
                    <a:pt x="67323" y="169247"/>
                  </a:cubicBezTo>
                  <a:cubicBezTo>
                    <a:pt x="77212" y="168855"/>
                    <a:pt x="86448" y="167025"/>
                    <a:pt x="94773" y="163809"/>
                  </a:cubicBezTo>
                  <a:cubicBezTo>
                    <a:pt x="99179" y="162107"/>
                    <a:pt x="103392" y="159971"/>
                    <a:pt x="107294" y="157455"/>
                  </a:cubicBezTo>
                  <a:cubicBezTo>
                    <a:pt x="109035" y="156334"/>
                    <a:pt x="110833" y="155033"/>
                    <a:pt x="112951" y="153361"/>
                  </a:cubicBezTo>
                  <a:cubicBezTo>
                    <a:pt x="114627" y="152036"/>
                    <a:pt x="116351" y="150565"/>
                    <a:pt x="118073" y="148989"/>
                  </a:cubicBezTo>
                  <a:cubicBezTo>
                    <a:pt x="124479" y="143125"/>
                    <a:pt x="130251" y="136161"/>
                    <a:pt x="135228" y="128290"/>
                  </a:cubicBezTo>
                  <a:cubicBezTo>
                    <a:pt x="139939" y="120844"/>
                    <a:pt x="143822" y="112613"/>
                    <a:pt x="146772" y="103828"/>
                  </a:cubicBezTo>
                  <a:cubicBezTo>
                    <a:pt x="148178" y="99643"/>
                    <a:pt x="149366" y="95243"/>
                    <a:pt x="150304" y="90751"/>
                  </a:cubicBezTo>
                  <a:cubicBezTo>
                    <a:pt x="151258" y="86187"/>
                    <a:pt x="151865" y="81972"/>
                    <a:pt x="152159" y="77865"/>
                  </a:cubicBezTo>
                  <a:cubicBezTo>
                    <a:pt x="152751" y="69563"/>
                    <a:pt x="152054" y="61103"/>
                    <a:pt x="150086" y="52720"/>
                  </a:cubicBezTo>
                  <a:cubicBezTo>
                    <a:pt x="148128" y="44379"/>
                    <a:pt x="144920" y="36567"/>
                    <a:pt x="140549" y="29501"/>
                  </a:cubicBezTo>
                  <a:cubicBezTo>
                    <a:pt x="138357" y="25963"/>
                    <a:pt x="135850" y="22630"/>
                    <a:pt x="133057" y="19545"/>
                  </a:cubicBezTo>
                  <a:cubicBezTo>
                    <a:pt x="130322" y="16523"/>
                    <a:pt x="127187" y="13699"/>
                    <a:pt x="123740" y="11153"/>
                  </a:cubicBezTo>
                  <a:cubicBezTo>
                    <a:pt x="119900" y="8317"/>
                    <a:pt x="115621" y="5935"/>
                    <a:pt x="111023" y="4074"/>
                  </a:cubicBezTo>
                  <a:cubicBezTo>
                    <a:pt x="106816" y="2372"/>
                    <a:pt x="102261" y="1183"/>
                    <a:pt x="97486" y="541"/>
                  </a:cubicBezTo>
                  <a:cubicBezTo>
                    <a:pt x="94819" y="182"/>
                    <a:pt x="92054" y="0"/>
                    <a:pt x="89268" y="0"/>
                  </a:cubicBezTo>
                  <a:close/>
                </a:path>
              </a:pathLst>
            </a:custGeom>
            <a:solidFill>
              <a:srgbClr val="4600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32"/>
            <p:cNvSpPr/>
            <p:nvPr/>
          </p:nvSpPr>
          <p:spPr>
            <a:xfrm>
              <a:off x="5624156" y="704496"/>
              <a:ext cx="2021728" cy="2442280"/>
            </a:xfrm>
            <a:custGeom>
              <a:avLst/>
              <a:gdLst/>
              <a:ahLst/>
              <a:cxnLst/>
              <a:rect l="l" t="t" r="r" b="b"/>
              <a:pathLst>
                <a:path w="117885" h="142407" extrusionOk="0">
                  <a:moveTo>
                    <a:pt x="66277" y="1"/>
                  </a:moveTo>
                  <a:lnTo>
                    <a:pt x="66277" y="2"/>
                  </a:lnTo>
                  <a:cubicBezTo>
                    <a:pt x="64344" y="4"/>
                    <a:pt x="62412" y="114"/>
                    <a:pt x="60492" y="333"/>
                  </a:cubicBezTo>
                  <a:cubicBezTo>
                    <a:pt x="56732" y="769"/>
                    <a:pt x="53069" y="1635"/>
                    <a:pt x="49605" y="2901"/>
                  </a:cubicBezTo>
                  <a:cubicBezTo>
                    <a:pt x="48029" y="3476"/>
                    <a:pt x="46396" y="4185"/>
                    <a:pt x="44462" y="5133"/>
                  </a:cubicBezTo>
                  <a:cubicBezTo>
                    <a:pt x="42914" y="5887"/>
                    <a:pt x="41343" y="6733"/>
                    <a:pt x="39793" y="7643"/>
                  </a:cubicBezTo>
                  <a:cubicBezTo>
                    <a:pt x="36832" y="9386"/>
                    <a:pt x="34068" y="11366"/>
                    <a:pt x="31577" y="13528"/>
                  </a:cubicBezTo>
                  <a:cubicBezTo>
                    <a:pt x="29154" y="15636"/>
                    <a:pt x="26974" y="18009"/>
                    <a:pt x="25081" y="20603"/>
                  </a:cubicBezTo>
                  <a:cubicBezTo>
                    <a:pt x="23267" y="23088"/>
                    <a:pt x="21734" y="25895"/>
                    <a:pt x="20524" y="28952"/>
                  </a:cubicBezTo>
                  <a:cubicBezTo>
                    <a:pt x="19380" y="31848"/>
                    <a:pt x="18578" y="35110"/>
                    <a:pt x="18144" y="38646"/>
                  </a:cubicBezTo>
                  <a:cubicBezTo>
                    <a:pt x="17591" y="43177"/>
                    <a:pt x="17888" y="47797"/>
                    <a:pt x="18176" y="52264"/>
                  </a:cubicBezTo>
                  <a:lnTo>
                    <a:pt x="18201" y="52651"/>
                  </a:lnTo>
                  <a:lnTo>
                    <a:pt x="18206" y="52742"/>
                  </a:lnTo>
                  <a:cubicBezTo>
                    <a:pt x="18533" y="57813"/>
                    <a:pt x="18869" y="63047"/>
                    <a:pt x="18214" y="68162"/>
                  </a:cubicBezTo>
                  <a:cubicBezTo>
                    <a:pt x="18031" y="69458"/>
                    <a:pt x="17777" y="70743"/>
                    <a:pt x="17453" y="72009"/>
                  </a:cubicBezTo>
                  <a:cubicBezTo>
                    <a:pt x="17151" y="73177"/>
                    <a:pt x="16737" y="74399"/>
                    <a:pt x="16225" y="75638"/>
                  </a:cubicBezTo>
                  <a:cubicBezTo>
                    <a:pt x="15936" y="76306"/>
                    <a:pt x="15613" y="76959"/>
                    <a:pt x="15255" y="77594"/>
                  </a:cubicBezTo>
                  <a:cubicBezTo>
                    <a:pt x="14465" y="78474"/>
                    <a:pt x="13658" y="79348"/>
                    <a:pt x="12852" y="80223"/>
                  </a:cubicBezTo>
                  <a:cubicBezTo>
                    <a:pt x="9224" y="84148"/>
                    <a:pt x="5474" y="88206"/>
                    <a:pt x="3167" y="93192"/>
                  </a:cubicBezTo>
                  <a:cubicBezTo>
                    <a:pt x="2383" y="94886"/>
                    <a:pt x="1751" y="96755"/>
                    <a:pt x="1233" y="98905"/>
                  </a:cubicBezTo>
                  <a:cubicBezTo>
                    <a:pt x="775" y="100782"/>
                    <a:pt x="463" y="102829"/>
                    <a:pt x="302" y="104986"/>
                  </a:cubicBezTo>
                  <a:cubicBezTo>
                    <a:pt x="1" y="109038"/>
                    <a:pt x="432" y="113247"/>
                    <a:pt x="1549" y="117154"/>
                  </a:cubicBezTo>
                  <a:cubicBezTo>
                    <a:pt x="2551" y="120665"/>
                    <a:pt x="4211" y="124002"/>
                    <a:pt x="6483" y="127070"/>
                  </a:cubicBezTo>
                  <a:cubicBezTo>
                    <a:pt x="8306" y="129532"/>
                    <a:pt x="10496" y="131754"/>
                    <a:pt x="12990" y="133674"/>
                  </a:cubicBezTo>
                  <a:cubicBezTo>
                    <a:pt x="17575" y="137205"/>
                    <a:pt x="23194" y="139715"/>
                    <a:pt x="29695" y="141132"/>
                  </a:cubicBezTo>
                  <a:cubicBezTo>
                    <a:pt x="33583" y="141976"/>
                    <a:pt x="37710" y="142406"/>
                    <a:pt x="41961" y="142406"/>
                  </a:cubicBezTo>
                  <a:cubicBezTo>
                    <a:pt x="44153" y="142406"/>
                    <a:pt x="46419" y="142290"/>
                    <a:pt x="48698" y="142060"/>
                  </a:cubicBezTo>
                  <a:cubicBezTo>
                    <a:pt x="55039" y="141423"/>
                    <a:pt x="61082" y="139954"/>
                    <a:pt x="66661" y="137699"/>
                  </a:cubicBezTo>
                  <a:cubicBezTo>
                    <a:pt x="70074" y="136319"/>
                    <a:pt x="73378" y="134682"/>
                    <a:pt x="76544" y="132804"/>
                  </a:cubicBezTo>
                  <a:cubicBezTo>
                    <a:pt x="79526" y="131035"/>
                    <a:pt x="82510" y="128943"/>
                    <a:pt x="85415" y="126581"/>
                  </a:cubicBezTo>
                  <a:cubicBezTo>
                    <a:pt x="90786" y="122222"/>
                    <a:pt x="95693" y="116926"/>
                    <a:pt x="100003" y="110839"/>
                  </a:cubicBezTo>
                  <a:cubicBezTo>
                    <a:pt x="104032" y="105156"/>
                    <a:pt x="107466" y="98720"/>
                    <a:pt x="110211" y="91711"/>
                  </a:cubicBezTo>
                  <a:cubicBezTo>
                    <a:pt x="111460" y="88522"/>
                    <a:pt x="112557" y="85165"/>
                    <a:pt x="113562" y="81448"/>
                  </a:cubicBezTo>
                  <a:cubicBezTo>
                    <a:pt x="114446" y="78189"/>
                    <a:pt x="115212" y="74862"/>
                    <a:pt x="115838" y="71562"/>
                  </a:cubicBezTo>
                  <a:cubicBezTo>
                    <a:pt x="117247" y="64138"/>
                    <a:pt x="117884" y="57051"/>
                    <a:pt x="117730" y="50504"/>
                  </a:cubicBezTo>
                  <a:cubicBezTo>
                    <a:pt x="117555" y="42981"/>
                    <a:pt x="116290" y="36150"/>
                    <a:pt x="113972" y="30204"/>
                  </a:cubicBezTo>
                  <a:cubicBezTo>
                    <a:pt x="112709" y="26964"/>
                    <a:pt x="111106" y="23940"/>
                    <a:pt x="109206" y="21221"/>
                  </a:cubicBezTo>
                  <a:cubicBezTo>
                    <a:pt x="108210" y="19804"/>
                    <a:pt x="107125" y="18450"/>
                    <a:pt x="105956" y="17169"/>
                  </a:cubicBezTo>
                  <a:cubicBezTo>
                    <a:pt x="104854" y="15961"/>
                    <a:pt x="103607" y="14767"/>
                    <a:pt x="102030" y="13415"/>
                  </a:cubicBezTo>
                  <a:cubicBezTo>
                    <a:pt x="96452" y="8626"/>
                    <a:pt x="89704" y="4876"/>
                    <a:pt x="82519" y="2571"/>
                  </a:cubicBezTo>
                  <a:cubicBezTo>
                    <a:pt x="79075" y="1466"/>
                    <a:pt x="75397" y="696"/>
                    <a:pt x="71587" y="285"/>
                  </a:cubicBezTo>
                  <a:cubicBezTo>
                    <a:pt x="69822" y="97"/>
                    <a:pt x="68050" y="2"/>
                    <a:pt x="6627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32"/>
            <p:cNvSpPr/>
            <p:nvPr/>
          </p:nvSpPr>
          <p:spPr>
            <a:xfrm>
              <a:off x="5624396" y="704754"/>
              <a:ext cx="2021453" cy="2441748"/>
            </a:xfrm>
            <a:custGeom>
              <a:avLst/>
              <a:gdLst/>
              <a:ahLst/>
              <a:cxnLst/>
              <a:rect l="l" t="t" r="r" b="b"/>
              <a:pathLst>
                <a:path w="117869" h="142376" extrusionOk="0">
                  <a:moveTo>
                    <a:pt x="22702" y="28557"/>
                  </a:moveTo>
                  <a:lnTo>
                    <a:pt x="22702" y="28557"/>
                  </a:lnTo>
                  <a:cubicBezTo>
                    <a:pt x="22689" y="28586"/>
                    <a:pt x="22677" y="28614"/>
                    <a:pt x="22666" y="28643"/>
                  </a:cubicBezTo>
                  <a:cubicBezTo>
                    <a:pt x="22677" y="28614"/>
                    <a:pt x="22689" y="28584"/>
                    <a:pt x="22702" y="28557"/>
                  </a:cubicBezTo>
                  <a:close/>
                  <a:moveTo>
                    <a:pt x="22651" y="28678"/>
                  </a:moveTo>
                  <a:lnTo>
                    <a:pt x="22651" y="28678"/>
                  </a:lnTo>
                  <a:cubicBezTo>
                    <a:pt x="22637" y="28711"/>
                    <a:pt x="22622" y="28746"/>
                    <a:pt x="22606" y="28781"/>
                  </a:cubicBezTo>
                  <a:cubicBezTo>
                    <a:pt x="22621" y="28746"/>
                    <a:pt x="22637" y="28711"/>
                    <a:pt x="22651" y="28678"/>
                  </a:cubicBezTo>
                  <a:close/>
                  <a:moveTo>
                    <a:pt x="115241" y="42971"/>
                  </a:moveTo>
                  <a:cubicBezTo>
                    <a:pt x="115243" y="42983"/>
                    <a:pt x="115244" y="42995"/>
                    <a:pt x="115246" y="43007"/>
                  </a:cubicBezTo>
                  <a:cubicBezTo>
                    <a:pt x="115244" y="42995"/>
                    <a:pt x="115242" y="42983"/>
                    <a:pt x="115241" y="42971"/>
                  </a:cubicBezTo>
                  <a:close/>
                  <a:moveTo>
                    <a:pt x="16211" y="75650"/>
                  </a:moveTo>
                  <a:cubicBezTo>
                    <a:pt x="16191" y="75701"/>
                    <a:pt x="16169" y="75752"/>
                    <a:pt x="16149" y="75803"/>
                  </a:cubicBezTo>
                  <a:cubicBezTo>
                    <a:pt x="16169" y="75752"/>
                    <a:pt x="16190" y="75701"/>
                    <a:pt x="16211" y="75650"/>
                  </a:cubicBezTo>
                  <a:close/>
                  <a:moveTo>
                    <a:pt x="66219" y="1894"/>
                  </a:moveTo>
                  <a:cubicBezTo>
                    <a:pt x="68497" y="1894"/>
                    <a:pt x="70776" y="2047"/>
                    <a:pt x="73040" y="2346"/>
                  </a:cubicBezTo>
                  <a:cubicBezTo>
                    <a:pt x="77673" y="2999"/>
                    <a:pt x="82200" y="4253"/>
                    <a:pt x="86521" y="6047"/>
                  </a:cubicBezTo>
                  <a:cubicBezTo>
                    <a:pt x="90842" y="7879"/>
                    <a:pt x="94915" y="10248"/>
                    <a:pt x="98647" y="13095"/>
                  </a:cubicBezTo>
                  <a:cubicBezTo>
                    <a:pt x="100157" y="14266"/>
                    <a:pt x="101607" y="15516"/>
                    <a:pt x="102985" y="16841"/>
                  </a:cubicBezTo>
                  <a:cubicBezTo>
                    <a:pt x="104282" y="18087"/>
                    <a:pt x="105479" y="19435"/>
                    <a:pt x="106585" y="20852"/>
                  </a:cubicBezTo>
                  <a:cubicBezTo>
                    <a:pt x="108662" y="23571"/>
                    <a:pt x="110366" y="26542"/>
                    <a:pt x="111715" y="29684"/>
                  </a:cubicBezTo>
                  <a:cubicBezTo>
                    <a:pt x="113489" y="33929"/>
                    <a:pt x="114608" y="38407"/>
                    <a:pt x="115239" y="42958"/>
                  </a:cubicBezTo>
                  <a:lnTo>
                    <a:pt x="115239" y="42958"/>
                  </a:lnTo>
                  <a:cubicBezTo>
                    <a:pt x="116198" y="50265"/>
                    <a:pt x="115937" y="57684"/>
                    <a:pt x="114977" y="64975"/>
                  </a:cubicBezTo>
                  <a:lnTo>
                    <a:pt x="114977" y="64975"/>
                  </a:lnTo>
                  <a:cubicBezTo>
                    <a:pt x="114327" y="69771"/>
                    <a:pt x="113369" y="74518"/>
                    <a:pt x="112171" y="79207"/>
                  </a:cubicBezTo>
                  <a:cubicBezTo>
                    <a:pt x="111567" y="81574"/>
                    <a:pt x="110900" y="83923"/>
                    <a:pt x="110142" y="86244"/>
                  </a:cubicBezTo>
                  <a:cubicBezTo>
                    <a:pt x="109327" y="88740"/>
                    <a:pt x="108399" y="91201"/>
                    <a:pt x="107378" y="93620"/>
                  </a:cubicBezTo>
                  <a:cubicBezTo>
                    <a:pt x="107410" y="93546"/>
                    <a:pt x="107442" y="93471"/>
                    <a:pt x="107474" y="93397"/>
                  </a:cubicBezTo>
                  <a:lnTo>
                    <a:pt x="107474" y="93397"/>
                  </a:lnTo>
                  <a:cubicBezTo>
                    <a:pt x="104585" y="100197"/>
                    <a:pt x="100895" y="106645"/>
                    <a:pt x="96400" y="112516"/>
                  </a:cubicBezTo>
                  <a:cubicBezTo>
                    <a:pt x="92391" y="117691"/>
                    <a:pt x="87774" y="122373"/>
                    <a:pt x="82598" y="126386"/>
                  </a:cubicBezTo>
                  <a:cubicBezTo>
                    <a:pt x="77779" y="130078"/>
                    <a:pt x="72514" y="133150"/>
                    <a:pt x="66930" y="135532"/>
                  </a:cubicBezTo>
                  <a:cubicBezTo>
                    <a:pt x="61749" y="137696"/>
                    <a:pt x="56303" y="139138"/>
                    <a:pt x="50743" y="139906"/>
                  </a:cubicBezTo>
                  <a:cubicBezTo>
                    <a:pt x="47853" y="140286"/>
                    <a:pt x="44941" y="140487"/>
                    <a:pt x="42029" y="140487"/>
                  </a:cubicBezTo>
                  <a:cubicBezTo>
                    <a:pt x="39371" y="140487"/>
                    <a:pt x="36713" y="140320"/>
                    <a:pt x="34074" y="139970"/>
                  </a:cubicBezTo>
                  <a:cubicBezTo>
                    <a:pt x="29993" y="139398"/>
                    <a:pt x="25977" y="138378"/>
                    <a:pt x="22168" y="136798"/>
                  </a:cubicBezTo>
                  <a:cubicBezTo>
                    <a:pt x="19295" y="135571"/>
                    <a:pt x="16570" y="134030"/>
                    <a:pt x="14082" y="132136"/>
                  </a:cubicBezTo>
                  <a:cubicBezTo>
                    <a:pt x="11943" y="130470"/>
                    <a:pt x="10016" y="128546"/>
                    <a:pt x="8344" y="126409"/>
                  </a:cubicBezTo>
                  <a:cubicBezTo>
                    <a:pt x="6817" y="124399"/>
                    <a:pt x="5523" y="122226"/>
                    <a:pt x="4520" y="119908"/>
                  </a:cubicBezTo>
                  <a:cubicBezTo>
                    <a:pt x="3463" y="117351"/>
                    <a:pt x="2758" y="114674"/>
                    <a:pt x="2378" y="111933"/>
                  </a:cubicBezTo>
                  <a:cubicBezTo>
                    <a:pt x="2001" y="108905"/>
                    <a:pt x="2017" y="105849"/>
                    <a:pt x="2405" y="102821"/>
                  </a:cubicBezTo>
                  <a:cubicBezTo>
                    <a:pt x="2794" y="100053"/>
                    <a:pt x="3467" y="97308"/>
                    <a:pt x="4534" y="94720"/>
                  </a:cubicBezTo>
                  <a:cubicBezTo>
                    <a:pt x="5603" y="92254"/>
                    <a:pt x="7032" y="89985"/>
                    <a:pt x="8662" y="87853"/>
                  </a:cubicBezTo>
                  <a:cubicBezTo>
                    <a:pt x="9911" y="86254"/>
                    <a:pt x="11253" y="84735"/>
                    <a:pt x="12620" y="83237"/>
                  </a:cubicBezTo>
                  <a:cubicBezTo>
                    <a:pt x="12864" y="83229"/>
                    <a:pt x="13096" y="83133"/>
                    <a:pt x="13278" y="82967"/>
                  </a:cubicBezTo>
                  <a:cubicBezTo>
                    <a:pt x="14548" y="81823"/>
                    <a:pt x="15661" y="80530"/>
                    <a:pt x="16570" y="79078"/>
                  </a:cubicBezTo>
                  <a:cubicBezTo>
                    <a:pt x="16660" y="78934"/>
                    <a:pt x="16747" y="78789"/>
                    <a:pt x="16832" y="78642"/>
                  </a:cubicBezTo>
                  <a:cubicBezTo>
                    <a:pt x="17491" y="77903"/>
                    <a:pt x="18139" y="77153"/>
                    <a:pt x="18769" y="76389"/>
                  </a:cubicBezTo>
                  <a:cubicBezTo>
                    <a:pt x="18935" y="76189"/>
                    <a:pt x="19046" y="75991"/>
                    <a:pt x="19046" y="75723"/>
                  </a:cubicBezTo>
                  <a:cubicBezTo>
                    <a:pt x="19045" y="75473"/>
                    <a:pt x="18945" y="75233"/>
                    <a:pt x="18769" y="75055"/>
                  </a:cubicBezTo>
                  <a:cubicBezTo>
                    <a:pt x="18698" y="74983"/>
                    <a:pt x="18615" y="74924"/>
                    <a:pt x="18525" y="74880"/>
                  </a:cubicBezTo>
                  <a:cubicBezTo>
                    <a:pt x="18631" y="74586"/>
                    <a:pt x="18733" y="74291"/>
                    <a:pt x="18830" y="73993"/>
                  </a:cubicBezTo>
                  <a:cubicBezTo>
                    <a:pt x="19479" y="72022"/>
                    <a:pt x="19861" y="69980"/>
                    <a:pt x="20127" y="67925"/>
                  </a:cubicBezTo>
                  <a:cubicBezTo>
                    <a:pt x="20396" y="65847"/>
                    <a:pt x="20477" y="63745"/>
                    <a:pt x="20479" y="61649"/>
                  </a:cubicBezTo>
                  <a:cubicBezTo>
                    <a:pt x="20481" y="57500"/>
                    <a:pt x="20105" y="53359"/>
                    <a:pt x="19877" y="49217"/>
                  </a:cubicBezTo>
                  <a:cubicBezTo>
                    <a:pt x="19765" y="47181"/>
                    <a:pt x="19694" y="45142"/>
                    <a:pt x="19725" y="43102"/>
                  </a:cubicBezTo>
                  <a:cubicBezTo>
                    <a:pt x="19754" y="41484"/>
                    <a:pt x="19870" y="39869"/>
                    <a:pt x="20076" y="38265"/>
                  </a:cubicBezTo>
                  <a:cubicBezTo>
                    <a:pt x="20529" y="34965"/>
                    <a:pt x="21378" y="31739"/>
                    <a:pt x="22657" y="28664"/>
                  </a:cubicBezTo>
                  <a:cubicBezTo>
                    <a:pt x="23868" y="25853"/>
                    <a:pt x="25424" y="23214"/>
                    <a:pt x="27277" y="20781"/>
                  </a:cubicBezTo>
                  <a:cubicBezTo>
                    <a:pt x="29543" y="17876"/>
                    <a:pt x="32198" y="15310"/>
                    <a:pt x="35105" y="13053"/>
                  </a:cubicBezTo>
                  <a:cubicBezTo>
                    <a:pt x="37072" y="11551"/>
                    <a:pt x="39139" y="10193"/>
                    <a:pt x="41278" y="8953"/>
                  </a:cubicBezTo>
                  <a:cubicBezTo>
                    <a:pt x="43548" y="7637"/>
                    <a:pt x="45904" y="6442"/>
                    <a:pt x="48318" y="5413"/>
                  </a:cubicBezTo>
                  <a:cubicBezTo>
                    <a:pt x="51975" y="3900"/>
                    <a:pt x="55802" y="2870"/>
                    <a:pt x="59719" y="2317"/>
                  </a:cubicBezTo>
                  <a:cubicBezTo>
                    <a:pt x="61878" y="2033"/>
                    <a:pt x="64048" y="1894"/>
                    <a:pt x="66219" y="1894"/>
                  </a:cubicBezTo>
                  <a:close/>
                  <a:moveTo>
                    <a:pt x="66263" y="0"/>
                  </a:moveTo>
                  <a:cubicBezTo>
                    <a:pt x="64330" y="0"/>
                    <a:pt x="62400" y="112"/>
                    <a:pt x="60480" y="333"/>
                  </a:cubicBezTo>
                  <a:cubicBezTo>
                    <a:pt x="56763" y="761"/>
                    <a:pt x="53110" y="1612"/>
                    <a:pt x="49596" y="2898"/>
                  </a:cubicBezTo>
                  <a:cubicBezTo>
                    <a:pt x="47838" y="3540"/>
                    <a:pt x="46132" y="4307"/>
                    <a:pt x="44453" y="5129"/>
                  </a:cubicBezTo>
                  <a:cubicBezTo>
                    <a:pt x="42865" y="5904"/>
                    <a:pt x="41308" y="6741"/>
                    <a:pt x="39785" y="7638"/>
                  </a:cubicBezTo>
                  <a:cubicBezTo>
                    <a:pt x="36880" y="9349"/>
                    <a:pt x="34119" y="11311"/>
                    <a:pt x="31573" y="13522"/>
                  </a:cubicBezTo>
                  <a:cubicBezTo>
                    <a:pt x="29148" y="15629"/>
                    <a:pt x="26969" y="18002"/>
                    <a:pt x="25075" y="20598"/>
                  </a:cubicBezTo>
                  <a:cubicBezTo>
                    <a:pt x="23197" y="23169"/>
                    <a:pt x="21693" y="25983"/>
                    <a:pt x="20522" y="28942"/>
                  </a:cubicBezTo>
                  <a:cubicBezTo>
                    <a:pt x="19293" y="32050"/>
                    <a:pt x="18550" y="35316"/>
                    <a:pt x="18145" y="38631"/>
                  </a:cubicBezTo>
                  <a:cubicBezTo>
                    <a:pt x="17575" y="43281"/>
                    <a:pt x="17901" y="47978"/>
                    <a:pt x="18200" y="52636"/>
                  </a:cubicBezTo>
                  <a:cubicBezTo>
                    <a:pt x="18531" y="57798"/>
                    <a:pt x="18872" y="62996"/>
                    <a:pt x="18213" y="68146"/>
                  </a:cubicBezTo>
                  <a:cubicBezTo>
                    <a:pt x="18031" y="69443"/>
                    <a:pt x="17777" y="70729"/>
                    <a:pt x="17450" y="71997"/>
                  </a:cubicBezTo>
                  <a:cubicBezTo>
                    <a:pt x="17129" y="73235"/>
                    <a:pt x="16710" y="74446"/>
                    <a:pt x="16222" y="75625"/>
                  </a:cubicBezTo>
                  <a:cubicBezTo>
                    <a:pt x="15934" y="76295"/>
                    <a:pt x="15609" y="76949"/>
                    <a:pt x="15251" y="77583"/>
                  </a:cubicBezTo>
                  <a:cubicBezTo>
                    <a:pt x="10843" y="82501"/>
                    <a:pt x="5974" y="87109"/>
                    <a:pt x="3163" y="93182"/>
                  </a:cubicBezTo>
                  <a:cubicBezTo>
                    <a:pt x="2318" y="95010"/>
                    <a:pt x="1702" y="96933"/>
                    <a:pt x="1230" y="98892"/>
                  </a:cubicBezTo>
                  <a:cubicBezTo>
                    <a:pt x="747" y="100884"/>
                    <a:pt x="453" y="102926"/>
                    <a:pt x="302" y="104969"/>
                  </a:cubicBezTo>
                  <a:cubicBezTo>
                    <a:pt x="0" y="109066"/>
                    <a:pt x="421" y="113184"/>
                    <a:pt x="1547" y="117134"/>
                  </a:cubicBezTo>
                  <a:cubicBezTo>
                    <a:pt x="2568" y="120710"/>
                    <a:pt x="4269" y="124061"/>
                    <a:pt x="6478" y="127045"/>
                  </a:cubicBezTo>
                  <a:cubicBezTo>
                    <a:pt x="8329" y="129546"/>
                    <a:pt x="10521" y="131754"/>
                    <a:pt x="12984" y="133649"/>
                  </a:cubicBezTo>
                  <a:cubicBezTo>
                    <a:pt x="17869" y="137412"/>
                    <a:pt x="23684" y="139796"/>
                    <a:pt x="29684" y="141101"/>
                  </a:cubicBezTo>
                  <a:cubicBezTo>
                    <a:pt x="33706" y="141978"/>
                    <a:pt x="37827" y="142376"/>
                    <a:pt x="41947" y="142376"/>
                  </a:cubicBezTo>
                  <a:cubicBezTo>
                    <a:pt x="44198" y="142376"/>
                    <a:pt x="46449" y="142257"/>
                    <a:pt x="48684" y="142032"/>
                  </a:cubicBezTo>
                  <a:cubicBezTo>
                    <a:pt x="54830" y="141415"/>
                    <a:pt x="60910" y="139989"/>
                    <a:pt x="66641" y="137675"/>
                  </a:cubicBezTo>
                  <a:cubicBezTo>
                    <a:pt x="70054" y="136294"/>
                    <a:pt x="73358" y="134657"/>
                    <a:pt x="76524" y="132779"/>
                  </a:cubicBezTo>
                  <a:cubicBezTo>
                    <a:pt x="79634" y="130932"/>
                    <a:pt x="82588" y="128835"/>
                    <a:pt x="85392" y="126556"/>
                  </a:cubicBezTo>
                  <a:cubicBezTo>
                    <a:pt x="90968" y="122032"/>
                    <a:pt x="95832" y="116672"/>
                    <a:pt x="99977" y="110819"/>
                  </a:cubicBezTo>
                  <a:cubicBezTo>
                    <a:pt x="104169" y="104902"/>
                    <a:pt x="107542" y="98438"/>
                    <a:pt x="110186" y="91692"/>
                  </a:cubicBezTo>
                  <a:cubicBezTo>
                    <a:pt x="111499" y="88338"/>
                    <a:pt x="112597" y="84906"/>
                    <a:pt x="113538" y="81431"/>
                  </a:cubicBezTo>
                  <a:cubicBezTo>
                    <a:pt x="114421" y="78166"/>
                    <a:pt x="115179" y="74870"/>
                    <a:pt x="115811" y="71546"/>
                  </a:cubicBezTo>
                  <a:cubicBezTo>
                    <a:pt x="117127" y="64616"/>
                    <a:pt x="117869" y="57549"/>
                    <a:pt x="117702" y="50491"/>
                  </a:cubicBezTo>
                  <a:cubicBezTo>
                    <a:pt x="117542" y="43593"/>
                    <a:pt x="116460" y="36642"/>
                    <a:pt x="113946" y="30194"/>
                  </a:cubicBezTo>
                  <a:cubicBezTo>
                    <a:pt x="112710" y="27026"/>
                    <a:pt x="111128" y="24001"/>
                    <a:pt x="109181" y="21212"/>
                  </a:cubicBezTo>
                  <a:cubicBezTo>
                    <a:pt x="108184" y="19795"/>
                    <a:pt x="107099" y="18443"/>
                    <a:pt x="105932" y="17164"/>
                  </a:cubicBezTo>
                  <a:cubicBezTo>
                    <a:pt x="104712" y="15825"/>
                    <a:pt x="103381" y="14589"/>
                    <a:pt x="102007" y="13410"/>
                  </a:cubicBezTo>
                  <a:cubicBezTo>
                    <a:pt x="96318" y="8526"/>
                    <a:pt x="89635" y="4857"/>
                    <a:pt x="82501" y="2567"/>
                  </a:cubicBezTo>
                  <a:cubicBezTo>
                    <a:pt x="78947" y="1428"/>
                    <a:pt x="75279" y="683"/>
                    <a:pt x="71572" y="285"/>
                  </a:cubicBezTo>
                  <a:cubicBezTo>
                    <a:pt x="69808" y="95"/>
                    <a:pt x="68036" y="0"/>
                    <a:pt x="6626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32"/>
            <p:cNvSpPr/>
            <p:nvPr/>
          </p:nvSpPr>
          <p:spPr>
            <a:xfrm>
              <a:off x="5926882" y="2149213"/>
              <a:ext cx="394964" cy="547085"/>
            </a:xfrm>
            <a:custGeom>
              <a:avLst/>
              <a:gdLst/>
              <a:ahLst/>
              <a:cxnLst/>
              <a:rect l="l" t="t" r="r" b="b"/>
              <a:pathLst>
                <a:path w="23030" h="31900" extrusionOk="0">
                  <a:moveTo>
                    <a:pt x="13594" y="1"/>
                  </a:moveTo>
                  <a:cubicBezTo>
                    <a:pt x="13349" y="1"/>
                    <a:pt x="13105" y="5"/>
                    <a:pt x="12860" y="17"/>
                  </a:cubicBezTo>
                  <a:cubicBezTo>
                    <a:pt x="12325" y="50"/>
                    <a:pt x="11792" y="111"/>
                    <a:pt x="11263" y="198"/>
                  </a:cubicBezTo>
                  <a:cubicBezTo>
                    <a:pt x="10244" y="386"/>
                    <a:pt x="9250" y="701"/>
                    <a:pt x="8309" y="1134"/>
                  </a:cubicBezTo>
                  <a:cubicBezTo>
                    <a:pt x="6510" y="1950"/>
                    <a:pt x="4837" y="3282"/>
                    <a:pt x="3468" y="4987"/>
                  </a:cubicBezTo>
                  <a:cubicBezTo>
                    <a:pt x="2876" y="5735"/>
                    <a:pt x="2352" y="6535"/>
                    <a:pt x="1904" y="7379"/>
                  </a:cubicBezTo>
                  <a:cubicBezTo>
                    <a:pt x="1474" y="8191"/>
                    <a:pt x="1117" y="9039"/>
                    <a:pt x="835" y="9915"/>
                  </a:cubicBezTo>
                  <a:cubicBezTo>
                    <a:pt x="283" y="11612"/>
                    <a:pt x="3" y="13434"/>
                    <a:pt x="3" y="15329"/>
                  </a:cubicBezTo>
                  <a:cubicBezTo>
                    <a:pt x="0" y="17149"/>
                    <a:pt x="270" y="18989"/>
                    <a:pt x="806" y="20800"/>
                  </a:cubicBezTo>
                  <a:cubicBezTo>
                    <a:pt x="1325" y="22576"/>
                    <a:pt x="2100" y="24267"/>
                    <a:pt x="3110" y="25820"/>
                  </a:cubicBezTo>
                  <a:cubicBezTo>
                    <a:pt x="4131" y="27398"/>
                    <a:pt x="5368" y="28774"/>
                    <a:pt x="6787" y="29909"/>
                  </a:cubicBezTo>
                  <a:cubicBezTo>
                    <a:pt x="7445" y="30434"/>
                    <a:pt x="8001" y="30810"/>
                    <a:pt x="8539" y="31096"/>
                  </a:cubicBezTo>
                  <a:cubicBezTo>
                    <a:pt x="9001" y="31344"/>
                    <a:pt x="9489" y="31540"/>
                    <a:pt x="9994" y="31680"/>
                  </a:cubicBezTo>
                  <a:cubicBezTo>
                    <a:pt x="10498" y="31824"/>
                    <a:pt x="11019" y="31898"/>
                    <a:pt x="11544" y="31899"/>
                  </a:cubicBezTo>
                  <a:cubicBezTo>
                    <a:pt x="11965" y="31899"/>
                    <a:pt x="12385" y="31850"/>
                    <a:pt x="12796" y="31755"/>
                  </a:cubicBezTo>
                  <a:cubicBezTo>
                    <a:pt x="13641" y="31574"/>
                    <a:pt x="14485" y="31180"/>
                    <a:pt x="15302" y="30588"/>
                  </a:cubicBezTo>
                  <a:cubicBezTo>
                    <a:pt x="16082" y="30015"/>
                    <a:pt x="16824" y="29281"/>
                    <a:pt x="17510" y="28403"/>
                  </a:cubicBezTo>
                  <a:cubicBezTo>
                    <a:pt x="18190" y="27525"/>
                    <a:pt x="18797" y="26549"/>
                    <a:pt x="19365" y="25417"/>
                  </a:cubicBezTo>
                  <a:cubicBezTo>
                    <a:pt x="20469" y="23210"/>
                    <a:pt x="21275" y="20719"/>
                    <a:pt x="21760" y="18017"/>
                  </a:cubicBezTo>
                  <a:cubicBezTo>
                    <a:pt x="22252" y="15258"/>
                    <a:pt x="22352" y="12615"/>
                    <a:pt x="22053" y="10160"/>
                  </a:cubicBezTo>
                  <a:cubicBezTo>
                    <a:pt x="21890" y="8846"/>
                    <a:pt x="21630" y="7676"/>
                    <a:pt x="21259" y="6586"/>
                  </a:cubicBezTo>
                  <a:cubicBezTo>
                    <a:pt x="20868" y="5440"/>
                    <a:pt x="20362" y="4429"/>
                    <a:pt x="19757" y="3578"/>
                  </a:cubicBezTo>
                  <a:cubicBezTo>
                    <a:pt x="19109" y="2660"/>
                    <a:pt x="18332" y="1897"/>
                    <a:pt x="17449" y="1314"/>
                  </a:cubicBezTo>
                  <a:cubicBezTo>
                    <a:pt x="17182" y="1136"/>
                    <a:pt x="16903" y="978"/>
                    <a:pt x="16615" y="839"/>
                  </a:cubicBezTo>
                  <a:lnTo>
                    <a:pt x="16615" y="839"/>
                  </a:lnTo>
                  <a:cubicBezTo>
                    <a:pt x="17857" y="1073"/>
                    <a:pt x="18872" y="1347"/>
                    <a:pt x="19716" y="1687"/>
                  </a:cubicBezTo>
                  <a:cubicBezTo>
                    <a:pt x="20297" y="1935"/>
                    <a:pt x="20789" y="2217"/>
                    <a:pt x="21222" y="2551"/>
                  </a:cubicBezTo>
                  <a:lnTo>
                    <a:pt x="21216" y="2471"/>
                  </a:lnTo>
                  <a:lnTo>
                    <a:pt x="21216" y="2471"/>
                  </a:lnTo>
                  <a:cubicBezTo>
                    <a:pt x="21572" y="2842"/>
                    <a:pt x="21776" y="3065"/>
                    <a:pt x="21935" y="3270"/>
                  </a:cubicBezTo>
                  <a:cubicBezTo>
                    <a:pt x="22107" y="3495"/>
                    <a:pt x="22253" y="3739"/>
                    <a:pt x="22373" y="3998"/>
                  </a:cubicBezTo>
                  <a:cubicBezTo>
                    <a:pt x="22410" y="4085"/>
                    <a:pt x="22503" y="4140"/>
                    <a:pt x="22577" y="4157"/>
                  </a:cubicBezTo>
                  <a:cubicBezTo>
                    <a:pt x="22606" y="4168"/>
                    <a:pt x="22637" y="4173"/>
                    <a:pt x="22669" y="4175"/>
                  </a:cubicBezTo>
                  <a:cubicBezTo>
                    <a:pt x="22730" y="4172"/>
                    <a:pt x="22789" y="4154"/>
                    <a:pt x="22842" y="4123"/>
                  </a:cubicBezTo>
                  <a:cubicBezTo>
                    <a:pt x="22919" y="4079"/>
                    <a:pt x="22975" y="4006"/>
                    <a:pt x="22999" y="3921"/>
                  </a:cubicBezTo>
                  <a:cubicBezTo>
                    <a:pt x="23029" y="3812"/>
                    <a:pt x="22996" y="3719"/>
                    <a:pt x="22967" y="3658"/>
                  </a:cubicBezTo>
                  <a:cubicBezTo>
                    <a:pt x="22378" y="2359"/>
                    <a:pt x="21094" y="1383"/>
                    <a:pt x="19150" y="756"/>
                  </a:cubicBezTo>
                  <a:cubicBezTo>
                    <a:pt x="18410" y="518"/>
                    <a:pt x="17584" y="339"/>
                    <a:pt x="16549" y="191"/>
                  </a:cubicBezTo>
                  <a:cubicBezTo>
                    <a:pt x="15741" y="88"/>
                    <a:pt x="14931" y="25"/>
                    <a:pt x="14117" y="6"/>
                  </a:cubicBezTo>
                  <a:cubicBezTo>
                    <a:pt x="13943" y="2"/>
                    <a:pt x="13769" y="1"/>
                    <a:pt x="1359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32"/>
            <p:cNvSpPr/>
            <p:nvPr/>
          </p:nvSpPr>
          <p:spPr>
            <a:xfrm>
              <a:off x="5922560" y="2152438"/>
              <a:ext cx="182322" cy="487763"/>
            </a:xfrm>
            <a:custGeom>
              <a:avLst/>
              <a:gdLst/>
              <a:ahLst/>
              <a:cxnLst/>
              <a:rect l="l" t="t" r="r" b="b"/>
              <a:pathLst>
                <a:path w="10631" h="28441" extrusionOk="0">
                  <a:moveTo>
                    <a:pt x="10266" y="463"/>
                  </a:moveTo>
                  <a:lnTo>
                    <a:pt x="10266" y="463"/>
                  </a:lnTo>
                  <a:cubicBezTo>
                    <a:pt x="10265" y="463"/>
                    <a:pt x="10264" y="463"/>
                    <a:pt x="10263" y="463"/>
                  </a:cubicBezTo>
                  <a:cubicBezTo>
                    <a:pt x="10264" y="463"/>
                    <a:pt x="10265" y="463"/>
                    <a:pt x="10266" y="463"/>
                  </a:cubicBezTo>
                  <a:close/>
                  <a:moveTo>
                    <a:pt x="10261" y="464"/>
                  </a:moveTo>
                  <a:lnTo>
                    <a:pt x="10261" y="464"/>
                  </a:lnTo>
                  <a:cubicBezTo>
                    <a:pt x="10261" y="464"/>
                    <a:pt x="10260" y="465"/>
                    <a:pt x="10259" y="465"/>
                  </a:cubicBezTo>
                  <a:lnTo>
                    <a:pt x="10261" y="464"/>
                  </a:lnTo>
                  <a:close/>
                  <a:moveTo>
                    <a:pt x="7261" y="1934"/>
                  </a:moveTo>
                  <a:lnTo>
                    <a:pt x="7261" y="1934"/>
                  </a:lnTo>
                  <a:cubicBezTo>
                    <a:pt x="7256" y="1937"/>
                    <a:pt x="7252" y="1940"/>
                    <a:pt x="7247" y="1943"/>
                  </a:cubicBezTo>
                  <a:cubicBezTo>
                    <a:pt x="7252" y="1940"/>
                    <a:pt x="7256" y="1937"/>
                    <a:pt x="7261" y="1934"/>
                  </a:cubicBezTo>
                  <a:close/>
                  <a:moveTo>
                    <a:pt x="4532" y="4285"/>
                  </a:moveTo>
                  <a:lnTo>
                    <a:pt x="4532" y="4285"/>
                  </a:lnTo>
                  <a:cubicBezTo>
                    <a:pt x="4529" y="4288"/>
                    <a:pt x="4525" y="4292"/>
                    <a:pt x="4522" y="4296"/>
                  </a:cubicBezTo>
                  <a:lnTo>
                    <a:pt x="4522" y="4296"/>
                  </a:lnTo>
                  <a:cubicBezTo>
                    <a:pt x="4526" y="4292"/>
                    <a:pt x="4529" y="4288"/>
                    <a:pt x="4532" y="4285"/>
                  </a:cubicBezTo>
                  <a:close/>
                  <a:moveTo>
                    <a:pt x="920" y="11288"/>
                  </a:moveTo>
                  <a:lnTo>
                    <a:pt x="906" y="11355"/>
                  </a:lnTo>
                  <a:cubicBezTo>
                    <a:pt x="910" y="11333"/>
                    <a:pt x="915" y="11311"/>
                    <a:pt x="920" y="11288"/>
                  </a:cubicBezTo>
                  <a:close/>
                  <a:moveTo>
                    <a:pt x="10414" y="0"/>
                  </a:moveTo>
                  <a:cubicBezTo>
                    <a:pt x="10398" y="0"/>
                    <a:pt x="10384" y="3"/>
                    <a:pt x="10371" y="7"/>
                  </a:cubicBezTo>
                  <a:lnTo>
                    <a:pt x="10369" y="9"/>
                  </a:lnTo>
                  <a:cubicBezTo>
                    <a:pt x="9412" y="308"/>
                    <a:pt x="8490" y="712"/>
                    <a:pt x="7622" y="1214"/>
                  </a:cubicBezTo>
                  <a:cubicBezTo>
                    <a:pt x="6754" y="1717"/>
                    <a:pt x="5946" y="2319"/>
                    <a:pt x="5199" y="2989"/>
                  </a:cubicBezTo>
                  <a:cubicBezTo>
                    <a:pt x="4450" y="3666"/>
                    <a:pt x="3768" y="4414"/>
                    <a:pt x="3164" y="5223"/>
                  </a:cubicBezTo>
                  <a:cubicBezTo>
                    <a:pt x="2554" y="6035"/>
                    <a:pt x="2033" y="6905"/>
                    <a:pt x="1581" y="7814"/>
                  </a:cubicBezTo>
                  <a:cubicBezTo>
                    <a:pt x="685" y="9615"/>
                    <a:pt x="143" y="11607"/>
                    <a:pt x="33" y="13617"/>
                  </a:cubicBezTo>
                  <a:cubicBezTo>
                    <a:pt x="1" y="14162"/>
                    <a:pt x="7" y="14708"/>
                    <a:pt x="29" y="15253"/>
                  </a:cubicBezTo>
                  <a:cubicBezTo>
                    <a:pt x="53" y="15841"/>
                    <a:pt x="103" y="16426"/>
                    <a:pt x="177" y="17007"/>
                  </a:cubicBezTo>
                  <a:cubicBezTo>
                    <a:pt x="248" y="17580"/>
                    <a:pt x="339" y="18147"/>
                    <a:pt x="461" y="18710"/>
                  </a:cubicBezTo>
                  <a:cubicBezTo>
                    <a:pt x="580" y="19269"/>
                    <a:pt x="726" y="19819"/>
                    <a:pt x="890" y="20367"/>
                  </a:cubicBezTo>
                  <a:cubicBezTo>
                    <a:pt x="1327" y="21816"/>
                    <a:pt x="1921" y="23213"/>
                    <a:pt x="2644" y="24542"/>
                  </a:cubicBezTo>
                  <a:cubicBezTo>
                    <a:pt x="3010" y="25218"/>
                    <a:pt x="3415" y="25870"/>
                    <a:pt x="3847" y="26504"/>
                  </a:cubicBezTo>
                  <a:cubicBezTo>
                    <a:pt x="4069" y="26827"/>
                    <a:pt x="4301" y="27143"/>
                    <a:pt x="4544" y="27448"/>
                  </a:cubicBezTo>
                  <a:cubicBezTo>
                    <a:pt x="4659" y="27594"/>
                    <a:pt x="4782" y="27732"/>
                    <a:pt x="4901" y="27874"/>
                  </a:cubicBezTo>
                  <a:cubicBezTo>
                    <a:pt x="5038" y="28034"/>
                    <a:pt x="5174" y="28189"/>
                    <a:pt x="5320" y="28339"/>
                  </a:cubicBezTo>
                  <a:cubicBezTo>
                    <a:pt x="5381" y="28404"/>
                    <a:pt x="5464" y="28440"/>
                    <a:pt x="5547" y="28440"/>
                  </a:cubicBezTo>
                  <a:cubicBezTo>
                    <a:pt x="5611" y="28440"/>
                    <a:pt x="5676" y="28418"/>
                    <a:pt x="5731" y="28372"/>
                  </a:cubicBezTo>
                  <a:cubicBezTo>
                    <a:pt x="5790" y="28321"/>
                    <a:pt x="5825" y="28249"/>
                    <a:pt x="5832" y="28172"/>
                  </a:cubicBezTo>
                  <a:cubicBezTo>
                    <a:pt x="5838" y="28088"/>
                    <a:pt x="5809" y="28027"/>
                    <a:pt x="5763" y="27960"/>
                  </a:cubicBezTo>
                  <a:cubicBezTo>
                    <a:pt x="5616" y="27740"/>
                    <a:pt x="5462" y="27525"/>
                    <a:pt x="5315" y="27308"/>
                  </a:cubicBezTo>
                  <a:cubicBezTo>
                    <a:pt x="5028" y="26868"/>
                    <a:pt x="4727" y="26436"/>
                    <a:pt x="4438" y="25998"/>
                  </a:cubicBezTo>
                  <a:lnTo>
                    <a:pt x="4438" y="25998"/>
                  </a:lnTo>
                  <a:lnTo>
                    <a:pt x="4493" y="26080"/>
                  </a:lnTo>
                  <a:cubicBezTo>
                    <a:pt x="3890" y="25161"/>
                    <a:pt x="3333" y="24214"/>
                    <a:pt x="2840" y="23229"/>
                  </a:cubicBezTo>
                  <a:cubicBezTo>
                    <a:pt x="2361" y="22271"/>
                    <a:pt x="1949" y="21280"/>
                    <a:pt x="1609" y="20264"/>
                  </a:cubicBezTo>
                  <a:cubicBezTo>
                    <a:pt x="1068" y="18628"/>
                    <a:pt x="740" y="16930"/>
                    <a:pt x="633" y="15211"/>
                  </a:cubicBezTo>
                  <a:cubicBezTo>
                    <a:pt x="596" y="14534"/>
                    <a:pt x="591" y="13857"/>
                    <a:pt x="643" y="13180"/>
                  </a:cubicBezTo>
                  <a:cubicBezTo>
                    <a:pt x="694" y="12545"/>
                    <a:pt x="786" y="11912"/>
                    <a:pt x="920" y="11287"/>
                  </a:cubicBezTo>
                  <a:lnTo>
                    <a:pt x="920" y="11287"/>
                  </a:lnTo>
                  <a:cubicBezTo>
                    <a:pt x="1202" y="9997"/>
                    <a:pt x="1657" y="8750"/>
                    <a:pt x="2256" y="7576"/>
                  </a:cubicBezTo>
                  <a:cubicBezTo>
                    <a:pt x="2870" y="6391"/>
                    <a:pt x="3632" y="5290"/>
                    <a:pt x="4522" y="4296"/>
                  </a:cubicBezTo>
                  <a:lnTo>
                    <a:pt x="4522" y="4296"/>
                  </a:lnTo>
                  <a:cubicBezTo>
                    <a:pt x="4517" y="4301"/>
                    <a:pt x="4512" y="4306"/>
                    <a:pt x="4508" y="4311"/>
                  </a:cubicBezTo>
                  <a:cubicBezTo>
                    <a:pt x="5333" y="3399"/>
                    <a:pt x="6266" y="2594"/>
                    <a:pt x="7290" y="1913"/>
                  </a:cubicBezTo>
                  <a:lnTo>
                    <a:pt x="7290" y="1913"/>
                  </a:lnTo>
                  <a:cubicBezTo>
                    <a:pt x="7281" y="1920"/>
                    <a:pt x="7271" y="1927"/>
                    <a:pt x="7261" y="1934"/>
                  </a:cubicBezTo>
                  <a:lnTo>
                    <a:pt x="7261" y="1934"/>
                  </a:lnTo>
                  <a:cubicBezTo>
                    <a:pt x="8188" y="1328"/>
                    <a:pt x="9182" y="832"/>
                    <a:pt x="10234" y="474"/>
                  </a:cubicBezTo>
                  <a:lnTo>
                    <a:pt x="10234" y="474"/>
                  </a:lnTo>
                  <a:lnTo>
                    <a:pt x="10215" y="478"/>
                  </a:lnTo>
                  <a:lnTo>
                    <a:pt x="10259" y="465"/>
                  </a:lnTo>
                  <a:lnTo>
                    <a:pt x="10259" y="465"/>
                  </a:lnTo>
                  <a:cubicBezTo>
                    <a:pt x="10250" y="468"/>
                    <a:pt x="10242" y="471"/>
                    <a:pt x="10233" y="474"/>
                  </a:cubicBezTo>
                  <a:cubicBezTo>
                    <a:pt x="10243" y="471"/>
                    <a:pt x="10253" y="468"/>
                    <a:pt x="10263" y="463"/>
                  </a:cubicBezTo>
                  <a:lnTo>
                    <a:pt x="10263" y="463"/>
                  </a:lnTo>
                  <a:lnTo>
                    <a:pt x="10266" y="463"/>
                  </a:lnTo>
                  <a:lnTo>
                    <a:pt x="10266" y="463"/>
                  </a:lnTo>
                  <a:cubicBezTo>
                    <a:pt x="10266" y="463"/>
                    <a:pt x="10266" y="463"/>
                    <a:pt x="10266" y="463"/>
                  </a:cubicBezTo>
                  <a:lnTo>
                    <a:pt x="10266" y="463"/>
                  </a:lnTo>
                  <a:cubicBezTo>
                    <a:pt x="10326" y="443"/>
                    <a:pt x="10386" y="424"/>
                    <a:pt x="10446" y="405"/>
                  </a:cubicBezTo>
                  <a:cubicBezTo>
                    <a:pt x="10554" y="372"/>
                    <a:pt x="10631" y="285"/>
                    <a:pt x="10608" y="167"/>
                  </a:cubicBezTo>
                  <a:cubicBezTo>
                    <a:pt x="10590" y="81"/>
                    <a:pt x="10505" y="0"/>
                    <a:pt x="104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32"/>
            <p:cNvSpPr/>
            <p:nvPr/>
          </p:nvSpPr>
          <p:spPr>
            <a:xfrm>
              <a:off x="5227268" y="680741"/>
              <a:ext cx="1011336" cy="1850691"/>
            </a:xfrm>
            <a:custGeom>
              <a:avLst/>
              <a:gdLst/>
              <a:ahLst/>
              <a:cxnLst/>
              <a:rect l="l" t="t" r="r" b="b"/>
              <a:pathLst>
                <a:path w="58970" h="107912" extrusionOk="0">
                  <a:moveTo>
                    <a:pt x="50343" y="0"/>
                  </a:moveTo>
                  <a:cubicBezTo>
                    <a:pt x="50342" y="0"/>
                    <a:pt x="50342" y="0"/>
                    <a:pt x="50341" y="0"/>
                  </a:cubicBezTo>
                  <a:cubicBezTo>
                    <a:pt x="50316" y="0"/>
                    <a:pt x="50293" y="7"/>
                    <a:pt x="50274" y="23"/>
                  </a:cubicBezTo>
                  <a:cubicBezTo>
                    <a:pt x="48536" y="1409"/>
                    <a:pt x="46807" y="2808"/>
                    <a:pt x="45124" y="4261"/>
                  </a:cubicBezTo>
                  <a:cubicBezTo>
                    <a:pt x="44062" y="5178"/>
                    <a:pt x="43024" y="6119"/>
                    <a:pt x="42009" y="7085"/>
                  </a:cubicBezTo>
                  <a:cubicBezTo>
                    <a:pt x="42009" y="7083"/>
                    <a:pt x="42006" y="7082"/>
                    <a:pt x="42006" y="7081"/>
                  </a:cubicBezTo>
                  <a:cubicBezTo>
                    <a:pt x="42016" y="7069"/>
                    <a:pt x="42025" y="7054"/>
                    <a:pt x="42028" y="7040"/>
                  </a:cubicBezTo>
                  <a:cubicBezTo>
                    <a:pt x="42035" y="6982"/>
                    <a:pt x="41993" y="6931"/>
                    <a:pt x="41935" y="6925"/>
                  </a:cubicBezTo>
                  <a:lnTo>
                    <a:pt x="41922" y="6925"/>
                  </a:lnTo>
                  <a:cubicBezTo>
                    <a:pt x="41920" y="6925"/>
                    <a:pt x="41918" y="6925"/>
                    <a:pt x="41917" y="6925"/>
                  </a:cubicBezTo>
                  <a:cubicBezTo>
                    <a:pt x="41895" y="6925"/>
                    <a:pt x="41874" y="6934"/>
                    <a:pt x="41858" y="6948"/>
                  </a:cubicBezTo>
                  <a:cubicBezTo>
                    <a:pt x="41792" y="7017"/>
                    <a:pt x="41731" y="7086"/>
                    <a:pt x="41666" y="7155"/>
                  </a:cubicBezTo>
                  <a:cubicBezTo>
                    <a:pt x="42829" y="5877"/>
                    <a:pt x="44013" y="4739"/>
                    <a:pt x="45234" y="3731"/>
                  </a:cubicBezTo>
                  <a:lnTo>
                    <a:pt x="45287" y="3688"/>
                  </a:lnTo>
                  <a:cubicBezTo>
                    <a:pt x="45840" y="3243"/>
                    <a:pt x="46417" y="2827"/>
                    <a:pt x="47012" y="2440"/>
                  </a:cubicBezTo>
                  <a:cubicBezTo>
                    <a:pt x="47452" y="2157"/>
                    <a:pt x="47590" y="1572"/>
                    <a:pt x="47322" y="1136"/>
                  </a:cubicBezTo>
                  <a:cubicBezTo>
                    <a:pt x="47144" y="856"/>
                    <a:pt x="46835" y="686"/>
                    <a:pt x="46502" y="686"/>
                  </a:cubicBezTo>
                  <a:cubicBezTo>
                    <a:pt x="46500" y="686"/>
                    <a:pt x="46497" y="686"/>
                    <a:pt x="46495" y="686"/>
                  </a:cubicBezTo>
                  <a:cubicBezTo>
                    <a:pt x="46326" y="686"/>
                    <a:pt x="46160" y="735"/>
                    <a:pt x="46017" y="827"/>
                  </a:cubicBezTo>
                  <a:cubicBezTo>
                    <a:pt x="44866" y="1569"/>
                    <a:pt x="43717" y="2485"/>
                    <a:pt x="42402" y="3714"/>
                  </a:cubicBezTo>
                  <a:cubicBezTo>
                    <a:pt x="41174" y="4861"/>
                    <a:pt x="39971" y="6154"/>
                    <a:pt x="38726" y="7666"/>
                  </a:cubicBezTo>
                  <a:cubicBezTo>
                    <a:pt x="37370" y="9314"/>
                    <a:pt x="36132" y="11027"/>
                    <a:pt x="35049" y="12754"/>
                  </a:cubicBezTo>
                  <a:cubicBezTo>
                    <a:pt x="34894" y="12418"/>
                    <a:pt x="34674" y="12135"/>
                    <a:pt x="34426" y="11931"/>
                  </a:cubicBezTo>
                  <a:cubicBezTo>
                    <a:pt x="34135" y="11696"/>
                    <a:pt x="33864" y="11551"/>
                    <a:pt x="33547" y="11458"/>
                  </a:cubicBezTo>
                  <a:cubicBezTo>
                    <a:pt x="33347" y="11401"/>
                    <a:pt x="33142" y="11372"/>
                    <a:pt x="32935" y="11372"/>
                  </a:cubicBezTo>
                  <a:cubicBezTo>
                    <a:pt x="32930" y="11372"/>
                    <a:pt x="32925" y="11372"/>
                    <a:pt x="32920" y="11372"/>
                  </a:cubicBezTo>
                  <a:cubicBezTo>
                    <a:pt x="32833" y="11372"/>
                    <a:pt x="32746" y="11377"/>
                    <a:pt x="32658" y="11385"/>
                  </a:cubicBezTo>
                  <a:cubicBezTo>
                    <a:pt x="31237" y="11529"/>
                    <a:pt x="30011" y="12430"/>
                    <a:pt x="28875" y="13337"/>
                  </a:cubicBezTo>
                  <a:cubicBezTo>
                    <a:pt x="27520" y="14425"/>
                    <a:pt x="26333" y="15676"/>
                    <a:pt x="25449" y="16642"/>
                  </a:cubicBezTo>
                  <a:cubicBezTo>
                    <a:pt x="24635" y="17532"/>
                    <a:pt x="23870" y="18438"/>
                    <a:pt x="23174" y="19331"/>
                  </a:cubicBezTo>
                  <a:cubicBezTo>
                    <a:pt x="22516" y="20175"/>
                    <a:pt x="21898" y="21070"/>
                    <a:pt x="21298" y="21934"/>
                  </a:cubicBezTo>
                  <a:cubicBezTo>
                    <a:pt x="20515" y="23060"/>
                    <a:pt x="19756" y="24213"/>
                    <a:pt x="18958" y="25482"/>
                  </a:cubicBezTo>
                  <a:cubicBezTo>
                    <a:pt x="17525" y="27762"/>
                    <a:pt x="16113" y="30243"/>
                    <a:pt x="14762" y="32853"/>
                  </a:cubicBezTo>
                  <a:cubicBezTo>
                    <a:pt x="12311" y="37595"/>
                    <a:pt x="10158" y="42654"/>
                    <a:pt x="8180" y="48318"/>
                  </a:cubicBezTo>
                  <a:cubicBezTo>
                    <a:pt x="8045" y="48704"/>
                    <a:pt x="7907" y="49089"/>
                    <a:pt x="7769" y="49474"/>
                  </a:cubicBezTo>
                  <a:cubicBezTo>
                    <a:pt x="7499" y="50232"/>
                    <a:pt x="7219" y="51015"/>
                    <a:pt x="6966" y="51795"/>
                  </a:cubicBezTo>
                  <a:cubicBezTo>
                    <a:pt x="6415" y="53497"/>
                    <a:pt x="6057" y="54925"/>
                    <a:pt x="5837" y="56291"/>
                  </a:cubicBezTo>
                  <a:cubicBezTo>
                    <a:pt x="5557" y="58049"/>
                    <a:pt x="5550" y="59482"/>
                    <a:pt x="5816" y="60802"/>
                  </a:cubicBezTo>
                  <a:cubicBezTo>
                    <a:pt x="5952" y="61484"/>
                    <a:pt x="6205" y="62136"/>
                    <a:pt x="6561" y="62731"/>
                  </a:cubicBezTo>
                  <a:cubicBezTo>
                    <a:pt x="6808" y="63147"/>
                    <a:pt x="7131" y="63534"/>
                    <a:pt x="7524" y="63886"/>
                  </a:cubicBezTo>
                  <a:cubicBezTo>
                    <a:pt x="6389" y="66102"/>
                    <a:pt x="5357" y="68526"/>
                    <a:pt x="4450" y="71085"/>
                  </a:cubicBezTo>
                  <a:cubicBezTo>
                    <a:pt x="3146" y="74764"/>
                    <a:pt x="2100" y="78786"/>
                    <a:pt x="1339" y="83040"/>
                  </a:cubicBezTo>
                  <a:cubicBezTo>
                    <a:pt x="639" y="86952"/>
                    <a:pt x="234" y="90912"/>
                    <a:pt x="125" y="94884"/>
                  </a:cubicBezTo>
                  <a:cubicBezTo>
                    <a:pt x="0" y="99360"/>
                    <a:pt x="256" y="103364"/>
                    <a:pt x="905" y="107127"/>
                  </a:cubicBezTo>
                  <a:cubicBezTo>
                    <a:pt x="982" y="107575"/>
                    <a:pt x="1386" y="107912"/>
                    <a:pt x="1843" y="107912"/>
                  </a:cubicBezTo>
                  <a:cubicBezTo>
                    <a:pt x="1896" y="107912"/>
                    <a:pt x="1948" y="107907"/>
                    <a:pt x="2000" y="107899"/>
                  </a:cubicBezTo>
                  <a:cubicBezTo>
                    <a:pt x="2504" y="107810"/>
                    <a:pt x="2859" y="107307"/>
                    <a:pt x="2771" y="106802"/>
                  </a:cubicBezTo>
                  <a:cubicBezTo>
                    <a:pt x="2766" y="106767"/>
                    <a:pt x="2761" y="106732"/>
                    <a:pt x="2755" y="106699"/>
                  </a:cubicBezTo>
                  <a:cubicBezTo>
                    <a:pt x="2928" y="106665"/>
                    <a:pt x="3090" y="106583"/>
                    <a:pt x="3217" y="106462"/>
                  </a:cubicBezTo>
                  <a:cubicBezTo>
                    <a:pt x="3383" y="106308"/>
                    <a:pt x="3540" y="106029"/>
                    <a:pt x="3514" y="105793"/>
                  </a:cubicBezTo>
                  <a:cubicBezTo>
                    <a:pt x="3332" y="104130"/>
                    <a:pt x="3165" y="102464"/>
                    <a:pt x="3074" y="100792"/>
                  </a:cubicBezTo>
                  <a:cubicBezTo>
                    <a:pt x="3026" y="99926"/>
                    <a:pt x="3005" y="99059"/>
                    <a:pt x="3010" y="98192"/>
                  </a:cubicBezTo>
                  <a:cubicBezTo>
                    <a:pt x="3015" y="97343"/>
                    <a:pt x="3059" y="96492"/>
                    <a:pt x="3101" y="95643"/>
                  </a:cubicBezTo>
                  <a:cubicBezTo>
                    <a:pt x="3258" y="92434"/>
                    <a:pt x="3528" y="89228"/>
                    <a:pt x="3993" y="86049"/>
                  </a:cubicBezTo>
                  <a:cubicBezTo>
                    <a:pt x="4270" y="84225"/>
                    <a:pt x="4613" y="82411"/>
                    <a:pt x="5036" y="80614"/>
                  </a:cubicBezTo>
                  <a:cubicBezTo>
                    <a:pt x="5455" y="78823"/>
                    <a:pt x="5972" y="77056"/>
                    <a:pt x="6558" y="75310"/>
                  </a:cubicBezTo>
                  <a:cubicBezTo>
                    <a:pt x="7394" y="72803"/>
                    <a:pt x="8334" y="70329"/>
                    <a:pt x="9391" y="67906"/>
                  </a:cubicBezTo>
                  <a:cubicBezTo>
                    <a:pt x="11265" y="63671"/>
                    <a:pt x="13518" y="59568"/>
                    <a:pt x="16421" y="55944"/>
                  </a:cubicBezTo>
                  <a:cubicBezTo>
                    <a:pt x="18043" y="53959"/>
                    <a:pt x="19864" y="52136"/>
                    <a:pt x="21933" y="50613"/>
                  </a:cubicBezTo>
                  <a:cubicBezTo>
                    <a:pt x="22744" y="50035"/>
                    <a:pt x="23593" y="49509"/>
                    <a:pt x="24473" y="49040"/>
                  </a:cubicBezTo>
                  <a:cubicBezTo>
                    <a:pt x="24637" y="48968"/>
                    <a:pt x="24804" y="48900"/>
                    <a:pt x="24970" y="48832"/>
                  </a:cubicBezTo>
                  <a:cubicBezTo>
                    <a:pt x="25243" y="48730"/>
                    <a:pt x="25514" y="48633"/>
                    <a:pt x="25787" y="48543"/>
                  </a:cubicBezTo>
                  <a:cubicBezTo>
                    <a:pt x="27231" y="48104"/>
                    <a:pt x="28693" y="47846"/>
                    <a:pt x="30133" y="47775"/>
                  </a:cubicBezTo>
                  <a:cubicBezTo>
                    <a:pt x="30285" y="47770"/>
                    <a:pt x="30439" y="47767"/>
                    <a:pt x="30592" y="47767"/>
                  </a:cubicBezTo>
                  <a:cubicBezTo>
                    <a:pt x="31618" y="47767"/>
                    <a:pt x="32608" y="47870"/>
                    <a:pt x="33536" y="48072"/>
                  </a:cubicBezTo>
                  <a:cubicBezTo>
                    <a:pt x="34320" y="48267"/>
                    <a:pt x="35049" y="48534"/>
                    <a:pt x="35701" y="48864"/>
                  </a:cubicBezTo>
                  <a:cubicBezTo>
                    <a:pt x="36205" y="49140"/>
                    <a:pt x="36679" y="49468"/>
                    <a:pt x="37113" y="49846"/>
                  </a:cubicBezTo>
                  <a:cubicBezTo>
                    <a:pt x="37868" y="50531"/>
                    <a:pt x="38427" y="51406"/>
                    <a:pt x="38734" y="52379"/>
                  </a:cubicBezTo>
                  <a:cubicBezTo>
                    <a:pt x="38911" y="52994"/>
                    <a:pt x="39020" y="53629"/>
                    <a:pt x="39056" y="54271"/>
                  </a:cubicBezTo>
                  <a:cubicBezTo>
                    <a:pt x="39076" y="55201"/>
                    <a:pt x="38973" y="56156"/>
                    <a:pt x="38742" y="57196"/>
                  </a:cubicBezTo>
                  <a:cubicBezTo>
                    <a:pt x="38503" y="58171"/>
                    <a:pt x="38186" y="59145"/>
                    <a:pt x="37881" y="60086"/>
                  </a:cubicBezTo>
                  <a:cubicBezTo>
                    <a:pt x="37798" y="60345"/>
                    <a:pt x="37716" y="60603"/>
                    <a:pt x="37633" y="60862"/>
                  </a:cubicBezTo>
                  <a:lnTo>
                    <a:pt x="37451" y="61433"/>
                  </a:lnTo>
                  <a:cubicBezTo>
                    <a:pt x="37095" y="62551"/>
                    <a:pt x="36740" y="63671"/>
                    <a:pt x="36398" y="64795"/>
                  </a:cubicBezTo>
                  <a:cubicBezTo>
                    <a:pt x="35764" y="66882"/>
                    <a:pt x="34978" y="69647"/>
                    <a:pt x="34528" y="72526"/>
                  </a:cubicBezTo>
                  <a:cubicBezTo>
                    <a:pt x="34112" y="75197"/>
                    <a:pt x="34076" y="77818"/>
                    <a:pt x="34422" y="80318"/>
                  </a:cubicBezTo>
                  <a:cubicBezTo>
                    <a:pt x="34789" y="82967"/>
                    <a:pt x="35678" y="85671"/>
                    <a:pt x="37063" y="88357"/>
                  </a:cubicBezTo>
                  <a:cubicBezTo>
                    <a:pt x="38922" y="91973"/>
                    <a:pt x="41457" y="95199"/>
                    <a:pt x="44532" y="97860"/>
                  </a:cubicBezTo>
                  <a:cubicBezTo>
                    <a:pt x="46033" y="99163"/>
                    <a:pt x="47715" y="100308"/>
                    <a:pt x="49531" y="101266"/>
                  </a:cubicBezTo>
                  <a:cubicBezTo>
                    <a:pt x="50408" y="101727"/>
                    <a:pt x="51313" y="102136"/>
                    <a:pt x="52239" y="102486"/>
                  </a:cubicBezTo>
                  <a:cubicBezTo>
                    <a:pt x="53074" y="102802"/>
                    <a:pt x="53986" y="103075"/>
                    <a:pt x="55029" y="103321"/>
                  </a:cubicBezTo>
                  <a:cubicBezTo>
                    <a:pt x="55076" y="103364"/>
                    <a:pt x="55128" y="103403"/>
                    <a:pt x="55185" y="103435"/>
                  </a:cubicBezTo>
                  <a:cubicBezTo>
                    <a:pt x="55332" y="103522"/>
                    <a:pt x="55498" y="103567"/>
                    <a:pt x="55667" y="103567"/>
                  </a:cubicBezTo>
                  <a:cubicBezTo>
                    <a:pt x="55749" y="103567"/>
                    <a:pt x="55832" y="103556"/>
                    <a:pt x="55914" y="103534"/>
                  </a:cubicBezTo>
                  <a:cubicBezTo>
                    <a:pt x="56171" y="103463"/>
                    <a:pt x="56326" y="103309"/>
                    <a:pt x="56480" y="103100"/>
                  </a:cubicBezTo>
                  <a:cubicBezTo>
                    <a:pt x="58172" y="100823"/>
                    <a:pt x="58970" y="98285"/>
                    <a:pt x="58723" y="95957"/>
                  </a:cubicBezTo>
                  <a:cubicBezTo>
                    <a:pt x="58701" y="95736"/>
                    <a:pt x="58651" y="95503"/>
                    <a:pt x="58451" y="95298"/>
                  </a:cubicBezTo>
                  <a:cubicBezTo>
                    <a:pt x="58418" y="95264"/>
                    <a:pt x="58383" y="95234"/>
                    <a:pt x="58345" y="95206"/>
                  </a:cubicBezTo>
                  <a:cubicBezTo>
                    <a:pt x="58288" y="95150"/>
                    <a:pt x="58222" y="95105"/>
                    <a:pt x="58148" y="95073"/>
                  </a:cubicBezTo>
                  <a:cubicBezTo>
                    <a:pt x="56945" y="94580"/>
                    <a:pt x="55755" y="93906"/>
                    <a:pt x="54512" y="93013"/>
                  </a:cubicBezTo>
                  <a:cubicBezTo>
                    <a:pt x="53092" y="91959"/>
                    <a:pt x="51780" y="90707"/>
                    <a:pt x="50613" y="89294"/>
                  </a:cubicBezTo>
                  <a:cubicBezTo>
                    <a:pt x="49336" y="87696"/>
                    <a:pt x="48250" y="85913"/>
                    <a:pt x="47384" y="83994"/>
                  </a:cubicBezTo>
                  <a:cubicBezTo>
                    <a:pt x="46521" y="81995"/>
                    <a:pt x="45910" y="79898"/>
                    <a:pt x="45567" y="77750"/>
                  </a:cubicBezTo>
                  <a:cubicBezTo>
                    <a:pt x="45279" y="75756"/>
                    <a:pt x="45232" y="73810"/>
                    <a:pt x="45428" y="71968"/>
                  </a:cubicBezTo>
                  <a:cubicBezTo>
                    <a:pt x="45856" y="68549"/>
                    <a:pt x="47080" y="65290"/>
                    <a:pt x="48263" y="62139"/>
                  </a:cubicBezTo>
                  <a:cubicBezTo>
                    <a:pt x="48816" y="60666"/>
                    <a:pt x="49388" y="59141"/>
                    <a:pt x="49870" y="57620"/>
                  </a:cubicBezTo>
                  <a:cubicBezTo>
                    <a:pt x="50726" y="54930"/>
                    <a:pt x="51173" y="52489"/>
                    <a:pt x="51236" y="50155"/>
                  </a:cubicBezTo>
                  <a:cubicBezTo>
                    <a:pt x="51262" y="49137"/>
                    <a:pt x="51185" y="48119"/>
                    <a:pt x="51005" y="47117"/>
                  </a:cubicBezTo>
                  <a:cubicBezTo>
                    <a:pt x="50865" y="46331"/>
                    <a:pt x="50611" y="45551"/>
                    <a:pt x="50228" y="44735"/>
                  </a:cubicBezTo>
                  <a:cubicBezTo>
                    <a:pt x="49394" y="42966"/>
                    <a:pt x="47788" y="41560"/>
                    <a:pt x="45457" y="40553"/>
                  </a:cubicBezTo>
                  <a:cubicBezTo>
                    <a:pt x="44289" y="40049"/>
                    <a:pt x="43060" y="39656"/>
                    <a:pt x="41871" y="39275"/>
                  </a:cubicBezTo>
                  <a:cubicBezTo>
                    <a:pt x="40947" y="38979"/>
                    <a:pt x="39993" y="38674"/>
                    <a:pt x="39074" y="38318"/>
                  </a:cubicBezTo>
                  <a:cubicBezTo>
                    <a:pt x="37784" y="37801"/>
                    <a:pt x="36708" y="37232"/>
                    <a:pt x="35785" y="36578"/>
                  </a:cubicBezTo>
                  <a:cubicBezTo>
                    <a:pt x="35114" y="36073"/>
                    <a:pt x="34503" y="35495"/>
                    <a:pt x="33963" y="34853"/>
                  </a:cubicBezTo>
                  <a:cubicBezTo>
                    <a:pt x="33431" y="34182"/>
                    <a:pt x="32981" y="33451"/>
                    <a:pt x="32621" y="32676"/>
                  </a:cubicBezTo>
                  <a:cubicBezTo>
                    <a:pt x="32252" y="31799"/>
                    <a:pt x="31989" y="30879"/>
                    <a:pt x="31836" y="29938"/>
                  </a:cubicBezTo>
                  <a:cubicBezTo>
                    <a:pt x="31674" y="28746"/>
                    <a:pt x="31664" y="27463"/>
                    <a:pt x="31806" y="26128"/>
                  </a:cubicBezTo>
                  <a:cubicBezTo>
                    <a:pt x="32043" y="24227"/>
                    <a:pt x="32558" y="22268"/>
                    <a:pt x="33382" y="20139"/>
                  </a:cubicBezTo>
                  <a:cubicBezTo>
                    <a:pt x="34297" y="17851"/>
                    <a:pt x="35508" y="15542"/>
                    <a:pt x="36988" y="13249"/>
                  </a:cubicBezTo>
                  <a:cubicBezTo>
                    <a:pt x="37095" y="13099"/>
                    <a:pt x="37203" y="12950"/>
                    <a:pt x="37312" y="12800"/>
                  </a:cubicBezTo>
                  <a:cubicBezTo>
                    <a:pt x="38087" y="11805"/>
                    <a:pt x="38876" y="10822"/>
                    <a:pt x="39681" y="9850"/>
                  </a:cubicBezTo>
                  <a:cubicBezTo>
                    <a:pt x="39804" y="9715"/>
                    <a:pt x="39923" y="9576"/>
                    <a:pt x="40047" y="9441"/>
                  </a:cubicBezTo>
                  <a:cubicBezTo>
                    <a:pt x="43108" y="6161"/>
                    <a:pt x="46553" y="3271"/>
                    <a:pt x="50049" y="471"/>
                  </a:cubicBezTo>
                  <a:cubicBezTo>
                    <a:pt x="50168" y="375"/>
                    <a:pt x="50287" y="279"/>
                    <a:pt x="50406" y="185"/>
                  </a:cubicBezTo>
                  <a:cubicBezTo>
                    <a:pt x="50483" y="123"/>
                    <a:pt x="50439" y="0"/>
                    <a:pt x="503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32"/>
            <p:cNvSpPr/>
            <p:nvPr/>
          </p:nvSpPr>
          <p:spPr>
            <a:xfrm>
              <a:off x="5960962" y="2098170"/>
              <a:ext cx="1087996" cy="846747"/>
            </a:xfrm>
            <a:custGeom>
              <a:avLst/>
              <a:gdLst/>
              <a:ahLst/>
              <a:cxnLst/>
              <a:rect l="l" t="t" r="r" b="b"/>
              <a:pathLst>
                <a:path w="63440" h="49373" extrusionOk="0">
                  <a:moveTo>
                    <a:pt x="29302" y="47586"/>
                  </a:moveTo>
                  <a:cubicBezTo>
                    <a:pt x="29306" y="47588"/>
                    <a:pt x="29312" y="47591"/>
                    <a:pt x="29318" y="47594"/>
                  </a:cubicBezTo>
                  <a:cubicBezTo>
                    <a:pt x="29312" y="47592"/>
                    <a:pt x="29307" y="47589"/>
                    <a:pt x="29302" y="47586"/>
                  </a:cubicBezTo>
                  <a:close/>
                  <a:moveTo>
                    <a:pt x="59321" y="1"/>
                  </a:moveTo>
                  <a:cubicBezTo>
                    <a:pt x="59247" y="1"/>
                    <a:pt x="59176" y="27"/>
                    <a:pt x="59117" y="73"/>
                  </a:cubicBezTo>
                  <a:lnTo>
                    <a:pt x="59117" y="70"/>
                  </a:lnTo>
                  <a:cubicBezTo>
                    <a:pt x="59049" y="123"/>
                    <a:pt x="59006" y="200"/>
                    <a:pt x="58994" y="284"/>
                  </a:cubicBezTo>
                  <a:cubicBezTo>
                    <a:pt x="58982" y="360"/>
                    <a:pt x="59001" y="467"/>
                    <a:pt x="59059" y="529"/>
                  </a:cubicBezTo>
                  <a:cubicBezTo>
                    <a:pt x="59271" y="739"/>
                    <a:pt x="59469" y="961"/>
                    <a:pt x="59650" y="1196"/>
                  </a:cubicBezTo>
                  <a:cubicBezTo>
                    <a:pt x="59621" y="1195"/>
                    <a:pt x="59591" y="1195"/>
                    <a:pt x="59562" y="1195"/>
                  </a:cubicBezTo>
                  <a:cubicBezTo>
                    <a:pt x="59420" y="1195"/>
                    <a:pt x="59274" y="1206"/>
                    <a:pt x="59129" y="1221"/>
                  </a:cubicBezTo>
                  <a:cubicBezTo>
                    <a:pt x="58830" y="1254"/>
                    <a:pt x="58532" y="1299"/>
                    <a:pt x="58236" y="1351"/>
                  </a:cubicBezTo>
                  <a:cubicBezTo>
                    <a:pt x="57703" y="1447"/>
                    <a:pt x="57151" y="1578"/>
                    <a:pt x="56548" y="1748"/>
                  </a:cubicBezTo>
                  <a:cubicBezTo>
                    <a:pt x="55539" y="2033"/>
                    <a:pt x="54487" y="2439"/>
                    <a:pt x="53337" y="2991"/>
                  </a:cubicBezTo>
                  <a:cubicBezTo>
                    <a:pt x="51231" y="3996"/>
                    <a:pt x="49259" y="5286"/>
                    <a:pt x="47257" y="6629"/>
                  </a:cubicBezTo>
                  <a:lnTo>
                    <a:pt x="46556" y="7101"/>
                  </a:lnTo>
                  <a:cubicBezTo>
                    <a:pt x="44855" y="8244"/>
                    <a:pt x="43111" y="9418"/>
                    <a:pt x="41290" y="10420"/>
                  </a:cubicBezTo>
                  <a:cubicBezTo>
                    <a:pt x="39522" y="11374"/>
                    <a:pt x="37920" y="12022"/>
                    <a:pt x="36392" y="12404"/>
                  </a:cubicBezTo>
                  <a:cubicBezTo>
                    <a:pt x="35312" y="12665"/>
                    <a:pt x="34203" y="12799"/>
                    <a:pt x="33092" y="12802"/>
                  </a:cubicBezTo>
                  <a:lnTo>
                    <a:pt x="32925" y="12801"/>
                  </a:lnTo>
                  <a:cubicBezTo>
                    <a:pt x="31755" y="12774"/>
                    <a:pt x="30562" y="12588"/>
                    <a:pt x="29379" y="12249"/>
                  </a:cubicBezTo>
                  <a:lnTo>
                    <a:pt x="29379" y="12249"/>
                  </a:lnTo>
                  <a:lnTo>
                    <a:pt x="29403" y="12273"/>
                  </a:lnTo>
                  <a:cubicBezTo>
                    <a:pt x="28038" y="11855"/>
                    <a:pt x="26741" y="11342"/>
                    <a:pt x="25527" y="10850"/>
                  </a:cubicBezTo>
                  <a:lnTo>
                    <a:pt x="24770" y="10542"/>
                  </a:lnTo>
                  <a:lnTo>
                    <a:pt x="24676" y="10503"/>
                  </a:lnTo>
                  <a:lnTo>
                    <a:pt x="24631" y="10483"/>
                  </a:lnTo>
                  <a:cubicBezTo>
                    <a:pt x="23608" y="10069"/>
                    <a:pt x="22551" y="9640"/>
                    <a:pt x="21495" y="9265"/>
                  </a:cubicBezTo>
                  <a:cubicBezTo>
                    <a:pt x="20063" y="8759"/>
                    <a:pt x="17911" y="8082"/>
                    <a:pt x="15763" y="8080"/>
                  </a:cubicBezTo>
                  <a:cubicBezTo>
                    <a:pt x="15757" y="8080"/>
                    <a:pt x="15751" y="8080"/>
                    <a:pt x="15745" y="8080"/>
                  </a:cubicBezTo>
                  <a:cubicBezTo>
                    <a:pt x="14988" y="8080"/>
                    <a:pt x="14236" y="8170"/>
                    <a:pt x="13501" y="8348"/>
                  </a:cubicBezTo>
                  <a:cubicBezTo>
                    <a:pt x="12839" y="8510"/>
                    <a:pt x="12197" y="8751"/>
                    <a:pt x="11590" y="9066"/>
                  </a:cubicBezTo>
                  <a:cubicBezTo>
                    <a:pt x="10955" y="9392"/>
                    <a:pt x="10332" y="9814"/>
                    <a:pt x="9734" y="10321"/>
                  </a:cubicBezTo>
                  <a:cubicBezTo>
                    <a:pt x="9191" y="10786"/>
                    <a:pt x="8665" y="11326"/>
                    <a:pt x="8077" y="12024"/>
                  </a:cubicBezTo>
                  <a:cubicBezTo>
                    <a:pt x="7574" y="12625"/>
                    <a:pt x="7109" y="13257"/>
                    <a:pt x="6684" y="13915"/>
                  </a:cubicBezTo>
                  <a:cubicBezTo>
                    <a:pt x="4989" y="16507"/>
                    <a:pt x="3827" y="19531"/>
                    <a:pt x="3329" y="22655"/>
                  </a:cubicBezTo>
                  <a:cubicBezTo>
                    <a:pt x="3086" y="24161"/>
                    <a:pt x="3002" y="25793"/>
                    <a:pt x="3073" y="27500"/>
                  </a:cubicBezTo>
                  <a:cubicBezTo>
                    <a:pt x="3146" y="29074"/>
                    <a:pt x="3371" y="30701"/>
                    <a:pt x="3747" y="32336"/>
                  </a:cubicBezTo>
                  <a:cubicBezTo>
                    <a:pt x="3818" y="32646"/>
                    <a:pt x="3892" y="32952"/>
                    <a:pt x="3974" y="33259"/>
                  </a:cubicBezTo>
                  <a:lnTo>
                    <a:pt x="3858" y="33250"/>
                  </a:lnTo>
                  <a:cubicBezTo>
                    <a:pt x="3752" y="33266"/>
                    <a:pt x="3648" y="33294"/>
                    <a:pt x="3548" y="33330"/>
                  </a:cubicBezTo>
                  <a:cubicBezTo>
                    <a:pt x="3380" y="33388"/>
                    <a:pt x="3223" y="33477"/>
                    <a:pt x="3088" y="33593"/>
                  </a:cubicBezTo>
                  <a:cubicBezTo>
                    <a:pt x="2969" y="33690"/>
                    <a:pt x="2863" y="33828"/>
                    <a:pt x="2778" y="33989"/>
                  </a:cubicBezTo>
                  <a:cubicBezTo>
                    <a:pt x="2733" y="34071"/>
                    <a:pt x="2696" y="34155"/>
                    <a:pt x="2667" y="34242"/>
                  </a:cubicBezTo>
                  <a:cubicBezTo>
                    <a:pt x="2638" y="34332"/>
                    <a:pt x="2614" y="34423"/>
                    <a:pt x="2597" y="34516"/>
                  </a:cubicBezTo>
                  <a:cubicBezTo>
                    <a:pt x="2555" y="34717"/>
                    <a:pt x="2559" y="34914"/>
                    <a:pt x="2566" y="35065"/>
                  </a:cubicBezTo>
                  <a:cubicBezTo>
                    <a:pt x="2575" y="35243"/>
                    <a:pt x="2603" y="35418"/>
                    <a:pt x="2649" y="35590"/>
                  </a:cubicBezTo>
                  <a:cubicBezTo>
                    <a:pt x="2658" y="35629"/>
                    <a:pt x="2670" y="35671"/>
                    <a:pt x="2681" y="35710"/>
                  </a:cubicBezTo>
                  <a:cubicBezTo>
                    <a:pt x="2296" y="35831"/>
                    <a:pt x="1985" y="36068"/>
                    <a:pt x="1784" y="36390"/>
                  </a:cubicBezTo>
                  <a:cubicBezTo>
                    <a:pt x="1675" y="36560"/>
                    <a:pt x="1603" y="36750"/>
                    <a:pt x="1577" y="36951"/>
                  </a:cubicBezTo>
                  <a:cubicBezTo>
                    <a:pt x="1434" y="36994"/>
                    <a:pt x="1287" y="37089"/>
                    <a:pt x="1140" y="37222"/>
                  </a:cubicBezTo>
                  <a:cubicBezTo>
                    <a:pt x="998" y="37360"/>
                    <a:pt x="883" y="37524"/>
                    <a:pt x="802" y="37703"/>
                  </a:cubicBezTo>
                  <a:cubicBezTo>
                    <a:pt x="659" y="37998"/>
                    <a:pt x="594" y="38348"/>
                    <a:pt x="616" y="38741"/>
                  </a:cubicBezTo>
                  <a:lnTo>
                    <a:pt x="562" y="38778"/>
                  </a:lnTo>
                  <a:cubicBezTo>
                    <a:pt x="439" y="38859"/>
                    <a:pt x="331" y="38961"/>
                    <a:pt x="244" y="39078"/>
                  </a:cubicBezTo>
                  <a:cubicBezTo>
                    <a:pt x="92" y="39286"/>
                    <a:pt x="7" y="39563"/>
                    <a:pt x="2" y="39860"/>
                  </a:cubicBezTo>
                  <a:cubicBezTo>
                    <a:pt x="0" y="40143"/>
                    <a:pt x="57" y="40429"/>
                    <a:pt x="189" y="40791"/>
                  </a:cubicBezTo>
                  <a:cubicBezTo>
                    <a:pt x="285" y="41065"/>
                    <a:pt x="426" y="41356"/>
                    <a:pt x="632" y="41704"/>
                  </a:cubicBezTo>
                  <a:cubicBezTo>
                    <a:pt x="964" y="42271"/>
                    <a:pt x="1396" y="42860"/>
                    <a:pt x="1956" y="43515"/>
                  </a:cubicBezTo>
                  <a:cubicBezTo>
                    <a:pt x="2382" y="44006"/>
                    <a:pt x="2748" y="44387"/>
                    <a:pt x="3110" y="44714"/>
                  </a:cubicBezTo>
                  <a:cubicBezTo>
                    <a:pt x="3927" y="45438"/>
                    <a:pt x="4861" y="46119"/>
                    <a:pt x="5968" y="46790"/>
                  </a:cubicBezTo>
                  <a:cubicBezTo>
                    <a:pt x="7022" y="47431"/>
                    <a:pt x="8128" y="47984"/>
                    <a:pt x="9272" y="48446"/>
                  </a:cubicBezTo>
                  <a:cubicBezTo>
                    <a:pt x="10472" y="48933"/>
                    <a:pt x="11417" y="49201"/>
                    <a:pt x="12341" y="49319"/>
                  </a:cubicBezTo>
                  <a:cubicBezTo>
                    <a:pt x="12628" y="49354"/>
                    <a:pt x="12917" y="49371"/>
                    <a:pt x="13206" y="49373"/>
                  </a:cubicBezTo>
                  <a:cubicBezTo>
                    <a:pt x="13217" y="49373"/>
                    <a:pt x="13228" y="49373"/>
                    <a:pt x="13239" y="49373"/>
                  </a:cubicBezTo>
                  <a:cubicBezTo>
                    <a:pt x="13772" y="49373"/>
                    <a:pt x="14305" y="49302"/>
                    <a:pt x="14820" y="49161"/>
                  </a:cubicBezTo>
                  <a:cubicBezTo>
                    <a:pt x="15545" y="48962"/>
                    <a:pt x="16219" y="48607"/>
                    <a:pt x="16792" y="48121"/>
                  </a:cubicBezTo>
                  <a:cubicBezTo>
                    <a:pt x="17331" y="47669"/>
                    <a:pt x="17793" y="47085"/>
                    <a:pt x="18168" y="46388"/>
                  </a:cubicBezTo>
                  <a:cubicBezTo>
                    <a:pt x="18871" y="45088"/>
                    <a:pt x="19229" y="43502"/>
                    <a:pt x="19232" y="41678"/>
                  </a:cubicBezTo>
                  <a:cubicBezTo>
                    <a:pt x="19781" y="42224"/>
                    <a:pt x="20346" y="42751"/>
                    <a:pt x="20926" y="43260"/>
                  </a:cubicBezTo>
                  <a:cubicBezTo>
                    <a:pt x="22188" y="44104"/>
                    <a:pt x="23481" y="44901"/>
                    <a:pt x="24823" y="45615"/>
                  </a:cubicBezTo>
                  <a:cubicBezTo>
                    <a:pt x="25556" y="46008"/>
                    <a:pt x="26304" y="46375"/>
                    <a:pt x="27065" y="46711"/>
                  </a:cubicBezTo>
                  <a:cubicBezTo>
                    <a:pt x="27800" y="47033"/>
                    <a:pt x="28545" y="47326"/>
                    <a:pt x="29300" y="47589"/>
                  </a:cubicBezTo>
                  <a:cubicBezTo>
                    <a:pt x="29297" y="47589"/>
                    <a:pt x="29294" y="47588"/>
                    <a:pt x="29292" y="47588"/>
                  </a:cubicBezTo>
                  <a:cubicBezTo>
                    <a:pt x="30281" y="47929"/>
                    <a:pt x="31290" y="48209"/>
                    <a:pt x="32314" y="48426"/>
                  </a:cubicBezTo>
                  <a:cubicBezTo>
                    <a:pt x="32847" y="48538"/>
                    <a:pt x="33384" y="48634"/>
                    <a:pt x="33922" y="48709"/>
                  </a:cubicBezTo>
                  <a:cubicBezTo>
                    <a:pt x="34434" y="48779"/>
                    <a:pt x="34951" y="48838"/>
                    <a:pt x="35467" y="48875"/>
                  </a:cubicBezTo>
                  <a:cubicBezTo>
                    <a:pt x="36349" y="48840"/>
                    <a:pt x="37230" y="48754"/>
                    <a:pt x="38105" y="48636"/>
                  </a:cubicBezTo>
                  <a:lnTo>
                    <a:pt x="38099" y="48636"/>
                  </a:lnTo>
                  <a:cubicBezTo>
                    <a:pt x="39404" y="48461"/>
                    <a:pt x="40703" y="48207"/>
                    <a:pt x="41977" y="47859"/>
                  </a:cubicBezTo>
                  <a:cubicBezTo>
                    <a:pt x="43211" y="47524"/>
                    <a:pt x="44422" y="47107"/>
                    <a:pt x="45602" y="46610"/>
                  </a:cubicBezTo>
                  <a:lnTo>
                    <a:pt x="45602" y="46610"/>
                  </a:lnTo>
                  <a:lnTo>
                    <a:pt x="45577" y="46621"/>
                  </a:lnTo>
                  <a:cubicBezTo>
                    <a:pt x="47798" y="45681"/>
                    <a:pt x="49889" y="44462"/>
                    <a:pt x="51802" y="42994"/>
                  </a:cubicBezTo>
                  <a:cubicBezTo>
                    <a:pt x="52214" y="42673"/>
                    <a:pt x="52620" y="42342"/>
                    <a:pt x="53019" y="41999"/>
                  </a:cubicBezTo>
                  <a:cubicBezTo>
                    <a:pt x="53237" y="41796"/>
                    <a:pt x="53450" y="41591"/>
                    <a:pt x="53665" y="41383"/>
                  </a:cubicBezTo>
                  <a:lnTo>
                    <a:pt x="53989" y="41064"/>
                  </a:lnTo>
                  <a:lnTo>
                    <a:pt x="54072" y="40977"/>
                  </a:lnTo>
                  <a:cubicBezTo>
                    <a:pt x="55415" y="39473"/>
                    <a:pt x="56659" y="37803"/>
                    <a:pt x="57781" y="35995"/>
                  </a:cubicBezTo>
                  <a:cubicBezTo>
                    <a:pt x="60410" y="31764"/>
                    <a:pt x="62204" y="26996"/>
                    <a:pt x="62973" y="22209"/>
                  </a:cubicBezTo>
                  <a:cubicBezTo>
                    <a:pt x="63158" y="21041"/>
                    <a:pt x="63280" y="19865"/>
                    <a:pt x="63337" y="18686"/>
                  </a:cubicBezTo>
                  <a:cubicBezTo>
                    <a:pt x="63386" y="17564"/>
                    <a:pt x="63415" y="16495"/>
                    <a:pt x="63422" y="15511"/>
                  </a:cubicBezTo>
                  <a:cubicBezTo>
                    <a:pt x="63440" y="12668"/>
                    <a:pt x="63286" y="10332"/>
                    <a:pt x="62939" y="8156"/>
                  </a:cubicBezTo>
                  <a:cubicBezTo>
                    <a:pt x="62670" y="6480"/>
                    <a:pt x="62294" y="5033"/>
                    <a:pt x="61787" y="3730"/>
                  </a:cubicBezTo>
                  <a:cubicBezTo>
                    <a:pt x="61528" y="3058"/>
                    <a:pt x="61213" y="2410"/>
                    <a:pt x="60844" y="1792"/>
                  </a:cubicBezTo>
                  <a:cubicBezTo>
                    <a:pt x="60465" y="1152"/>
                    <a:pt x="60040" y="592"/>
                    <a:pt x="59575" y="129"/>
                  </a:cubicBezTo>
                  <a:cubicBezTo>
                    <a:pt x="59510" y="60"/>
                    <a:pt x="59454" y="20"/>
                    <a:pt x="59361" y="4"/>
                  </a:cubicBezTo>
                  <a:lnTo>
                    <a:pt x="59321"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32"/>
            <p:cNvSpPr/>
            <p:nvPr/>
          </p:nvSpPr>
          <p:spPr>
            <a:xfrm>
              <a:off x="6139391" y="2587249"/>
              <a:ext cx="495515" cy="350066"/>
            </a:xfrm>
            <a:custGeom>
              <a:avLst/>
              <a:gdLst/>
              <a:ahLst/>
              <a:cxnLst/>
              <a:rect l="l" t="t" r="r" b="b"/>
              <a:pathLst>
                <a:path w="28893" h="20412" extrusionOk="0">
                  <a:moveTo>
                    <a:pt x="128" y="0"/>
                  </a:moveTo>
                  <a:cubicBezTo>
                    <a:pt x="127" y="0"/>
                    <a:pt x="126" y="0"/>
                    <a:pt x="125" y="0"/>
                  </a:cubicBezTo>
                  <a:lnTo>
                    <a:pt x="124" y="3"/>
                  </a:lnTo>
                  <a:cubicBezTo>
                    <a:pt x="86" y="3"/>
                    <a:pt x="50" y="21"/>
                    <a:pt x="27" y="51"/>
                  </a:cubicBezTo>
                  <a:cubicBezTo>
                    <a:pt x="5" y="80"/>
                    <a:pt x="0" y="116"/>
                    <a:pt x="12" y="148"/>
                  </a:cubicBezTo>
                  <a:cubicBezTo>
                    <a:pt x="661" y="2209"/>
                    <a:pt x="1586" y="4248"/>
                    <a:pt x="2763" y="6211"/>
                  </a:cubicBezTo>
                  <a:cubicBezTo>
                    <a:pt x="3050" y="6697"/>
                    <a:pt x="3360" y="7185"/>
                    <a:pt x="3682" y="7662"/>
                  </a:cubicBezTo>
                  <a:cubicBezTo>
                    <a:pt x="3962" y="8080"/>
                    <a:pt x="4283" y="8526"/>
                    <a:pt x="4692" y="9063"/>
                  </a:cubicBezTo>
                  <a:cubicBezTo>
                    <a:pt x="5392" y="9982"/>
                    <a:pt x="6138" y="10865"/>
                    <a:pt x="6930" y="11708"/>
                  </a:cubicBezTo>
                  <a:cubicBezTo>
                    <a:pt x="8490" y="13364"/>
                    <a:pt x="10225" y="14845"/>
                    <a:pt x="12106" y="16127"/>
                  </a:cubicBezTo>
                  <a:cubicBezTo>
                    <a:pt x="12992" y="16736"/>
                    <a:pt x="13959" y="17305"/>
                    <a:pt x="15062" y="17870"/>
                  </a:cubicBezTo>
                  <a:cubicBezTo>
                    <a:pt x="16101" y="18403"/>
                    <a:pt x="17178" y="18865"/>
                    <a:pt x="18280" y="19256"/>
                  </a:cubicBezTo>
                  <a:cubicBezTo>
                    <a:pt x="18386" y="19289"/>
                    <a:pt x="18491" y="19320"/>
                    <a:pt x="18597" y="19352"/>
                  </a:cubicBezTo>
                  <a:cubicBezTo>
                    <a:pt x="19247" y="19545"/>
                    <a:pt x="19806" y="19697"/>
                    <a:pt x="20306" y="19818"/>
                  </a:cubicBezTo>
                  <a:cubicBezTo>
                    <a:pt x="21077" y="19989"/>
                    <a:pt x="21856" y="20127"/>
                    <a:pt x="22618" y="20230"/>
                  </a:cubicBezTo>
                  <a:cubicBezTo>
                    <a:pt x="23572" y="20351"/>
                    <a:pt x="24450" y="20410"/>
                    <a:pt x="25301" y="20412"/>
                  </a:cubicBezTo>
                  <a:cubicBezTo>
                    <a:pt x="25481" y="20412"/>
                    <a:pt x="25661" y="20409"/>
                    <a:pt x="25841" y="20406"/>
                  </a:cubicBezTo>
                  <a:cubicBezTo>
                    <a:pt x="26107" y="20393"/>
                    <a:pt x="26374" y="20377"/>
                    <a:pt x="26641" y="20351"/>
                  </a:cubicBezTo>
                  <a:cubicBezTo>
                    <a:pt x="26856" y="20332"/>
                    <a:pt x="27070" y="20309"/>
                    <a:pt x="27285" y="20286"/>
                  </a:cubicBezTo>
                  <a:cubicBezTo>
                    <a:pt x="27651" y="20219"/>
                    <a:pt x="28022" y="20149"/>
                    <a:pt x="28391" y="20078"/>
                  </a:cubicBezTo>
                  <a:cubicBezTo>
                    <a:pt x="28548" y="20049"/>
                    <a:pt x="28721" y="20014"/>
                    <a:pt x="28892" y="19978"/>
                  </a:cubicBezTo>
                  <a:cubicBezTo>
                    <a:pt x="28885" y="19928"/>
                    <a:pt x="28849" y="19885"/>
                    <a:pt x="28798" y="19885"/>
                  </a:cubicBezTo>
                  <a:cubicBezTo>
                    <a:pt x="27873" y="20020"/>
                    <a:pt x="26938" y="20088"/>
                    <a:pt x="26001" y="20088"/>
                  </a:cubicBezTo>
                  <a:cubicBezTo>
                    <a:pt x="25481" y="20088"/>
                    <a:pt x="24941" y="20066"/>
                    <a:pt x="24396" y="20026"/>
                  </a:cubicBezTo>
                  <a:lnTo>
                    <a:pt x="24396" y="20026"/>
                  </a:lnTo>
                  <a:lnTo>
                    <a:pt x="24450" y="20049"/>
                  </a:lnTo>
                  <a:cubicBezTo>
                    <a:pt x="22686" y="19893"/>
                    <a:pt x="20887" y="19509"/>
                    <a:pt x="19102" y="18894"/>
                  </a:cubicBezTo>
                  <a:lnTo>
                    <a:pt x="19102" y="18894"/>
                  </a:lnTo>
                  <a:lnTo>
                    <a:pt x="19150" y="18930"/>
                  </a:lnTo>
                  <a:cubicBezTo>
                    <a:pt x="16862" y="18116"/>
                    <a:pt x="14584" y="16947"/>
                    <a:pt x="12378" y="15443"/>
                  </a:cubicBezTo>
                  <a:cubicBezTo>
                    <a:pt x="9879" y="13727"/>
                    <a:pt x="7561" y="11626"/>
                    <a:pt x="5487" y="9204"/>
                  </a:cubicBezTo>
                  <a:lnTo>
                    <a:pt x="5457" y="9171"/>
                  </a:lnTo>
                  <a:cubicBezTo>
                    <a:pt x="5074" y="8712"/>
                    <a:pt x="4712" y="8254"/>
                    <a:pt x="4283" y="7683"/>
                  </a:cubicBezTo>
                  <a:cubicBezTo>
                    <a:pt x="3851" y="7105"/>
                    <a:pt x="3486" y="6591"/>
                    <a:pt x="3169" y="6112"/>
                  </a:cubicBezTo>
                  <a:cubicBezTo>
                    <a:pt x="2461" y="5040"/>
                    <a:pt x="1829" y="3919"/>
                    <a:pt x="1281" y="2757"/>
                  </a:cubicBezTo>
                  <a:cubicBezTo>
                    <a:pt x="870" y="1888"/>
                    <a:pt x="519" y="994"/>
                    <a:pt x="228" y="77"/>
                  </a:cubicBezTo>
                  <a:cubicBezTo>
                    <a:pt x="216" y="32"/>
                    <a:pt x="175" y="0"/>
                    <a:pt x="12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32"/>
            <p:cNvSpPr/>
            <p:nvPr/>
          </p:nvSpPr>
          <p:spPr>
            <a:xfrm>
              <a:off x="6003584" y="2231919"/>
              <a:ext cx="747208" cy="650328"/>
            </a:xfrm>
            <a:custGeom>
              <a:avLst/>
              <a:gdLst/>
              <a:ahLst/>
              <a:cxnLst/>
              <a:rect l="l" t="t" r="r" b="b"/>
              <a:pathLst>
                <a:path w="43569" h="37920" extrusionOk="0">
                  <a:moveTo>
                    <a:pt x="13726" y="1"/>
                  </a:moveTo>
                  <a:cubicBezTo>
                    <a:pt x="13215" y="2"/>
                    <a:pt x="12704" y="31"/>
                    <a:pt x="12196" y="89"/>
                  </a:cubicBezTo>
                  <a:cubicBezTo>
                    <a:pt x="11641" y="157"/>
                    <a:pt x="11056" y="278"/>
                    <a:pt x="10408" y="460"/>
                  </a:cubicBezTo>
                  <a:cubicBezTo>
                    <a:pt x="9522" y="705"/>
                    <a:pt x="8645" y="1119"/>
                    <a:pt x="7799" y="1687"/>
                  </a:cubicBezTo>
                  <a:cubicBezTo>
                    <a:pt x="7077" y="2169"/>
                    <a:pt x="6373" y="2798"/>
                    <a:pt x="5647" y="3605"/>
                  </a:cubicBezTo>
                  <a:cubicBezTo>
                    <a:pt x="5041" y="4279"/>
                    <a:pt x="4475" y="5050"/>
                    <a:pt x="3916" y="5961"/>
                  </a:cubicBezTo>
                  <a:cubicBezTo>
                    <a:pt x="2940" y="7547"/>
                    <a:pt x="2129" y="9325"/>
                    <a:pt x="1439" y="11397"/>
                  </a:cubicBezTo>
                  <a:cubicBezTo>
                    <a:pt x="1168" y="12211"/>
                    <a:pt x="915" y="13091"/>
                    <a:pt x="670" y="14091"/>
                  </a:cubicBezTo>
                  <a:cubicBezTo>
                    <a:pt x="382" y="15258"/>
                    <a:pt x="187" y="16492"/>
                    <a:pt x="92" y="17762"/>
                  </a:cubicBezTo>
                  <a:cubicBezTo>
                    <a:pt x="0" y="18945"/>
                    <a:pt x="13" y="20232"/>
                    <a:pt x="128" y="21586"/>
                  </a:cubicBezTo>
                  <a:cubicBezTo>
                    <a:pt x="189" y="22261"/>
                    <a:pt x="273" y="22874"/>
                    <a:pt x="382" y="23461"/>
                  </a:cubicBezTo>
                  <a:cubicBezTo>
                    <a:pt x="498" y="24065"/>
                    <a:pt x="643" y="24676"/>
                    <a:pt x="825" y="25327"/>
                  </a:cubicBezTo>
                  <a:cubicBezTo>
                    <a:pt x="1158" y="26538"/>
                    <a:pt x="1601" y="27718"/>
                    <a:pt x="2148" y="28848"/>
                  </a:cubicBezTo>
                  <a:cubicBezTo>
                    <a:pt x="2716" y="30021"/>
                    <a:pt x="3332" y="31169"/>
                    <a:pt x="3980" y="32258"/>
                  </a:cubicBezTo>
                  <a:cubicBezTo>
                    <a:pt x="4579" y="33272"/>
                    <a:pt x="5232" y="34253"/>
                    <a:pt x="5934" y="35197"/>
                  </a:cubicBezTo>
                  <a:cubicBezTo>
                    <a:pt x="6659" y="36172"/>
                    <a:pt x="7416" y="37064"/>
                    <a:pt x="8180" y="37847"/>
                  </a:cubicBezTo>
                  <a:cubicBezTo>
                    <a:pt x="8223" y="37890"/>
                    <a:pt x="8280" y="37916"/>
                    <a:pt x="8342" y="37919"/>
                  </a:cubicBezTo>
                  <a:cubicBezTo>
                    <a:pt x="8385" y="37919"/>
                    <a:pt x="8425" y="37905"/>
                    <a:pt x="8457" y="37878"/>
                  </a:cubicBezTo>
                  <a:cubicBezTo>
                    <a:pt x="8501" y="37845"/>
                    <a:pt x="8527" y="37796"/>
                    <a:pt x="8533" y="37742"/>
                  </a:cubicBezTo>
                  <a:cubicBezTo>
                    <a:pt x="8539" y="37691"/>
                    <a:pt x="8525" y="37639"/>
                    <a:pt x="8495" y="37600"/>
                  </a:cubicBezTo>
                  <a:cubicBezTo>
                    <a:pt x="7738" y="36692"/>
                    <a:pt x="7016" y="35742"/>
                    <a:pt x="6348" y="34782"/>
                  </a:cubicBezTo>
                  <a:cubicBezTo>
                    <a:pt x="5672" y="33806"/>
                    <a:pt x="5018" y="32782"/>
                    <a:pt x="4409" y="31738"/>
                  </a:cubicBezTo>
                  <a:cubicBezTo>
                    <a:pt x="3842" y="30755"/>
                    <a:pt x="3322" y="29764"/>
                    <a:pt x="2864" y="28794"/>
                  </a:cubicBezTo>
                  <a:cubicBezTo>
                    <a:pt x="2398" y="27806"/>
                    <a:pt x="2016" y="26781"/>
                    <a:pt x="1720" y="25731"/>
                  </a:cubicBezTo>
                  <a:cubicBezTo>
                    <a:pt x="1592" y="25254"/>
                    <a:pt x="1495" y="24839"/>
                    <a:pt x="1418" y="24460"/>
                  </a:cubicBezTo>
                  <a:cubicBezTo>
                    <a:pt x="1325" y="24017"/>
                    <a:pt x="1259" y="23576"/>
                    <a:pt x="1188" y="23047"/>
                  </a:cubicBezTo>
                  <a:cubicBezTo>
                    <a:pt x="1053" y="22059"/>
                    <a:pt x="982" y="21150"/>
                    <a:pt x="970" y="20270"/>
                  </a:cubicBezTo>
                  <a:cubicBezTo>
                    <a:pt x="963" y="19218"/>
                    <a:pt x="1023" y="18167"/>
                    <a:pt x="1147" y="17123"/>
                  </a:cubicBezTo>
                  <a:cubicBezTo>
                    <a:pt x="1256" y="16181"/>
                    <a:pt x="1436" y="15213"/>
                    <a:pt x="1696" y="14160"/>
                  </a:cubicBezTo>
                  <a:cubicBezTo>
                    <a:pt x="2365" y="11515"/>
                    <a:pt x="3288" y="9132"/>
                    <a:pt x="4443" y="7074"/>
                  </a:cubicBezTo>
                  <a:lnTo>
                    <a:pt x="4443" y="7074"/>
                  </a:lnTo>
                  <a:lnTo>
                    <a:pt x="4389" y="7107"/>
                  </a:lnTo>
                  <a:cubicBezTo>
                    <a:pt x="5175" y="5793"/>
                    <a:pt x="5972" y="4716"/>
                    <a:pt x="6833" y="3820"/>
                  </a:cubicBezTo>
                  <a:cubicBezTo>
                    <a:pt x="7497" y="3152"/>
                    <a:pt x="8199" y="2593"/>
                    <a:pt x="8923" y="2157"/>
                  </a:cubicBezTo>
                  <a:cubicBezTo>
                    <a:pt x="9236" y="1979"/>
                    <a:pt x="9558" y="1817"/>
                    <a:pt x="9889" y="1675"/>
                  </a:cubicBezTo>
                  <a:cubicBezTo>
                    <a:pt x="10218" y="1534"/>
                    <a:pt x="10575" y="1411"/>
                    <a:pt x="11011" y="1286"/>
                  </a:cubicBezTo>
                  <a:cubicBezTo>
                    <a:pt x="11975" y="1039"/>
                    <a:pt x="12962" y="905"/>
                    <a:pt x="13957" y="887"/>
                  </a:cubicBezTo>
                  <a:lnTo>
                    <a:pt x="14059" y="885"/>
                  </a:lnTo>
                  <a:cubicBezTo>
                    <a:pt x="15317" y="885"/>
                    <a:pt x="16657" y="1056"/>
                    <a:pt x="18040" y="1395"/>
                  </a:cubicBezTo>
                  <a:cubicBezTo>
                    <a:pt x="20176" y="1942"/>
                    <a:pt x="22338" y="2836"/>
                    <a:pt x="24648" y="4127"/>
                  </a:cubicBezTo>
                  <a:cubicBezTo>
                    <a:pt x="27735" y="5870"/>
                    <a:pt x="30597" y="8032"/>
                    <a:pt x="33161" y="10555"/>
                  </a:cubicBezTo>
                  <a:cubicBezTo>
                    <a:pt x="34559" y="11948"/>
                    <a:pt x="35861" y="13435"/>
                    <a:pt x="37056" y="15006"/>
                  </a:cubicBezTo>
                  <a:cubicBezTo>
                    <a:pt x="38184" y="16489"/>
                    <a:pt x="39285" y="18151"/>
                    <a:pt x="40328" y="19943"/>
                  </a:cubicBezTo>
                  <a:cubicBezTo>
                    <a:pt x="41368" y="21737"/>
                    <a:pt x="42357" y="23705"/>
                    <a:pt x="43271" y="25793"/>
                  </a:cubicBezTo>
                  <a:cubicBezTo>
                    <a:pt x="43297" y="25850"/>
                    <a:pt x="43352" y="25886"/>
                    <a:pt x="43413" y="25886"/>
                  </a:cubicBezTo>
                  <a:cubicBezTo>
                    <a:pt x="43433" y="25885"/>
                    <a:pt x="43452" y="25880"/>
                    <a:pt x="43471" y="25875"/>
                  </a:cubicBezTo>
                  <a:cubicBezTo>
                    <a:pt x="43507" y="25859"/>
                    <a:pt x="43536" y="25828"/>
                    <a:pt x="43551" y="25792"/>
                  </a:cubicBezTo>
                  <a:cubicBezTo>
                    <a:pt x="43568" y="25754"/>
                    <a:pt x="43568" y="25712"/>
                    <a:pt x="43551" y="25676"/>
                  </a:cubicBezTo>
                  <a:cubicBezTo>
                    <a:pt x="42587" y="23459"/>
                    <a:pt x="41616" y="21478"/>
                    <a:pt x="40584" y="19619"/>
                  </a:cubicBezTo>
                  <a:cubicBezTo>
                    <a:pt x="40039" y="18635"/>
                    <a:pt x="39474" y="17688"/>
                    <a:pt x="38903" y="16803"/>
                  </a:cubicBezTo>
                  <a:cubicBezTo>
                    <a:pt x="38619" y="16360"/>
                    <a:pt x="38315" y="15891"/>
                    <a:pt x="37998" y="15438"/>
                  </a:cubicBezTo>
                  <a:cubicBezTo>
                    <a:pt x="37686" y="14991"/>
                    <a:pt x="37368" y="14546"/>
                    <a:pt x="37043" y="14109"/>
                  </a:cubicBezTo>
                  <a:cubicBezTo>
                    <a:pt x="36399" y="13248"/>
                    <a:pt x="35708" y="12395"/>
                    <a:pt x="34989" y="11577"/>
                  </a:cubicBezTo>
                  <a:cubicBezTo>
                    <a:pt x="34289" y="10784"/>
                    <a:pt x="33540" y="10007"/>
                    <a:pt x="32699" y="9200"/>
                  </a:cubicBezTo>
                  <a:cubicBezTo>
                    <a:pt x="31101" y="7672"/>
                    <a:pt x="29319" y="6257"/>
                    <a:pt x="27402" y="4995"/>
                  </a:cubicBezTo>
                  <a:cubicBezTo>
                    <a:pt x="26446" y="4363"/>
                    <a:pt x="25434" y="3759"/>
                    <a:pt x="24397" y="3199"/>
                  </a:cubicBezTo>
                  <a:cubicBezTo>
                    <a:pt x="23330" y="2615"/>
                    <a:pt x="22232" y="2092"/>
                    <a:pt x="21104" y="1633"/>
                  </a:cubicBezTo>
                  <a:cubicBezTo>
                    <a:pt x="19961" y="1164"/>
                    <a:pt x="18785" y="780"/>
                    <a:pt x="17584" y="486"/>
                  </a:cubicBezTo>
                  <a:cubicBezTo>
                    <a:pt x="16389" y="189"/>
                    <a:pt x="15186" y="27"/>
                    <a:pt x="14010" y="5"/>
                  </a:cubicBezTo>
                  <a:lnTo>
                    <a:pt x="13947" y="5"/>
                  </a:lnTo>
                  <a:lnTo>
                    <a:pt x="1372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32"/>
            <p:cNvSpPr/>
            <p:nvPr/>
          </p:nvSpPr>
          <p:spPr>
            <a:xfrm>
              <a:off x="5986192" y="2708134"/>
              <a:ext cx="35483" cy="25931"/>
            </a:xfrm>
            <a:custGeom>
              <a:avLst/>
              <a:gdLst/>
              <a:ahLst/>
              <a:cxnLst/>
              <a:rect l="l" t="t" r="r" b="b"/>
              <a:pathLst>
                <a:path w="2069" h="1512" extrusionOk="0">
                  <a:moveTo>
                    <a:pt x="385" y="1293"/>
                  </a:moveTo>
                  <a:cubicBezTo>
                    <a:pt x="384" y="1299"/>
                    <a:pt x="382" y="1305"/>
                    <a:pt x="381" y="1309"/>
                  </a:cubicBezTo>
                  <a:cubicBezTo>
                    <a:pt x="381" y="1305"/>
                    <a:pt x="384" y="1299"/>
                    <a:pt x="385" y="1293"/>
                  </a:cubicBezTo>
                  <a:close/>
                  <a:moveTo>
                    <a:pt x="1386" y="1"/>
                  </a:moveTo>
                  <a:cubicBezTo>
                    <a:pt x="1152" y="11"/>
                    <a:pt x="930" y="91"/>
                    <a:pt x="728" y="205"/>
                  </a:cubicBezTo>
                  <a:cubicBezTo>
                    <a:pt x="513" y="324"/>
                    <a:pt x="329" y="493"/>
                    <a:pt x="189" y="695"/>
                  </a:cubicBezTo>
                  <a:cubicBezTo>
                    <a:pt x="122" y="794"/>
                    <a:pt x="71" y="903"/>
                    <a:pt x="38" y="1017"/>
                  </a:cubicBezTo>
                  <a:cubicBezTo>
                    <a:pt x="24" y="1065"/>
                    <a:pt x="13" y="1113"/>
                    <a:pt x="6" y="1163"/>
                  </a:cubicBezTo>
                  <a:cubicBezTo>
                    <a:pt x="0" y="1226"/>
                    <a:pt x="0" y="1292"/>
                    <a:pt x="6" y="1356"/>
                  </a:cubicBezTo>
                  <a:cubicBezTo>
                    <a:pt x="12" y="1389"/>
                    <a:pt x="26" y="1421"/>
                    <a:pt x="50" y="1447"/>
                  </a:cubicBezTo>
                  <a:cubicBezTo>
                    <a:pt x="82" y="1482"/>
                    <a:pt x="125" y="1505"/>
                    <a:pt x="175" y="1511"/>
                  </a:cubicBezTo>
                  <a:cubicBezTo>
                    <a:pt x="178" y="1511"/>
                    <a:pt x="182" y="1511"/>
                    <a:pt x="186" y="1511"/>
                  </a:cubicBezTo>
                  <a:cubicBezTo>
                    <a:pt x="232" y="1511"/>
                    <a:pt x="276" y="1496"/>
                    <a:pt x="311" y="1466"/>
                  </a:cubicBezTo>
                  <a:cubicBezTo>
                    <a:pt x="352" y="1430"/>
                    <a:pt x="366" y="1391"/>
                    <a:pt x="376" y="1340"/>
                  </a:cubicBezTo>
                  <a:cubicBezTo>
                    <a:pt x="376" y="1337"/>
                    <a:pt x="376" y="1332"/>
                    <a:pt x="378" y="1330"/>
                  </a:cubicBezTo>
                  <a:cubicBezTo>
                    <a:pt x="406" y="1212"/>
                    <a:pt x="446" y="1099"/>
                    <a:pt x="498" y="990"/>
                  </a:cubicBezTo>
                  <a:cubicBezTo>
                    <a:pt x="564" y="869"/>
                    <a:pt x="644" y="754"/>
                    <a:pt x="734" y="650"/>
                  </a:cubicBezTo>
                  <a:cubicBezTo>
                    <a:pt x="821" y="558"/>
                    <a:pt x="917" y="477"/>
                    <a:pt x="1023" y="406"/>
                  </a:cubicBezTo>
                  <a:cubicBezTo>
                    <a:pt x="1101" y="358"/>
                    <a:pt x="1184" y="319"/>
                    <a:pt x="1271" y="287"/>
                  </a:cubicBezTo>
                  <a:cubicBezTo>
                    <a:pt x="1275" y="284"/>
                    <a:pt x="1280" y="282"/>
                    <a:pt x="1286" y="281"/>
                  </a:cubicBezTo>
                  <a:lnTo>
                    <a:pt x="1286" y="281"/>
                  </a:lnTo>
                  <a:cubicBezTo>
                    <a:pt x="1281" y="284"/>
                    <a:pt x="1275" y="285"/>
                    <a:pt x="1271" y="287"/>
                  </a:cubicBezTo>
                  <a:cubicBezTo>
                    <a:pt x="1354" y="261"/>
                    <a:pt x="1440" y="245"/>
                    <a:pt x="1527" y="239"/>
                  </a:cubicBezTo>
                  <a:cubicBezTo>
                    <a:pt x="1533" y="239"/>
                    <a:pt x="1539" y="239"/>
                    <a:pt x="1545" y="239"/>
                  </a:cubicBezTo>
                  <a:cubicBezTo>
                    <a:pt x="1599" y="239"/>
                    <a:pt x="1653" y="244"/>
                    <a:pt x="1705" y="255"/>
                  </a:cubicBezTo>
                  <a:cubicBezTo>
                    <a:pt x="1759" y="269"/>
                    <a:pt x="1813" y="290"/>
                    <a:pt x="1862" y="314"/>
                  </a:cubicBezTo>
                  <a:cubicBezTo>
                    <a:pt x="1874" y="320"/>
                    <a:pt x="1884" y="326"/>
                    <a:pt x="1894" y="332"/>
                  </a:cubicBezTo>
                  <a:cubicBezTo>
                    <a:pt x="1914" y="343"/>
                    <a:pt x="1935" y="349"/>
                    <a:pt x="1956" y="349"/>
                  </a:cubicBezTo>
                  <a:cubicBezTo>
                    <a:pt x="1989" y="349"/>
                    <a:pt x="2019" y="335"/>
                    <a:pt x="2039" y="304"/>
                  </a:cubicBezTo>
                  <a:cubicBezTo>
                    <a:pt x="2068" y="261"/>
                    <a:pt x="2061" y="188"/>
                    <a:pt x="2012" y="159"/>
                  </a:cubicBezTo>
                  <a:cubicBezTo>
                    <a:pt x="1974" y="139"/>
                    <a:pt x="1936" y="118"/>
                    <a:pt x="1897" y="99"/>
                  </a:cubicBezTo>
                  <a:cubicBezTo>
                    <a:pt x="1836" y="70"/>
                    <a:pt x="1774" y="49"/>
                    <a:pt x="1708" y="34"/>
                  </a:cubicBezTo>
                  <a:cubicBezTo>
                    <a:pt x="1620" y="11"/>
                    <a:pt x="1528" y="1"/>
                    <a:pt x="1437" y="1"/>
                  </a:cubicBezTo>
                  <a:cubicBezTo>
                    <a:pt x="1419" y="1"/>
                    <a:pt x="1403" y="1"/>
                    <a:pt x="1386" y="2"/>
                  </a:cubicBezTo>
                  <a:lnTo>
                    <a:pt x="1386" y="1"/>
                  </a:lnTo>
                  <a:close/>
                </a:path>
              </a:pathLst>
            </a:custGeom>
            <a:solidFill>
              <a:srgbClr val="CF8B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32"/>
            <p:cNvSpPr/>
            <p:nvPr/>
          </p:nvSpPr>
          <p:spPr>
            <a:xfrm>
              <a:off x="5968681" y="2730448"/>
              <a:ext cx="33460" cy="35020"/>
            </a:xfrm>
            <a:custGeom>
              <a:avLst/>
              <a:gdLst/>
              <a:ahLst/>
              <a:cxnLst/>
              <a:rect l="l" t="t" r="r" b="b"/>
              <a:pathLst>
                <a:path w="1951" h="2042" extrusionOk="0">
                  <a:moveTo>
                    <a:pt x="789" y="515"/>
                  </a:moveTo>
                  <a:lnTo>
                    <a:pt x="789" y="515"/>
                  </a:lnTo>
                  <a:cubicBezTo>
                    <a:pt x="786" y="518"/>
                    <a:pt x="784" y="522"/>
                    <a:pt x="781" y="525"/>
                  </a:cubicBezTo>
                  <a:lnTo>
                    <a:pt x="781" y="525"/>
                  </a:lnTo>
                  <a:cubicBezTo>
                    <a:pt x="784" y="522"/>
                    <a:pt x="787" y="518"/>
                    <a:pt x="789" y="515"/>
                  </a:cubicBezTo>
                  <a:close/>
                  <a:moveTo>
                    <a:pt x="1293" y="1"/>
                  </a:moveTo>
                  <a:cubicBezTo>
                    <a:pt x="1236" y="1"/>
                    <a:pt x="1180" y="5"/>
                    <a:pt x="1123" y="14"/>
                  </a:cubicBezTo>
                  <a:lnTo>
                    <a:pt x="1123" y="13"/>
                  </a:lnTo>
                  <a:cubicBezTo>
                    <a:pt x="1010" y="27"/>
                    <a:pt x="901" y="72"/>
                    <a:pt x="801" y="124"/>
                  </a:cubicBezTo>
                  <a:cubicBezTo>
                    <a:pt x="686" y="188"/>
                    <a:pt x="583" y="271"/>
                    <a:pt x="493" y="368"/>
                  </a:cubicBezTo>
                  <a:cubicBezTo>
                    <a:pt x="304" y="563"/>
                    <a:pt x="177" y="807"/>
                    <a:pt x="98" y="1064"/>
                  </a:cubicBezTo>
                  <a:cubicBezTo>
                    <a:pt x="16" y="1325"/>
                    <a:pt x="0" y="1603"/>
                    <a:pt x="50" y="1873"/>
                  </a:cubicBezTo>
                  <a:cubicBezTo>
                    <a:pt x="67" y="1972"/>
                    <a:pt x="152" y="2042"/>
                    <a:pt x="249" y="2042"/>
                  </a:cubicBezTo>
                  <a:cubicBezTo>
                    <a:pt x="260" y="2042"/>
                    <a:pt x="272" y="2041"/>
                    <a:pt x="284" y="2039"/>
                  </a:cubicBezTo>
                  <a:cubicBezTo>
                    <a:pt x="394" y="2020"/>
                    <a:pt x="467" y="1915"/>
                    <a:pt x="448" y="1805"/>
                  </a:cubicBezTo>
                  <a:cubicBezTo>
                    <a:pt x="440" y="1745"/>
                    <a:pt x="435" y="1687"/>
                    <a:pt x="430" y="1629"/>
                  </a:cubicBezTo>
                  <a:cubicBezTo>
                    <a:pt x="429" y="1471"/>
                    <a:pt x="443" y="1314"/>
                    <a:pt x="475" y="1160"/>
                  </a:cubicBezTo>
                  <a:cubicBezTo>
                    <a:pt x="512" y="1020"/>
                    <a:pt x="561" y="884"/>
                    <a:pt x="625" y="755"/>
                  </a:cubicBezTo>
                  <a:cubicBezTo>
                    <a:pt x="671" y="674"/>
                    <a:pt x="723" y="598"/>
                    <a:pt x="781" y="525"/>
                  </a:cubicBezTo>
                  <a:lnTo>
                    <a:pt x="781" y="525"/>
                  </a:lnTo>
                  <a:cubicBezTo>
                    <a:pt x="775" y="532"/>
                    <a:pt x="768" y="538"/>
                    <a:pt x="761" y="544"/>
                  </a:cubicBezTo>
                  <a:cubicBezTo>
                    <a:pt x="825" y="474"/>
                    <a:pt x="896" y="412"/>
                    <a:pt x="973" y="358"/>
                  </a:cubicBezTo>
                  <a:cubicBezTo>
                    <a:pt x="1031" y="325"/>
                    <a:pt x="1091" y="297"/>
                    <a:pt x="1155" y="275"/>
                  </a:cubicBezTo>
                  <a:cubicBezTo>
                    <a:pt x="1212" y="261"/>
                    <a:pt x="1270" y="251"/>
                    <a:pt x="1328" y="245"/>
                  </a:cubicBezTo>
                  <a:cubicBezTo>
                    <a:pt x="1387" y="245"/>
                    <a:pt x="1447" y="251"/>
                    <a:pt x="1505" y="261"/>
                  </a:cubicBezTo>
                  <a:lnTo>
                    <a:pt x="1504" y="261"/>
                  </a:lnTo>
                  <a:cubicBezTo>
                    <a:pt x="1601" y="286"/>
                    <a:pt x="1695" y="320"/>
                    <a:pt x="1785" y="367"/>
                  </a:cubicBezTo>
                  <a:cubicBezTo>
                    <a:pt x="1797" y="373"/>
                    <a:pt x="1810" y="375"/>
                    <a:pt x="1822" y="375"/>
                  </a:cubicBezTo>
                  <a:cubicBezTo>
                    <a:pt x="1868" y="375"/>
                    <a:pt x="1914" y="340"/>
                    <a:pt x="1929" y="299"/>
                  </a:cubicBezTo>
                  <a:cubicBezTo>
                    <a:pt x="1951" y="235"/>
                    <a:pt x="1916" y="180"/>
                    <a:pt x="1861" y="153"/>
                  </a:cubicBezTo>
                  <a:cubicBezTo>
                    <a:pt x="1793" y="120"/>
                    <a:pt x="1724" y="90"/>
                    <a:pt x="1653" y="65"/>
                  </a:cubicBezTo>
                  <a:cubicBezTo>
                    <a:pt x="1596" y="46"/>
                    <a:pt x="1537" y="31"/>
                    <a:pt x="1477" y="20"/>
                  </a:cubicBezTo>
                  <a:cubicBezTo>
                    <a:pt x="1416" y="7"/>
                    <a:pt x="1355" y="1"/>
                    <a:pt x="1293" y="1"/>
                  </a:cubicBezTo>
                  <a:close/>
                </a:path>
              </a:pathLst>
            </a:custGeom>
            <a:solidFill>
              <a:srgbClr val="CF8B6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32"/>
            <p:cNvSpPr/>
            <p:nvPr/>
          </p:nvSpPr>
          <p:spPr>
            <a:xfrm>
              <a:off x="5957995" y="2760567"/>
              <a:ext cx="335094" cy="185323"/>
            </a:xfrm>
            <a:custGeom>
              <a:avLst/>
              <a:gdLst/>
              <a:ahLst/>
              <a:cxnLst/>
              <a:rect l="l" t="t" r="r" b="b"/>
              <a:pathLst>
                <a:path w="19539" h="10806" extrusionOk="0">
                  <a:moveTo>
                    <a:pt x="1294" y="245"/>
                  </a:moveTo>
                  <a:cubicBezTo>
                    <a:pt x="1297" y="245"/>
                    <a:pt x="1299" y="246"/>
                    <a:pt x="1302" y="246"/>
                  </a:cubicBezTo>
                  <a:lnTo>
                    <a:pt x="1297" y="245"/>
                  </a:lnTo>
                  <a:close/>
                  <a:moveTo>
                    <a:pt x="860" y="247"/>
                  </a:moveTo>
                  <a:cubicBezTo>
                    <a:pt x="855" y="249"/>
                    <a:pt x="851" y="250"/>
                    <a:pt x="847" y="251"/>
                  </a:cubicBezTo>
                  <a:cubicBezTo>
                    <a:pt x="851" y="249"/>
                    <a:pt x="856" y="248"/>
                    <a:pt x="860" y="247"/>
                  </a:cubicBezTo>
                  <a:close/>
                  <a:moveTo>
                    <a:pt x="866" y="2985"/>
                  </a:moveTo>
                  <a:cubicBezTo>
                    <a:pt x="866" y="2985"/>
                    <a:pt x="867" y="2986"/>
                    <a:pt x="867" y="2987"/>
                  </a:cubicBezTo>
                  <a:cubicBezTo>
                    <a:pt x="867" y="2986"/>
                    <a:pt x="866" y="2985"/>
                    <a:pt x="866" y="2985"/>
                  </a:cubicBezTo>
                  <a:close/>
                  <a:moveTo>
                    <a:pt x="872" y="2999"/>
                  </a:moveTo>
                  <a:lnTo>
                    <a:pt x="872" y="2999"/>
                  </a:lnTo>
                  <a:cubicBezTo>
                    <a:pt x="873" y="3001"/>
                    <a:pt x="874" y="3002"/>
                    <a:pt x="875" y="3004"/>
                  </a:cubicBezTo>
                  <a:cubicBezTo>
                    <a:pt x="874" y="3003"/>
                    <a:pt x="873" y="3001"/>
                    <a:pt x="872" y="2999"/>
                  </a:cubicBezTo>
                  <a:close/>
                  <a:moveTo>
                    <a:pt x="876" y="3003"/>
                  </a:moveTo>
                  <a:cubicBezTo>
                    <a:pt x="877" y="3004"/>
                    <a:pt x="878" y="3006"/>
                    <a:pt x="879" y="3008"/>
                  </a:cubicBezTo>
                  <a:lnTo>
                    <a:pt x="879" y="3008"/>
                  </a:lnTo>
                  <a:cubicBezTo>
                    <a:pt x="878" y="3006"/>
                    <a:pt x="877" y="3005"/>
                    <a:pt x="876" y="3003"/>
                  </a:cubicBezTo>
                  <a:close/>
                  <a:moveTo>
                    <a:pt x="17144" y="8802"/>
                  </a:moveTo>
                  <a:lnTo>
                    <a:pt x="17144" y="8802"/>
                  </a:lnTo>
                  <a:cubicBezTo>
                    <a:pt x="17134" y="8814"/>
                    <a:pt x="17122" y="8825"/>
                    <a:pt x="17111" y="8836"/>
                  </a:cubicBezTo>
                  <a:cubicBezTo>
                    <a:pt x="17122" y="8824"/>
                    <a:pt x="17134" y="8812"/>
                    <a:pt x="17144" y="8802"/>
                  </a:cubicBezTo>
                  <a:close/>
                  <a:moveTo>
                    <a:pt x="10741" y="9937"/>
                  </a:moveTo>
                  <a:cubicBezTo>
                    <a:pt x="10742" y="9937"/>
                    <a:pt x="10742" y="9937"/>
                    <a:pt x="10743" y="9937"/>
                  </a:cubicBezTo>
                  <a:lnTo>
                    <a:pt x="10743" y="9937"/>
                  </a:lnTo>
                  <a:cubicBezTo>
                    <a:pt x="10742" y="9937"/>
                    <a:pt x="10741" y="9937"/>
                    <a:pt x="10741" y="9937"/>
                  </a:cubicBezTo>
                  <a:close/>
                  <a:moveTo>
                    <a:pt x="14978" y="10099"/>
                  </a:moveTo>
                  <a:lnTo>
                    <a:pt x="14978" y="10099"/>
                  </a:lnTo>
                  <a:cubicBezTo>
                    <a:pt x="14976" y="10099"/>
                    <a:pt x="14974" y="10099"/>
                    <a:pt x="14973" y="10101"/>
                  </a:cubicBezTo>
                  <a:cubicBezTo>
                    <a:pt x="14974" y="10100"/>
                    <a:pt x="14976" y="10100"/>
                    <a:pt x="14978" y="10099"/>
                  </a:cubicBezTo>
                  <a:close/>
                  <a:moveTo>
                    <a:pt x="1042" y="1"/>
                  </a:moveTo>
                  <a:cubicBezTo>
                    <a:pt x="877" y="1"/>
                    <a:pt x="716" y="47"/>
                    <a:pt x="577" y="134"/>
                  </a:cubicBezTo>
                  <a:lnTo>
                    <a:pt x="575" y="134"/>
                  </a:lnTo>
                  <a:cubicBezTo>
                    <a:pt x="272" y="325"/>
                    <a:pt x="121" y="654"/>
                    <a:pt x="45" y="990"/>
                  </a:cubicBezTo>
                  <a:cubicBezTo>
                    <a:pt x="3" y="1174"/>
                    <a:pt x="0" y="1360"/>
                    <a:pt x="10" y="1546"/>
                  </a:cubicBezTo>
                  <a:cubicBezTo>
                    <a:pt x="23" y="1774"/>
                    <a:pt x="92" y="1995"/>
                    <a:pt x="164" y="2211"/>
                  </a:cubicBezTo>
                  <a:cubicBezTo>
                    <a:pt x="331" y="2718"/>
                    <a:pt x="594" y="3192"/>
                    <a:pt x="886" y="3639"/>
                  </a:cubicBezTo>
                  <a:cubicBezTo>
                    <a:pt x="1197" y="4114"/>
                    <a:pt x="1567" y="4557"/>
                    <a:pt x="1948" y="4977"/>
                  </a:cubicBezTo>
                  <a:cubicBezTo>
                    <a:pt x="2320" y="5386"/>
                    <a:pt x="2718" y="5773"/>
                    <a:pt x="3120" y="6149"/>
                  </a:cubicBezTo>
                  <a:cubicBezTo>
                    <a:pt x="3528" y="6528"/>
                    <a:pt x="3946" y="6894"/>
                    <a:pt x="4382" y="7241"/>
                  </a:cubicBezTo>
                  <a:cubicBezTo>
                    <a:pt x="4842" y="7608"/>
                    <a:pt x="5325" y="7951"/>
                    <a:pt x="5820" y="8271"/>
                  </a:cubicBezTo>
                  <a:cubicBezTo>
                    <a:pt x="6819" y="8921"/>
                    <a:pt x="7885" y="9465"/>
                    <a:pt x="8998" y="9893"/>
                  </a:cubicBezTo>
                  <a:cubicBezTo>
                    <a:pt x="10097" y="10316"/>
                    <a:pt x="11252" y="10609"/>
                    <a:pt x="12422" y="10740"/>
                  </a:cubicBezTo>
                  <a:cubicBezTo>
                    <a:pt x="12786" y="10781"/>
                    <a:pt x="13152" y="10806"/>
                    <a:pt x="13517" y="10806"/>
                  </a:cubicBezTo>
                  <a:cubicBezTo>
                    <a:pt x="13688" y="10806"/>
                    <a:pt x="13858" y="10801"/>
                    <a:pt x="14027" y="10789"/>
                  </a:cubicBezTo>
                  <a:cubicBezTo>
                    <a:pt x="14492" y="10757"/>
                    <a:pt x="14947" y="10661"/>
                    <a:pt x="15391" y="10525"/>
                  </a:cubicBezTo>
                  <a:cubicBezTo>
                    <a:pt x="16226" y="10271"/>
                    <a:pt x="16993" y="9794"/>
                    <a:pt x="17610" y="9177"/>
                  </a:cubicBezTo>
                  <a:cubicBezTo>
                    <a:pt x="18339" y="8446"/>
                    <a:pt x="18864" y="7527"/>
                    <a:pt x="19160" y="6539"/>
                  </a:cubicBezTo>
                  <a:cubicBezTo>
                    <a:pt x="19240" y="6278"/>
                    <a:pt x="19302" y="6009"/>
                    <a:pt x="19357" y="5739"/>
                  </a:cubicBezTo>
                  <a:cubicBezTo>
                    <a:pt x="19414" y="5450"/>
                    <a:pt x="19446" y="5155"/>
                    <a:pt x="19477" y="4860"/>
                  </a:cubicBezTo>
                  <a:cubicBezTo>
                    <a:pt x="19514" y="4486"/>
                    <a:pt x="19539" y="4113"/>
                    <a:pt x="19529" y="3736"/>
                  </a:cubicBezTo>
                  <a:cubicBezTo>
                    <a:pt x="19524" y="3553"/>
                    <a:pt x="19508" y="3370"/>
                    <a:pt x="19479" y="3190"/>
                  </a:cubicBezTo>
                  <a:cubicBezTo>
                    <a:pt x="19466" y="3080"/>
                    <a:pt x="19440" y="2972"/>
                    <a:pt x="19402" y="2869"/>
                  </a:cubicBezTo>
                  <a:cubicBezTo>
                    <a:pt x="19368" y="2773"/>
                    <a:pt x="19315" y="2685"/>
                    <a:pt x="19249" y="2608"/>
                  </a:cubicBezTo>
                  <a:cubicBezTo>
                    <a:pt x="19192" y="2537"/>
                    <a:pt x="19107" y="2496"/>
                    <a:pt x="19018" y="2496"/>
                  </a:cubicBezTo>
                  <a:cubicBezTo>
                    <a:pt x="19003" y="2496"/>
                    <a:pt x="18989" y="2497"/>
                    <a:pt x="18974" y="2499"/>
                  </a:cubicBezTo>
                  <a:cubicBezTo>
                    <a:pt x="18880" y="2513"/>
                    <a:pt x="18777" y="2585"/>
                    <a:pt x="18749" y="2682"/>
                  </a:cubicBezTo>
                  <a:cubicBezTo>
                    <a:pt x="18731" y="2730"/>
                    <a:pt x="18718" y="2779"/>
                    <a:pt x="18708" y="2829"/>
                  </a:cubicBezTo>
                  <a:cubicBezTo>
                    <a:pt x="18700" y="2878"/>
                    <a:pt x="18695" y="2927"/>
                    <a:pt x="18698" y="2978"/>
                  </a:cubicBezTo>
                  <a:cubicBezTo>
                    <a:pt x="18698" y="3087"/>
                    <a:pt x="18708" y="3199"/>
                    <a:pt x="18717" y="3308"/>
                  </a:cubicBezTo>
                  <a:cubicBezTo>
                    <a:pt x="18731" y="3514"/>
                    <a:pt x="18742" y="3720"/>
                    <a:pt x="18746" y="3925"/>
                  </a:cubicBezTo>
                  <a:cubicBezTo>
                    <a:pt x="18752" y="4354"/>
                    <a:pt x="18737" y="4781"/>
                    <a:pt x="18705" y="5209"/>
                  </a:cubicBezTo>
                  <a:cubicBezTo>
                    <a:pt x="18681" y="5537"/>
                    <a:pt x="18631" y="5863"/>
                    <a:pt x="18556" y="6184"/>
                  </a:cubicBezTo>
                  <a:cubicBezTo>
                    <a:pt x="18426" y="6711"/>
                    <a:pt x="18229" y="7221"/>
                    <a:pt x="17969" y="7697"/>
                  </a:cubicBezTo>
                  <a:cubicBezTo>
                    <a:pt x="17984" y="7672"/>
                    <a:pt x="17997" y="7649"/>
                    <a:pt x="18011" y="7624"/>
                  </a:cubicBezTo>
                  <a:lnTo>
                    <a:pt x="18011" y="7624"/>
                  </a:lnTo>
                  <a:cubicBezTo>
                    <a:pt x="17774" y="8048"/>
                    <a:pt x="17484" y="8442"/>
                    <a:pt x="17148" y="8796"/>
                  </a:cubicBezTo>
                  <a:cubicBezTo>
                    <a:pt x="16845" y="9101"/>
                    <a:pt x="16506" y="9369"/>
                    <a:pt x="16139" y="9594"/>
                  </a:cubicBezTo>
                  <a:cubicBezTo>
                    <a:pt x="15773" y="9808"/>
                    <a:pt x="15384" y="9977"/>
                    <a:pt x="14978" y="10099"/>
                  </a:cubicBezTo>
                  <a:lnTo>
                    <a:pt x="14978" y="10099"/>
                  </a:lnTo>
                  <a:cubicBezTo>
                    <a:pt x="14978" y="10099"/>
                    <a:pt x="14978" y="10099"/>
                    <a:pt x="14979" y="10099"/>
                  </a:cubicBezTo>
                  <a:cubicBezTo>
                    <a:pt x="14538" y="10220"/>
                    <a:pt x="14087" y="10288"/>
                    <a:pt x="13631" y="10303"/>
                  </a:cubicBezTo>
                  <a:cubicBezTo>
                    <a:pt x="13599" y="10303"/>
                    <a:pt x="13567" y="10303"/>
                    <a:pt x="13534" y="10303"/>
                  </a:cubicBezTo>
                  <a:cubicBezTo>
                    <a:pt x="13110" y="10303"/>
                    <a:pt x="12687" y="10268"/>
                    <a:pt x="12266" y="10218"/>
                  </a:cubicBezTo>
                  <a:cubicBezTo>
                    <a:pt x="11754" y="10156"/>
                    <a:pt x="11246" y="10062"/>
                    <a:pt x="10744" y="9937"/>
                  </a:cubicBezTo>
                  <a:lnTo>
                    <a:pt x="10744" y="9937"/>
                  </a:lnTo>
                  <a:cubicBezTo>
                    <a:pt x="10744" y="9937"/>
                    <a:pt x="10744" y="9937"/>
                    <a:pt x="10743" y="9937"/>
                  </a:cubicBezTo>
                  <a:lnTo>
                    <a:pt x="10743" y="9937"/>
                  </a:lnTo>
                  <a:cubicBezTo>
                    <a:pt x="10743" y="9937"/>
                    <a:pt x="10743" y="9937"/>
                    <a:pt x="10743" y="9937"/>
                  </a:cubicBezTo>
                  <a:lnTo>
                    <a:pt x="10743" y="9937"/>
                  </a:lnTo>
                  <a:cubicBezTo>
                    <a:pt x="10742" y="9937"/>
                    <a:pt x="10741" y="9937"/>
                    <a:pt x="10741" y="9937"/>
                  </a:cubicBezTo>
                  <a:lnTo>
                    <a:pt x="10741" y="9937"/>
                  </a:lnTo>
                  <a:cubicBezTo>
                    <a:pt x="10741" y="9937"/>
                    <a:pt x="10741" y="9937"/>
                    <a:pt x="10741" y="9937"/>
                  </a:cubicBezTo>
                  <a:lnTo>
                    <a:pt x="10741" y="9937"/>
                  </a:lnTo>
                  <a:cubicBezTo>
                    <a:pt x="9398" y="9597"/>
                    <a:pt x="8110" y="9066"/>
                    <a:pt x="6896" y="8397"/>
                  </a:cubicBezTo>
                  <a:lnTo>
                    <a:pt x="6896" y="8397"/>
                  </a:lnTo>
                  <a:lnTo>
                    <a:pt x="6951" y="8426"/>
                  </a:lnTo>
                  <a:cubicBezTo>
                    <a:pt x="6144" y="7974"/>
                    <a:pt x="5370" y="7465"/>
                    <a:pt x="4638" y="6901"/>
                  </a:cubicBezTo>
                  <a:cubicBezTo>
                    <a:pt x="4280" y="6624"/>
                    <a:pt x="3936" y="6333"/>
                    <a:pt x="3599" y="6035"/>
                  </a:cubicBezTo>
                  <a:cubicBezTo>
                    <a:pt x="3272" y="5746"/>
                    <a:pt x="2950" y="5455"/>
                    <a:pt x="2639" y="5150"/>
                  </a:cubicBezTo>
                  <a:lnTo>
                    <a:pt x="2639" y="5150"/>
                  </a:lnTo>
                  <a:lnTo>
                    <a:pt x="2674" y="5184"/>
                  </a:lnTo>
                  <a:cubicBezTo>
                    <a:pt x="2003" y="4525"/>
                    <a:pt x="1375" y="3817"/>
                    <a:pt x="882" y="3012"/>
                  </a:cubicBezTo>
                  <a:lnTo>
                    <a:pt x="882" y="3012"/>
                  </a:lnTo>
                  <a:cubicBezTo>
                    <a:pt x="878" y="3006"/>
                    <a:pt x="875" y="3000"/>
                    <a:pt x="872" y="2994"/>
                  </a:cubicBezTo>
                  <a:cubicBezTo>
                    <a:pt x="869" y="2990"/>
                    <a:pt x="866" y="2985"/>
                    <a:pt x="863" y="2981"/>
                  </a:cubicBezTo>
                  <a:lnTo>
                    <a:pt x="863" y="2981"/>
                  </a:lnTo>
                  <a:cubicBezTo>
                    <a:pt x="864" y="2982"/>
                    <a:pt x="865" y="2983"/>
                    <a:pt x="866" y="2985"/>
                  </a:cubicBezTo>
                  <a:lnTo>
                    <a:pt x="866" y="2985"/>
                  </a:lnTo>
                  <a:cubicBezTo>
                    <a:pt x="657" y="2625"/>
                    <a:pt x="485" y="2251"/>
                    <a:pt x="365" y="1853"/>
                  </a:cubicBezTo>
                  <a:lnTo>
                    <a:pt x="365" y="1853"/>
                  </a:lnTo>
                  <a:cubicBezTo>
                    <a:pt x="368" y="1864"/>
                    <a:pt x="371" y="1877"/>
                    <a:pt x="373" y="1889"/>
                  </a:cubicBezTo>
                  <a:cubicBezTo>
                    <a:pt x="323" y="1716"/>
                    <a:pt x="292" y="1537"/>
                    <a:pt x="285" y="1357"/>
                  </a:cubicBezTo>
                  <a:lnTo>
                    <a:pt x="285" y="1394"/>
                  </a:lnTo>
                  <a:cubicBezTo>
                    <a:pt x="282" y="1232"/>
                    <a:pt x="298" y="1071"/>
                    <a:pt x="333" y="914"/>
                  </a:cubicBezTo>
                  <a:cubicBezTo>
                    <a:pt x="360" y="808"/>
                    <a:pt x="401" y="705"/>
                    <a:pt x="450" y="608"/>
                  </a:cubicBezTo>
                  <a:cubicBezTo>
                    <a:pt x="490" y="543"/>
                    <a:pt x="535" y="482"/>
                    <a:pt x="586" y="425"/>
                  </a:cubicBezTo>
                  <a:cubicBezTo>
                    <a:pt x="631" y="380"/>
                    <a:pt x="681" y="340"/>
                    <a:pt x="735" y="305"/>
                  </a:cubicBezTo>
                  <a:lnTo>
                    <a:pt x="735" y="305"/>
                  </a:lnTo>
                  <a:cubicBezTo>
                    <a:pt x="780" y="280"/>
                    <a:pt x="826" y="260"/>
                    <a:pt x="875" y="243"/>
                  </a:cubicBezTo>
                  <a:lnTo>
                    <a:pt x="875" y="243"/>
                  </a:lnTo>
                  <a:cubicBezTo>
                    <a:pt x="874" y="243"/>
                    <a:pt x="874" y="243"/>
                    <a:pt x="874" y="243"/>
                  </a:cubicBezTo>
                  <a:lnTo>
                    <a:pt x="874" y="243"/>
                  </a:lnTo>
                  <a:cubicBezTo>
                    <a:pt x="927" y="230"/>
                    <a:pt x="981" y="221"/>
                    <a:pt x="1037" y="216"/>
                  </a:cubicBezTo>
                  <a:cubicBezTo>
                    <a:pt x="1124" y="216"/>
                    <a:pt x="1211" y="224"/>
                    <a:pt x="1295" y="242"/>
                  </a:cubicBezTo>
                  <a:lnTo>
                    <a:pt x="1295" y="242"/>
                  </a:lnTo>
                  <a:cubicBezTo>
                    <a:pt x="1293" y="241"/>
                    <a:pt x="1292" y="240"/>
                    <a:pt x="1290" y="240"/>
                  </a:cubicBezTo>
                  <a:lnTo>
                    <a:pt x="1290" y="240"/>
                  </a:lnTo>
                  <a:cubicBezTo>
                    <a:pt x="1292" y="240"/>
                    <a:pt x="1294" y="241"/>
                    <a:pt x="1296" y="242"/>
                  </a:cubicBezTo>
                  <a:lnTo>
                    <a:pt x="1296" y="242"/>
                  </a:lnTo>
                  <a:cubicBezTo>
                    <a:pt x="1295" y="242"/>
                    <a:pt x="1295" y="242"/>
                    <a:pt x="1295" y="242"/>
                  </a:cubicBezTo>
                  <a:lnTo>
                    <a:pt x="1295" y="242"/>
                  </a:lnTo>
                  <a:cubicBezTo>
                    <a:pt x="1295" y="242"/>
                    <a:pt x="1295" y="242"/>
                    <a:pt x="1296" y="242"/>
                  </a:cubicBezTo>
                  <a:lnTo>
                    <a:pt x="1296" y="242"/>
                  </a:lnTo>
                  <a:cubicBezTo>
                    <a:pt x="1296" y="242"/>
                    <a:pt x="1296" y="242"/>
                    <a:pt x="1296" y="242"/>
                  </a:cubicBezTo>
                  <a:lnTo>
                    <a:pt x="1296" y="242"/>
                  </a:lnTo>
                  <a:cubicBezTo>
                    <a:pt x="1296" y="242"/>
                    <a:pt x="1296" y="242"/>
                    <a:pt x="1296" y="242"/>
                  </a:cubicBezTo>
                  <a:cubicBezTo>
                    <a:pt x="1296" y="242"/>
                    <a:pt x="1296" y="242"/>
                    <a:pt x="1296" y="242"/>
                  </a:cubicBezTo>
                  <a:lnTo>
                    <a:pt x="1296" y="242"/>
                  </a:lnTo>
                  <a:cubicBezTo>
                    <a:pt x="1297" y="242"/>
                    <a:pt x="1298" y="243"/>
                    <a:pt x="1299" y="243"/>
                  </a:cubicBezTo>
                  <a:lnTo>
                    <a:pt x="1318" y="246"/>
                  </a:lnTo>
                  <a:lnTo>
                    <a:pt x="1318" y="246"/>
                  </a:lnTo>
                  <a:lnTo>
                    <a:pt x="1303" y="245"/>
                  </a:lnTo>
                  <a:lnTo>
                    <a:pt x="1303" y="245"/>
                  </a:lnTo>
                  <a:cubicBezTo>
                    <a:pt x="1390" y="270"/>
                    <a:pt x="1476" y="301"/>
                    <a:pt x="1560" y="339"/>
                  </a:cubicBezTo>
                  <a:cubicBezTo>
                    <a:pt x="1572" y="345"/>
                    <a:pt x="1584" y="347"/>
                    <a:pt x="1597" y="347"/>
                  </a:cubicBezTo>
                  <a:cubicBezTo>
                    <a:pt x="1639" y="347"/>
                    <a:pt x="1681" y="319"/>
                    <a:pt x="1695" y="280"/>
                  </a:cubicBezTo>
                  <a:cubicBezTo>
                    <a:pt x="1715" y="226"/>
                    <a:pt x="1689" y="166"/>
                    <a:pt x="1637" y="143"/>
                  </a:cubicBezTo>
                  <a:cubicBezTo>
                    <a:pt x="1450" y="60"/>
                    <a:pt x="1257" y="4"/>
                    <a:pt x="105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32"/>
            <p:cNvSpPr/>
            <p:nvPr/>
          </p:nvSpPr>
          <p:spPr>
            <a:xfrm>
              <a:off x="6157674" y="1478396"/>
              <a:ext cx="150440" cy="212368"/>
            </a:xfrm>
            <a:custGeom>
              <a:avLst/>
              <a:gdLst/>
              <a:ahLst/>
              <a:cxnLst/>
              <a:rect l="l" t="t" r="r" b="b"/>
              <a:pathLst>
                <a:path w="8772" h="12383" extrusionOk="0">
                  <a:moveTo>
                    <a:pt x="4652" y="1"/>
                  </a:moveTo>
                  <a:cubicBezTo>
                    <a:pt x="4193" y="1"/>
                    <a:pt x="3723" y="113"/>
                    <a:pt x="3251" y="332"/>
                  </a:cubicBezTo>
                  <a:cubicBezTo>
                    <a:pt x="2798" y="542"/>
                    <a:pt x="2362" y="876"/>
                    <a:pt x="1955" y="1324"/>
                  </a:cubicBezTo>
                  <a:cubicBezTo>
                    <a:pt x="1575" y="1741"/>
                    <a:pt x="1236" y="2245"/>
                    <a:pt x="950" y="2821"/>
                  </a:cubicBezTo>
                  <a:cubicBezTo>
                    <a:pt x="382" y="3966"/>
                    <a:pt x="59" y="5286"/>
                    <a:pt x="16" y="6644"/>
                  </a:cubicBezTo>
                  <a:cubicBezTo>
                    <a:pt x="0" y="7216"/>
                    <a:pt x="43" y="7790"/>
                    <a:pt x="141" y="8355"/>
                  </a:cubicBezTo>
                  <a:cubicBezTo>
                    <a:pt x="236" y="8899"/>
                    <a:pt x="398" y="9431"/>
                    <a:pt x="626" y="9936"/>
                  </a:cubicBezTo>
                  <a:cubicBezTo>
                    <a:pt x="1080" y="10953"/>
                    <a:pt x="1851" y="11782"/>
                    <a:pt x="2796" y="12272"/>
                  </a:cubicBezTo>
                  <a:cubicBezTo>
                    <a:pt x="2847" y="12298"/>
                    <a:pt x="2904" y="12312"/>
                    <a:pt x="2962" y="12312"/>
                  </a:cubicBezTo>
                  <a:cubicBezTo>
                    <a:pt x="2978" y="12312"/>
                    <a:pt x="2995" y="12311"/>
                    <a:pt x="3011" y="12308"/>
                  </a:cubicBezTo>
                  <a:cubicBezTo>
                    <a:pt x="3046" y="12337"/>
                    <a:pt x="3085" y="12359"/>
                    <a:pt x="3129" y="12371"/>
                  </a:cubicBezTo>
                  <a:cubicBezTo>
                    <a:pt x="3155" y="12378"/>
                    <a:pt x="3183" y="12382"/>
                    <a:pt x="3209" y="12382"/>
                  </a:cubicBezTo>
                  <a:cubicBezTo>
                    <a:pt x="3267" y="12381"/>
                    <a:pt x="3323" y="12366"/>
                    <a:pt x="3374" y="12340"/>
                  </a:cubicBezTo>
                  <a:cubicBezTo>
                    <a:pt x="3517" y="12273"/>
                    <a:pt x="3649" y="12182"/>
                    <a:pt x="3777" y="12093"/>
                  </a:cubicBezTo>
                  <a:cubicBezTo>
                    <a:pt x="3948" y="11974"/>
                    <a:pt x="4102" y="11856"/>
                    <a:pt x="4254" y="11739"/>
                  </a:cubicBezTo>
                  <a:cubicBezTo>
                    <a:pt x="4533" y="11521"/>
                    <a:pt x="4815" y="11277"/>
                    <a:pt x="5117" y="10992"/>
                  </a:cubicBezTo>
                  <a:cubicBezTo>
                    <a:pt x="5707" y="10433"/>
                    <a:pt x="6259" y="9804"/>
                    <a:pt x="6805" y="9068"/>
                  </a:cubicBezTo>
                  <a:cubicBezTo>
                    <a:pt x="7344" y="8343"/>
                    <a:pt x="7785" y="7595"/>
                    <a:pt x="8116" y="6843"/>
                  </a:cubicBezTo>
                  <a:cubicBezTo>
                    <a:pt x="8484" y="6014"/>
                    <a:pt x="8690" y="5239"/>
                    <a:pt x="8745" y="4478"/>
                  </a:cubicBezTo>
                  <a:cubicBezTo>
                    <a:pt x="8771" y="4098"/>
                    <a:pt x="8750" y="3714"/>
                    <a:pt x="8680" y="3338"/>
                  </a:cubicBezTo>
                  <a:cubicBezTo>
                    <a:pt x="8610" y="2968"/>
                    <a:pt x="8485" y="2611"/>
                    <a:pt x="8309" y="2277"/>
                  </a:cubicBezTo>
                  <a:cubicBezTo>
                    <a:pt x="7968" y="1614"/>
                    <a:pt x="7374" y="1022"/>
                    <a:pt x="6591" y="564"/>
                  </a:cubicBezTo>
                  <a:cubicBezTo>
                    <a:pt x="6026" y="233"/>
                    <a:pt x="5437" y="46"/>
                    <a:pt x="4837" y="8"/>
                  </a:cubicBezTo>
                  <a:cubicBezTo>
                    <a:pt x="4776" y="2"/>
                    <a:pt x="4716" y="1"/>
                    <a:pt x="465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32"/>
            <p:cNvSpPr/>
            <p:nvPr/>
          </p:nvSpPr>
          <p:spPr>
            <a:xfrm>
              <a:off x="6202097" y="1507502"/>
              <a:ext cx="66696" cy="53439"/>
            </a:xfrm>
            <a:custGeom>
              <a:avLst/>
              <a:gdLst/>
              <a:ahLst/>
              <a:cxnLst/>
              <a:rect l="l" t="t" r="r" b="b"/>
              <a:pathLst>
                <a:path w="3889" h="3116" extrusionOk="0">
                  <a:moveTo>
                    <a:pt x="1320" y="510"/>
                  </a:moveTo>
                  <a:cubicBezTo>
                    <a:pt x="1329" y="513"/>
                    <a:pt x="1336" y="516"/>
                    <a:pt x="1345" y="519"/>
                  </a:cubicBezTo>
                  <a:cubicBezTo>
                    <a:pt x="1336" y="516"/>
                    <a:pt x="1327" y="513"/>
                    <a:pt x="1320" y="510"/>
                  </a:cubicBezTo>
                  <a:close/>
                  <a:moveTo>
                    <a:pt x="1036" y="0"/>
                  </a:moveTo>
                  <a:cubicBezTo>
                    <a:pt x="738" y="0"/>
                    <a:pt x="442" y="57"/>
                    <a:pt x="164" y="166"/>
                  </a:cubicBezTo>
                  <a:lnTo>
                    <a:pt x="166" y="164"/>
                  </a:lnTo>
                  <a:lnTo>
                    <a:pt x="166" y="164"/>
                  </a:lnTo>
                  <a:cubicBezTo>
                    <a:pt x="62" y="203"/>
                    <a:pt x="0" y="309"/>
                    <a:pt x="36" y="420"/>
                  </a:cubicBezTo>
                  <a:cubicBezTo>
                    <a:pt x="62" y="501"/>
                    <a:pt x="145" y="560"/>
                    <a:pt x="229" y="560"/>
                  </a:cubicBezTo>
                  <a:cubicBezTo>
                    <a:pt x="250" y="560"/>
                    <a:pt x="272" y="557"/>
                    <a:pt x="292" y="549"/>
                  </a:cubicBezTo>
                  <a:cubicBezTo>
                    <a:pt x="395" y="510"/>
                    <a:pt x="501" y="479"/>
                    <a:pt x="610" y="456"/>
                  </a:cubicBezTo>
                  <a:cubicBezTo>
                    <a:pt x="697" y="445"/>
                    <a:pt x="784" y="439"/>
                    <a:pt x="872" y="439"/>
                  </a:cubicBezTo>
                  <a:cubicBezTo>
                    <a:pt x="905" y="439"/>
                    <a:pt x="939" y="440"/>
                    <a:pt x="973" y="442"/>
                  </a:cubicBezTo>
                  <a:cubicBezTo>
                    <a:pt x="1108" y="456"/>
                    <a:pt x="1242" y="487"/>
                    <a:pt x="1371" y="529"/>
                  </a:cubicBezTo>
                  <a:cubicBezTo>
                    <a:pt x="1512" y="585"/>
                    <a:pt x="1646" y="657"/>
                    <a:pt x="1772" y="741"/>
                  </a:cubicBezTo>
                  <a:cubicBezTo>
                    <a:pt x="1942" y="867"/>
                    <a:pt x="2097" y="1012"/>
                    <a:pt x="2235" y="1171"/>
                  </a:cubicBezTo>
                  <a:cubicBezTo>
                    <a:pt x="2425" y="1410"/>
                    <a:pt x="2590" y="1669"/>
                    <a:pt x="2726" y="1942"/>
                  </a:cubicBezTo>
                  <a:cubicBezTo>
                    <a:pt x="2852" y="2218"/>
                    <a:pt x="2947" y="2508"/>
                    <a:pt x="3004" y="2808"/>
                  </a:cubicBezTo>
                  <a:cubicBezTo>
                    <a:pt x="3027" y="2882"/>
                    <a:pt x="3070" y="2947"/>
                    <a:pt x="3127" y="2999"/>
                  </a:cubicBezTo>
                  <a:cubicBezTo>
                    <a:pt x="3210" y="3074"/>
                    <a:pt x="3319" y="3116"/>
                    <a:pt x="3431" y="3116"/>
                  </a:cubicBezTo>
                  <a:cubicBezTo>
                    <a:pt x="3437" y="3116"/>
                    <a:pt x="3442" y="3116"/>
                    <a:pt x="3448" y="3115"/>
                  </a:cubicBezTo>
                  <a:cubicBezTo>
                    <a:pt x="3566" y="3110"/>
                    <a:pt x="3677" y="3057"/>
                    <a:pt x="3757" y="2970"/>
                  </a:cubicBezTo>
                  <a:cubicBezTo>
                    <a:pt x="3833" y="2889"/>
                    <a:pt x="3888" y="2762"/>
                    <a:pt x="3875" y="2649"/>
                  </a:cubicBezTo>
                  <a:cubicBezTo>
                    <a:pt x="3850" y="2440"/>
                    <a:pt x="3805" y="2234"/>
                    <a:pt x="3740" y="2033"/>
                  </a:cubicBezTo>
                  <a:cubicBezTo>
                    <a:pt x="3667" y="1811"/>
                    <a:pt x="3557" y="1598"/>
                    <a:pt x="3435" y="1400"/>
                  </a:cubicBezTo>
                  <a:cubicBezTo>
                    <a:pt x="3323" y="1219"/>
                    <a:pt x="3182" y="1052"/>
                    <a:pt x="3037" y="898"/>
                  </a:cubicBezTo>
                  <a:cubicBezTo>
                    <a:pt x="2880" y="731"/>
                    <a:pt x="2694" y="596"/>
                    <a:pt x="2508" y="466"/>
                  </a:cubicBezTo>
                  <a:cubicBezTo>
                    <a:pt x="2179" y="235"/>
                    <a:pt x="1775" y="87"/>
                    <a:pt x="1378" y="26"/>
                  </a:cubicBezTo>
                  <a:cubicBezTo>
                    <a:pt x="1265" y="9"/>
                    <a:pt x="1150" y="0"/>
                    <a:pt x="103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32"/>
            <p:cNvSpPr/>
            <p:nvPr/>
          </p:nvSpPr>
          <p:spPr>
            <a:xfrm>
              <a:off x="6160093" y="921156"/>
              <a:ext cx="1267659" cy="1259547"/>
            </a:xfrm>
            <a:custGeom>
              <a:avLst/>
              <a:gdLst/>
              <a:ahLst/>
              <a:cxnLst/>
              <a:rect l="l" t="t" r="r" b="b"/>
              <a:pathLst>
                <a:path w="73916" h="73443" extrusionOk="0">
                  <a:moveTo>
                    <a:pt x="39236" y="0"/>
                  </a:moveTo>
                  <a:cubicBezTo>
                    <a:pt x="37955" y="2"/>
                    <a:pt x="36676" y="67"/>
                    <a:pt x="35403" y="199"/>
                  </a:cubicBezTo>
                  <a:cubicBezTo>
                    <a:pt x="31966" y="553"/>
                    <a:pt x="28645" y="1405"/>
                    <a:pt x="25536" y="2729"/>
                  </a:cubicBezTo>
                  <a:cubicBezTo>
                    <a:pt x="22338" y="4087"/>
                    <a:pt x="19437" y="5939"/>
                    <a:pt x="16916" y="8232"/>
                  </a:cubicBezTo>
                  <a:cubicBezTo>
                    <a:pt x="16232" y="8857"/>
                    <a:pt x="15583" y="9503"/>
                    <a:pt x="14986" y="10157"/>
                  </a:cubicBezTo>
                  <a:cubicBezTo>
                    <a:pt x="14289" y="10920"/>
                    <a:pt x="13621" y="11789"/>
                    <a:pt x="12998" y="12739"/>
                  </a:cubicBezTo>
                  <a:cubicBezTo>
                    <a:pt x="11920" y="14374"/>
                    <a:pt x="11022" y="16262"/>
                    <a:pt x="10331" y="18351"/>
                  </a:cubicBezTo>
                  <a:cubicBezTo>
                    <a:pt x="9675" y="20335"/>
                    <a:pt x="9191" y="22512"/>
                    <a:pt x="8809" y="25203"/>
                  </a:cubicBezTo>
                  <a:cubicBezTo>
                    <a:pt x="8662" y="26258"/>
                    <a:pt x="8532" y="27393"/>
                    <a:pt x="8398" y="28779"/>
                  </a:cubicBezTo>
                  <a:cubicBezTo>
                    <a:pt x="8330" y="29501"/>
                    <a:pt x="8251" y="30080"/>
                    <a:pt x="8152" y="30600"/>
                  </a:cubicBezTo>
                  <a:cubicBezTo>
                    <a:pt x="8049" y="31145"/>
                    <a:pt x="7914" y="31684"/>
                    <a:pt x="7750" y="32212"/>
                  </a:cubicBezTo>
                  <a:cubicBezTo>
                    <a:pt x="7537" y="32863"/>
                    <a:pt x="7281" y="33501"/>
                    <a:pt x="6986" y="34118"/>
                  </a:cubicBezTo>
                  <a:cubicBezTo>
                    <a:pt x="6699" y="34715"/>
                    <a:pt x="6340" y="35344"/>
                    <a:pt x="5888" y="36042"/>
                  </a:cubicBezTo>
                  <a:cubicBezTo>
                    <a:pt x="5643" y="36413"/>
                    <a:pt x="5365" y="36805"/>
                    <a:pt x="5040" y="37240"/>
                  </a:cubicBezTo>
                  <a:lnTo>
                    <a:pt x="4859" y="37480"/>
                  </a:lnTo>
                  <a:cubicBezTo>
                    <a:pt x="4760" y="37611"/>
                    <a:pt x="4660" y="37741"/>
                    <a:pt x="4564" y="37874"/>
                  </a:cubicBezTo>
                  <a:cubicBezTo>
                    <a:pt x="4381" y="38122"/>
                    <a:pt x="4205" y="38375"/>
                    <a:pt x="4032" y="38629"/>
                  </a:cubicBezTo>
                  <a:cubicBezTo>
                    <a:pt x="3425" y="39515"/>
                    <a:pt x="2876" y="40440"/>
                    <a:pt x="2391" y="41399"/>
                  </a:cubicBezTo>
                  <a:cubicBezTo>
                    <a:pt x="1421" y="43298"/>
                    <a:pt x="738" y="45332"/>
                    <a:pt x="366" y="47432"/>
                  </a:cubicBezTo>
                  <a:cubicBezTo>
                    <a:pt x="0" y="49539"/>
                    <a:pt x="3" y="51660"/>
                    <a:pt x="376" y="53736"/>
                  </a:cubicBezTo>
                  <a:cubicBezTo>
                    <a:pt x="573" y="54797"/>
                    <a:pt x="866" y="55837"/>
                    <a:pt x="1251" y="56845"/>
                  </a:cubicBezTo>
                  <a:cubicBezTo>
                    <a:pt x="1553" y="57632"/>
                    <a:pt x="1949" y="58470"/>
                    <a:pt x="2503" y="59482"/>
                  </a:cubicBezTo>
                  <a:cubicBezTo>
                    <a:pt x="4097" y="62396"/>
                    <a:pt x="6381" y="65030"/>
                    <a:pt x="9105" y="67101"/>
                  </a:cubicBezTo>
                  <a:cubicBezTo>
                    <a:pt x="11616" y="69011"/>
                    <a:pt x="14585" y="70519"/>
                    <a:pt x="17928" y="71582"/>
                  </a:cubicBezTo>
                  <a:cubicBezTo>
                    <a:pt x="21018" y="72568"/>
                    <a:pt x="24403" y="73169"/>
                    <a:pt x="27990" y="73370"/>
                  </a:cubicBezTo>
                  <a:cubicBezTo>
                    <a:pt x="28875" y="73418"/>
                    <a:pt x="29767" y="73442"/>
                    <a:pt x="30641" y="73442"/>
                  </a:cubicBezTo>
                  <a:cubicBezTo>
                    <a:pt x="33119" y="73442"/>
                    <a:pt x="35666" y="73251"/>
                    <a:pt x="38209" y="72873"/>
                  </a:cubicBezTo>
                  <a:cubicBezTo>
                    <a:pt x="40036" y="72597"/>
                    <a:pt x="41787" y="72237"/>
                    <a:pt x="43409" y="71801"/>
                  </a:cubicBezTo>
                  <a:cubicBezTo>
                    <a:pt x="45281" y="71297"/>
                    <a:pt x="47059" y="70632"/>
                    <a:pt x="48688" y="69823"/>
                  </a:cubicBezTo>
                  <a:cubicBezTo>
                    <a:pt x="50244" y="69046"/>
                    <a:pt x="51716" y="68114"/>
                    <a:pt x="53083" y="67040"/>
                  </a:cubicBezTo>
                  <a:cubicBezTo>
                    <a:pt x="54377" y="66025"/>
                    <a:pt x="55652" y="64830"/>
                    <a:pt x="56981" y="63383"/>
                  </a:cubicBezTo>
                  <a:cubicBezTo>
                    <a:pt x="57321" y="63013"/>
                    <a:pt x="57654" y="62637"/>
                    <a:pt x="57980" y="62253"/>
                  </a:cubicBezTo>
                  <a:cubicBezTo>
                    <a:pt x="58117" y="62348"/>
                    <a:pt x="58259" y="62432"/>
                    <a:pt x="58407" y="62506"/>
                  </a:cubicBezTo>
                  <a:cubicBezTo>
                    <a:pt x="58816" y="62718"/>
                    <a:pt x="59277" y="62900"/>
                    <a:pt x="59821" y="63059"/>
                  </a:cubicBezTo>
                  <a:cubicBezTo>
                    <a:pt x="60664" y="63305"/>
                    <a:pt x="61588" y="63430"/>
                    <a:pt x="62570" y="63430"/>
                  </a:cubicBezTo>
                  <a:cubicBezTo>
                    <a:pt x="62677" y="63430"/>
                    <a:pt x="62783" y="63427"/>
                    <a:pt x="62892" y="63424"/>
                  </a:cubicBezTo>
                  <a:cubicBezTo>
                    <a:pt x="63911" y="63398"/>
                    <a:pt x="64923" y="63232"/>
                    <a:pt x="65896" y="62931"/>
                  </a:cubicBezTo>
                  <a:cubicBezTo>
                    <a:pt x="66872" y="62628"/>
                    <a:pt x="67784" y="62153"/>
                    <a:pt x="68593" y="61528"/>
                  </a:cubicBezTo>
                  <a:cubicBezTo>
                    <a:pt x="69459" y="60863"/>
                    <a:pt x="70173" y="60070"/>
                    <a:pt x="70721" y="59171"/>
                  </a:cubicBezTo>
                  <a:cubicBezTo>
                    <a:pt x="71274" y="58258"/>
                    <a:pt x="71602" y="57232"/>
                    <a:pt x="71668" y="56206"/>
                  </a:cubicBezTo>
                  <a:cubicBezTo>
                    <a:pt x="71727" y="55296"/>
                    <a:pt x="71533" y="54421"/>
                    <a:pt x="71103" y="53675"/>
                  </a:cubicBezTo>
                  <a:cubicBezTo>
                    <a:pt x="70734" y="53022"/>
                    <a:pt x="70153" y="52457"/>
                    <a:pt x="69422" y="52042"/>
                  </a:cubicBezTo>
                  <a:cubicBezTo>
                    <a:pt x="68857" y="51721"/>
                    <a:pt x="68223" y="51510"/>
                    <a:pt x="67534" y="51416"/>
                  </a:cubicBezTo>
                  <a:cubicBezTo>
                    <a:pt x="67995" y="50742"/>
                    <a:pt x="68413" y="50088"/>
                    <a:pt x="68857" y="49366"/>
                  </a:cubicBezTo>
                  <a:cubicBezTo>
                    <a:pt x="70151" y="47253"/>
                    <a:pt x="71149" y="45307"/>
                    <a:pt x="71907" y="43414"/>
                  </a:cubicBezTo>
                  <a:cubicBezTo>
                    <a:pt x="72721" y="41388"/>
                    <a:pt x="73286" y="39269"/>
                    <a:pt x="73586" y="37107"/>
                  </a:cubicBezTo>
                  <a:cubicBezTo>
                    <a:pt x="73858" y="35148"/>
                    <a:pt x="73916" y="33068"/>
                    <a:pt x="73758" y="30925"/>
                  </a:cubicBezTo>
                  <a:cubicBezTo>
                    <a:pt x="73608" y="28926"/>
                    <a:pt x="73245" y="26850"/>
                    <a:pt x="72681" y="24760"/>
                  </a:cubicBezTo>
                  <a:cubicBezTo>
                    <a:pt x="72145" y="22773"/>
                    <a:pt x="71405" y="20784"/>
                    <a:pt x="70478" y="18846"/>
                  </a:cubicBezTo>
                  <a:cubicBezTo>
                    <a:pt x="69588" y="16986"/>
                    <a:pt x="68528" y="15211"/>
                    <a:pt x="67311" y="13543"/>
                  </a:cubicBezTo>
                  <a:cubicBezTo>
                    <a:pt x="66285" y="12138"/>
                    <a:pt x="65090" y="10775"/>
                    <a:pt x="63761" y="9494"/>
                  </a:cubicBezTo>
                  <a:cubicBezTo>
                    <a:pt x="61365" y="7195"/>
                    <a:pt x="58544" y="5243"/>
                    <a:pt x="55376" y="3693"/>
                  </a:cubicBezTo>
                  <a:cubicBezTo>
                    <a:pt x="52360" y="2216"/>
                    <a:pt x="49083" y="1162"/>
                    <a:pt x="45634" y="558"/>
                  </a:cubicBezTo>
                  <a:cubicBezTo>
                    <a:pt x="43522" y="186"/>
                    <a:pt x="41381" y="0"/>
                    <a:pt x="392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32"/>
            <p:cNvSpPr/>
            <p:nvPr/>
          </p:nvSpPr>
          <p:spPr>
            <a:xfrm>
              <a:off x="6148910" y="947346"/>
              <a:ext cx="506594" cy="1122399"/>
            </a:xfrm>
            <a:custGeom>
              <a:avLst/>
              <a:gdLst/>
              <a:ahLst/>
              <a:cxnLst/>
              <a:rect l="l" t="t" r="r" b="b"/>
              <a:pathLst>
                <a:path w="29539" h="65446" extrusionOk="0">
                  <a:moveTo>
                    <a:pt x="10585" y="21550"/>
                  </a:moveTo>
                  <a:cubicBezTo>
                    <a:pt x="10580" y="21578"/>
                    <a:pt x="10576" y="21606"/>
                    <a:pt x="10571" y="21634"/>
                  </a:cubicBezTo>
                  <a:lnTo>
                    <a:pt x="10571" y="21634"/>
                  </a:lnTo>
                  <a:cubicBezTo>
                    <a:pt x="10576" y="21606"/>
                    <a:pt x="10581" y="21578"/>
                    <a:pt x="10585" y="21550"/>
                  </a:cubicBezTo>
                  <a:close/>
                  <a:moveTo>
                    <a:pt x="4611" y="58808"/>
                  </a:moveTo>
                  <a:lnTo>
                    <a:pt x="4611" y="58808"/>
                  </a:lnTo>
                  <a:cubicBezTo>
                    <a:pt x="4616" y="58815"/>
                    <a:pt x="4621" y="58822"/>
                    <a:pt x="4627" y="58830"/>
                  </a:cubicBezTo>
                  <a:lnTo>
                    <a:pt x="4627" y="58830"/>
                  </a:lnTo>
                  <a:cubicBezTo>
                    <a:pt x="4621" y="58822"/>
                    <a:pt x="4615" y="58815"/>
                    <a:pt x="4611" y="58808"/>
                  </a:cubicBezTo>
                  <a:close/>
                  <a:moveTo>
                    <a:pt x="29539" y="1"/>
                  </a:moveTo>
                  <a:lnTo>
                    <a:pt x="29539" y="1"/>
                  </a:lnTo>
                  <a:cubicBezTo>
                    <a:pt x="28406" y="312"/>
                    <a:pt x="27303" y="717"/>
                    <a:pt x="26218" y="1164"/>
                  </a:cubicBezTo>
                  <a:lnTo>
                    <a:pt x="26220" y="1164"/>
                  </a:lnTo>
                  <a:cubicBezTo>
                    <a:pt x="25722" y="1376"/>
                    <a:pt x="25226" y="1596"/>
                    <a:pt x="24737" y="1824"/>
                  </a:cubicBezTo>
                  <a:cubicBezTo>
                    <a:pt x="23247" y="2518"/>
                    <a:pt x="21789" y="3283"/>
                    <a:pt x="20393" y="4155"/>
                  </a:cubicBezTo>
                  <a:cubicBezTo>
                    <a:pt x="19706" y="4583"/>
                    <a:pt x="19038" y="5047"/>
                    <a:pt x="18389" y="5527"/>
                  </a:cubicBezTo>
                  <a:cubicBezTo>
                    <a:pt x="16352" y="7035"/>
                    <a:pt x="14575" y="8863"/>
                    <a:pt x="13127" y="10943"/>
                  </a:cubicBezTo>
                  <a:cubicBezTo>
                    <a:pt x="12261" y="12194"/>
                    <a:pt x="11570" y="13552"/>
                    <a:pt x="10992" y="14955"/>
                  </a:cubicBezTo>
                  <a:cubicBezTo>
                    <a:pt x="10430" y="16311"/>
                    <a:pt x="10026" y="17730"/>
                    <a:pt x="9709" y="19162"/>
                  </a:cubicBezTo>
                  <a:cubicBezTo>
                    <a:pt x="9387" y="20623"/>
                    <a:pt x="9166" y="22108"/>
                    <a:pt x="8973" y="23590"/>
                  </a:cubicBezTo>
                  <a:cubicBezTo>
                    <a:pt x="8877" y="24331"/>
                    <a:pt x="8790" y="25072"/>
                    <a:pt x="8703" y="25814"/>
                  </a:cubicBezTo>
                  <a:cubicBezTo>
                    <a:pt x="8624" y="26491"/>
                    <a:pt x="8556" y="27169"/>
                    <a:pt x="8449" y="27842"/>
                  </a:cubicBezTo>
                  <a:cubicBezTo>
                    <a:pt x="8194" y="29323"/>
                    <a:pt x="7715" y="30746"/>
                    <a:pt x="7091" y="32110"/>
                  </a:cubicBezTo>
                  <a:cubicBezTo>
                    <a:pt x="5776" y="34897"/>
                    <a:pt x="3938" y="37392"/>
                    <a:pt x="2485" y="40104"/>
                  </a:cubicBezTo>
                  <a:cubicBezTo>
                    <a:pt x="1730" y="41513"/>
                    <a:pt x="1081" y="42987"/>
                    <a:pt x="655" y="44528"/>
                  </a:cubicBezTo>
                  <a:cubicBezTo>
                    <a:pt x="183" y="46242"/>
                    <a:pt x="0" y="48035"/>
                    <a:pt x="93" y="49807"/>
                  </a:cubicBezTo>
                  <a:cubicBezTo>
                    <a:pt x="265" y="53004"/>
                    <a:pt x="1380" y="56084"/>
                    <a:pt x="3092" y="58773"/>
                  </a:cubicBezTo>
                  <a:cubicBezTo>
                    <a:pt x="3531" y="59463"/>
                    <a:pt x="4010" y="60125"/>
                    <a:pt x="4514" y="60765"/>
                  </a:cubicBezTo>
                  <a:cubicBezTo>
                    <a:pt x="5008" y="61391"/>
                    <a:pt x="5513" y="62012"/>
                    <a:pt x="6058" y="62597"/>
                  </a:cubicBezTo>
                  <a:cubicBezTo>
                    <a:pt x="6590" y="63163"/>
                    <a:pt x="7169" y="63682"/>
                    <a:pt x="7791" y="64149"/>
                  </a:cubicBezTo>
                  <a:cubicBezTo>
                    <a:pt x="8091" y="64379"/>
                    <a:pt x="8408" y="64590"/>
                    <a:pt x="8729" y="64791"/>
                  </a:cubicBezTo>
                  <a:cubicBezTo>
                    <a:pt x="9111" y="65030"/>
                    <a:pt x="9510" y="65231"/>
                    <a:pt x="9920" y="65417"/>
                  </a:cubicBezTo>
                  <a:cubicBezTo>
                    <a:pt x="9981" y="65436"/>
                    <a:pt x="10045" y="65445"/>
                    <a:pt x="10109" y="65445"/>
                  </a:cubicBezTo>
                  <a:cubicBezTo>
                    <a:pt x="10155" y="65445"/>
                    <a:pt x="10201" y="65440"/>
                    <a:pt x="10247" y="65430"/>
                  </a:cubicBezTo>
                  <a:cubicBezTo>
                    <a:pt x="10414" y="65393"/>
                    <a:pt x="10558" y="65291"/>
                    <a:pt x="10649" y="65147"/>
                  </a:cubicBezTo>
                  <a:cubicBezTo>
                    <a:pt x="10836" y="64855"/>
                    <a:pt x="10749" y="64447"/>
                    <a:pt x="10451" y="64261"/>
                  </a:cubicBezTo>
                  <a:cubicBezTo>
                    <a:pt x="10003" y="63981"/>
                    <a:pt x="9554" y="63701"/>
                    <a:pt x="9123" y="63397"/>
                  </a:cubicBezTo>
                  <a:cubicBezTo>
                    <a:pt x="8733" y="63121"/>
                    <a:pt x="8357" y="62825"/>
                    <a:pt x="7990" y="62521"/>
                  </a:cubicBezTo>
                  <a:cubicBezTo>
                    <a:pt x="7358" y="61985"/>
                    <a:pt x="6760" y="61410"/>
                    <a:pt x="6196" y="60803"/>
                  </a:cubicBezTo>
                  <a:cubicBezTo>
                    <a:pt x="5629" y="60184"/>
                    <a:pt x="5113" y="59516"/>
                    <a:pt x="4627" y="58830"/>
                  </a:cubicBezTo>
                  <a:lnTo>
                    <a:pt x="4627" y="58830"/>
                  </a:lnTo>
                  <a:cubicBezTo>
                    <a:pt x="4627" y="58830"/>
                    <a:pt x="4628" y="58831"/>
                    <a:pt x="4629" y="58832"/>
                  </a:cubicBezTo>
                  <a:cubicBezTo>
                    <a:pt x="4623" y="58824"/>
                    <a:pt x="4618" y="58815"/>
                    <a:pt x="4611" y="58807"/>
                  </a:cubicBezTo>
                  <a:lnTo>
                    <a:pt x="4611" y="58807"/>
                  </a:lnTo>
                  <a:cubicBezTo>
                    <a:pt x="4611" y="58807"/>
                    <a:pt x="4611" y="58807"/>
                    <a:pt x="4611" y="58808"/>
                  </a:cubicBezTo>
                  <a:lnTo>
                    <a:pt x="4611" y="58808"/>
                  </a:lnTo>
                  <a:cubicBezTo>
                    <a:pt x="4611" y="58807"/>
                    <a:pt x="4610" y="58807"/>
                    <a:pt x="4610" y="58806"/>
                  </a:cubicBezTo>
                  <a:lnTo>
                    <a:pt x="4610" y="58806"/>
                  </a:lnTo>
                  <a:cubicBezTo>
                    <a:pt x="4610" y="58806"/>
                    <a:pt x="4610" y="58807"/>
                    <a:pt x="4611" y="58807"/>
                  </a:cubicBezTo>
                  <a:lnTo>
                    <a:pt x="4611" y="58807"/>
                  </a:lnTo>
                  <a:cubicBezTo>
                    <a:pt x="4609" y="58805"/>
                    <a:pt x="4608" y="58803"/>
                    <a:pt x="4607" y="58800"/>
                  </a:cubicBezTo>
                  <a:lnTo>
                    <a:pt x="4584" y="58768"/>
                  </a:lnTo>
                  <a:cubicBezTo>
                    <a:pt x="3621" y="57361"/>
                    <a:pt x="2811" y="55855"/>
                    <a:pt x="2218" y="54256"/>
                  </a:cubicBezTo>
                  <a:lnTo>
                    <a:pt x="2218" y="54256"/>
                  </a:lnTo>
                  <a:lnTo>
                    <a:pt x="2247" y="54340"/>
                  </a:lnTo>
                  <a:cubicBezTo>
                    <a:pt x="2234" y="54304"/>
                    <a:pt x="2222" y="54269"/>
                    <a:pt x="2209" y="54236"/>
                  </a:cubicBezTo>
                  <a:cubicBezTo>
                    <a:pt x="2208" y="54227"/>
                    <a:pt x="2205" y="54220"/>
                    <a:pt x="2202" y="54214"/>
                  </a:cubicBezTo>
                  <a:lnTo>
                    <a:pt x="2202" y="54214"/>
                  </a:lnTo>
                  <a:lnTo>
                    <a:pt x="2206" y="54222"/>
                  </a:lnTo>
                  <a:cubicBezTo>
                    <a:pt x="1739" y="52904"/>
                    <a:pt x="1431" y="51534"/>
                    <a:pt x="1293" y="50141"/>
                  </a:cubicBezTo>
                  <a:cubicBezTo>
                    <a:pt x="1187" y="48837"/>
                    <a:pt x="1238" y="47526"/>
                    <a:pt x="1445" y="46234"/>
                  </a:cubicBezTo>
                  <a:cubicBezTo>
                    <a:pt x="1695" y="44808"/>
                    <a:pt x="2156" y="43436"/>
                    <a:pt x="2752" y="42117"/>
                  </a:cubicBezTo>
                  <a:cubicBezTo>
                    <a:pt x="4077" y="39285"/>
                    <a:pt x="5953" y="36766"/>
                    <a:pt x="7455" y="34036"/>
                  </a:cubicBezTo>
                  <a:cubicBezTo>
                    <a:pt x="8218" y="32647"/>
                    <a:pt x="8881" y="31195"/>
                    <a:pt x="9319" y="29669"/>
                  </a:cubicBezTo>
                  <a:cubicBezTo>
                    <a:pt x="9550" y="28861"/>
                    <a:pt x="9693" y="28035"/>
                    <a:pt x="9801" y="27200"/>
                  </a:cubicBezTo>
                  <a:cubicBezTo>
                    <a:pt x="9917" y="26272"/>
                    <a:pt x="10036" y="25343"/>
                    <a:pt x="10158" y="24414"/>
                  </a:cubicBezTo>
                  <a:cubicBezTo>
                    <a:pt x="10282" y="23486"/>
                    <a:pt x="10417" y="22559"/>
                    <a:pt x="10571" y="21634"/>
                  </a:cubicBezTo>
                  <a:lnTo>
                    <a:pt x="10571" y="21634"/>
                  </a:lnTo>
                  <a:cubicBezTo>
                    <a:pt x="10566" y="21662"/>
                    <a:pt x="10561" y="21690"/>
                    <a:pt x="10556" y="21718"/>
                  </a:cubicBezTo>
                  <a:cubicBezTo>
                    <a:pt x="11018" y="18999"/>
                    <a:pt x="11641" y="16278"/>
                    <a:pt x="12780" y="13756"/>
                  </a:cubicBezTo>
                  <a:cubicBezTo>
                    <a:pt x="13202" y="12849"/>
                    <a:pt x="13684" y="11973"/>
                    <a:pt x="14226" y="11132"/>
                  </a:cubicBezTo>
                  <a:cubicBezTo>
                    <a:pt x="14742" y="10335"/>
                    <a:pt x="15307" y="9572"/>
                    <a:pt x="15920" y="8849"/>
                  </a:cubicBezTo>
                  <a:cubicBezTo>
                    <a:pt x="17237" y="7306"/>
                    <a:pt x="18762" y="5947"/>
                    <a:pt x="20423" y="4788"/>
                  </a:cubicBezTo>
                  <a:cubicBezTo>
                    <a:pt x="21092" y="4328"/>
                    <a:pt x="21774" y="3893"/>
                    <a:pt x="22474" y="3488"/>
                  </a:cubicBezTo>
                  <a:cubicBezTo>
                    <a:pt x="22878" y="3257"/>
                    <a:pt x="23285" y="3032"/>
                    <a:pt x="23697" y="2816"/>
                  </a:cubicBezTo>
                  <a:cubicBezTo>
                    <a:pt x="24596" y="2283"/>
                    <a:pt x="25523" y="1799"/>
                    <a:pt x="26474" y="1366"/>
                  </a:cubicBezTo>
                  <a:cubicBezTo>
                    <a:pt x="26849" y="1169"/>
                    <a:pt x="27229" y="977"/>
                    <a:pt x="27616" y="798"/>
                  </a:cubicBezTo>
                  <a:cubicBezTo>
                    <a:pt x="28091" y="575"/>
                    <a:pt x="28576" y="370"/>
                    <a:pt x="29071" y="188"/>
                  </a:cubicBezTo>
                  <a:cubicBezTo>
                    <a:pt x="29225" y="124"/>
                    <a:pt x="29380" y="62"/>
                    <a:pt x="2953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32"/>
            <p:cNvSpPr/>
            <p:nvPr/>
          </p:nvSpPr>
          <p:spPr>
            <a:xfrm>
              <a:off x="6186763" y="1877360"/>
              <a:ext cx="51" cy="103"/>
            </a:xfrm>
            <a:custGeom>
              <a:avLst/>
              <a:gdLst/>
              <a:ahLst/>
              <a:cxnLst/>
              <a:rect l="l" t="t" r="r" b="b"/>
              <a:pathLst>
                <a:path w="3" h="6" extrusionOk="0">
                  <a:moveTo>
                    <a:pt x="1" y="1"/>
                  </a:moveTo>
                  <a:cubicBezTo>
                    <a:pt x="1" y="2"/>
                    <a:pt x="1" y="4"/>
                    <a:pt x="2" y="5"/>
                  </a:cubicBezTo>
                  <a:cubicBezTo>
                    <a:pt x="2" y="4"/>
                    <a:pt x="1" y="2"/>
                    <a:pt x="1" y="1"/>
                  </a:cubicBezTo>
                  <a:close/>
                </a:path>
              </a:pathLst>
            </a:custGeom>
            <a:solidFill>
              <a:srgbClr val="F3D2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32"/>
            <p:cNvSpPr/>
            <p:nvPr/>
          </p:nvSpPr>
          <p:spPr>
            <a:xfrm>
              <a:off x="6186798" y="1877446"/>
              <a:ext cx="189" cy="532"/>
            </a:xfrm>
            <a:custGeom>
              <a:avLst/>
              <a:gdLst/>
              <a:ahLst/>
              <a:cxnLst/>
              <a:rect l="l" t="t" r="r" b="b"/>
              <a:pathLst>
                <a:path w="11" h="31" extrusionOk="0">
                  <a:moveTo>
                    <a:pt x="0" y="0"/>
                  </a:moveTo>
                  <a:cubicBezTo>
                    <a:pt x="0" y="5"/>
                    <a:pt x="2" y="6"/>
                    <a:pt x="2" y="9"/>
                  </a:cubicBezTo>
                  <a:cubicBezTo>
                    <a:pt x="4" y="13"/>
                    <a:pt x="5" y="16"/>
                    <a:pt x="7" y="19"/>
                  </a:cubicBezTo>
                  <a:lnTo>
                    <a:pt x="0" y="0"/>
                  </a:lnTo>
                  <a:close/>
                  <a:moveTo>
                    <a:pt x="7" y="19"/>
                  </a:moveTo>
                  <a:lnTo>
                    <a:pt x="10" y="31"/>
                  </a:lnTo>
                  <a:cubicBezTo>
                    <a:pt x="9" y="26"/>
                    <a:pt x="8" y="23"/>
                    <a:pt x="7" y="19"/>
                  </a:cubicBezTo>
                  <a:close/>
                </a:path>
              </a:pathLst>
            </a:custGeom>
            <a:solidFill>
              <a:srgbClr val="F3D2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32"/>
            <p:cNvSpPr/>
            <p:nvPr/>
          </p:nvSpPr>
          <p:spPr>
            <a:xfrm>
              <a:off x="6227876" y="1955760"/>
              <a:ext cx="154" cy="240"/>
            </a:xfrm>
            <a:custGeom>
              <a:avLst/>
              <a:gdLst/>
              <a:ahLst/>
              <a:cxnLst/>
              <a:rect l="l" t="t" r="r" b="b"/>
              <a:pathLst>
                <a:path w="9" h="14" extrusionOk="0">
                  <a:moveTo>
                    <a:pt x="0" y="1"/>
                  </a:moveTo>
                  <a:lnTo>
                    <a:pt x="0" y="1"/>
                  </a:lnTo>
                  <a:cubicBezTo>
                    <a:pt x="2" y="3"/>
                    <a:pt x="3" y="6"/>
                    <a:pt x="5" y="9"/>
                  </a:cubicBezTo>
                  <a:cubicBezTo>
                    <a:pt x="6" y="11"/>
                    <a:pt x="7" y="12"/>
                    <a:pt x="9" y="14"/>
                  </a:cubicBezTo>
                  <a:cubicBezTo>
                    <a:pt x="6" y="9"/>
                    <a:pt x="3" y="5"/>
                    <a:pt x="0" y="1"/>
                  </a:cubicBezTo>
                  <a:close/>
                </a:path>
              </a:pathLst>
            </a:custGeom>
            <a:solidFill>
              <a:srgbClr val="F3D2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32"/>
            <p:cNvSpPr/>
            <p:nvPr/>
          </p:nvSpPr>
          <p:spPr>
            <a:xfrm>
              <a:off x="7193700" y="1838409"/>
              <a:ext cx="175667" cy="118678"/>
            </a:xfrm>
            <a:custGeom>
              <a:avLst/>
              <a:gdLst/>
              <a:ahLst/>
              <a:cxnLst/>
              <a:rect l="l" t="t" r="r" b="b"/>
              <a:pathLst>
                <a:path w="10243" h="6920" extrusionOk="0">
                  <a:moveTo>
                    <a:pt x="6378" y="0"/>
                  </a:moveTo>
                  <a:cubicBezTo>
                    <a:pt x="6373" y="0"/>
                    <a:pt x="6368" y="0"/>
                    <a:pt x="6363" y="0"/>
                  </a:cubicBezTo>
                  <a:lnTo>
                    <a:pt x="6308" y="0"/>
                  </a:lnTo>
                  <a:cubicBezTo>
                    <a:pt x="6162" y="6"/>
                    <a:pt x="6015" y="29"/>
                    <a:pt x="5873" y="70"/>
                  </a:cubicBezTo>
                  <a:cubicBezTo>
                    <a:pt x="5806" y="89"/>
                    <a:pt x="5740" y="115"/>
                    <a:pt x="5679" y="150"/>
                  </a:cubicBezTo>
                  <a:cubicBezTo>
                    <a:pt x="5661" y="163"/>
                    <a:pt x="5642" y="178"/>
                    <a:pt x="5624" y="194"/>
                  </a:cubicBezTo>
                  <a:cubicBezTo>
                    <a:pt x="5434" y="224"/>
                    <a:pt x="5290" y="379"/>
                    <a:pt x="5271" y="571"/>
                  </a:cubicBezTo>
                  <a:cubicBezTo>
                    <a:pt x="5248" y="827"/>
                    <a:pt x="5212" y="1082"/>
                    <a:pt x="5162" y="1335"/>
                  </a:cubicBezTo>
                  <a:cubicBezTo>
                    <a:pt x="5032" y="1925"/>
                    <a:pt x="4822" y="2488"/>
                    <a:pt x="4554" y="3030"/>
                  </a:cubicBezTo>
                  <a:cubicBezTo>
                    <a:pt x="4221" y="3671"/>
                    <a:pt x="3803" y="4257"/>
                    <a:pt x="3325" y="4798"/>
                  </a:cubicBezTo>
                  <a:cubicBezTo>
                    <a:pt x="2910" y="5254"/>
                    <a:pt x="2441" y="5654"/>
                    <a:pt x="1926" y="5994"/>
                  </a:cubicBezTo>
                  <a:cubicBezTo>
                    <a:pt x="1552" y="6230"/>
                    <a:pt x="1160" y="6424"/>
                    <a:pt x="737" y="6564"/>
                  </a:cubicBezTo>
                  <a:cubicBezTo>
                    <a:pt x="528" y="6628"/>
                    <a:pt x="313" y="6677"/>
                    <a:pt x="95" y="6712"/>
                  </a:cubicBezTo>
                  <a:cubicBezTo>
                    <a:pt x="38" y="6722"/>
                    <a:pt x="1" y="6777"/>
                    <a:pt x="12" y="6834"/>
                  </a:cubicBezTo>
                  <a:cubicBezTo>
                    <a:pt x="21" y="6884"/>
                    <a:pt x="65" y="6920"/>
                    <a:pt x="114" y="6920"/>
                  </a:cubicBezTo>
                  <a:cubicBezTo>
                    <a:pt x="120" y="6920"/>
                    <a:pt x="127" y="6919"/>
                    <a:pt x="133" y="6918"/>
                  </a:cubicBezTo>
                  <a:cubicBezTo>
                    <a:pt x="1636" y="6684"/>
                    <a:pt x="3001" y="5846"/>
                    <a:pt x="4037" y="4751"/>
                  </a:cubicBezTo>
                  <a:cubicBezTo>
                    <a:pt x="4573" y="4183"/>
                    <a:pt x="5027" y="3541"/>
                    <a:pt x="5386" y="2847"/>
                  </a:cubicBezTo>
                  <a:cubicBezTo>
                    <a:pt x="5708" y="2225"/>
                    <a:pt x="5954" y="1562"/>
                    <a:pt x="6067" y="869"/>
                  </a:cubicBezTo>
                  <a:cubicBezTo>
                    <a:pt x="6092" y="869"/>
                    <a:pt x="6115" y="870"/>
                    <a:pt x="6140" y="870"/>
                  </a:cubicBezTo>
                  <a:cubicBezTo>
                    <a:pt x="6263" y="872"/>
                    <a:pt x="6385" y="875"/>
                    <a:pt x="6509" y="881"/>
                  </a:cubicBezTo>
                  <a:cubicBezTo>
                    <a:pt x="6684" y="897"/>
                    <a:pt x="6859" y="923"/>
                    <a:pt x="7032" y="959"/>
                  </a:cubicBezTo>
                  <a:cubicBezTo>
                    <a:pt x="7201" y="997"/>
                    <a:pt x="7367" y="1045"/>
                    <a:pt x="7531" y="1104"/>
                  </a:cubicBezTo>
                  <a:cubicBezTo>
                    <a:pt x="7916" y="1249"/>
                    <a:pt x="8282" y="1438"/>
                    <a:pt x="8625" y="1666"/>
                  </a:cubicBezTo>
                  <a:cubicBezTo>
                    <a:pt x="8880" y="1849"/>
                    <a:pt x="9114" y="2061"/>
                    <a:pt x="9323" y="2297"/>
                  </a:cubicBezTo>
                  <a:cubicBezTo>
                    <a:pt x="9508" y="2514"/>
                    <a:pt x="9666" y="2753"/>
                    <a:pt x="9798" y="3005"/>
                  </a:cubicBezTo>
                  <a:cubicBezTo>
                    <a:pt x="9893" y="3199"/>
                    <a:pt x="9962" y="3402"/>
                    <a:pt x="10006" y="3612"/>
                  </a:cubicBezTo>
                  <a:cubicBezTo>
                    <a:pt x="10017" y="3664"/>
                    <a:pt x="10072" y="3693"/>
                    <a:pt x="10122" y="3693"/>
                  </a:cubicBezTo>
                  <a:cubicBezTo>
                    <a:pt x="10133" y="3693"/>
                    <a:pt x="10145" y="3691"/>
                    <a:pt x="10156" y="3688"/>
                  </a:cubicBezTo>
                  <a:cubicBezTo>
                    <a:pt x="10224" y="3665"/>
                    <a:pt x="10243" y="3601"/>
                    <a:pt x="10231" y="3537"/>
                  </a:cubicBezTo>
                  <a:cubicBezTo>
                    <a:pt x="10135" y="3050"/>
                    <a:pt x="9945" y="2597"/>
                    <a:pt x="9686" y="2176"/>
                  </a:cubicBezTo>
                  <a:cubicBezTo>
                    <a:pt x="9543" y="1941"/>
                    <a:pt x="9380" y="1717"/>
                    <a:pt x="9200" y="1509"/>
                  </a:cubicBezTo>
                  <a:cubicBezTo>
                    <a:pt x="9018" y="1294"/>
                    <a:pt x="8821" y="1094"/>
                    <a:pt x="8612" y="907"/>
                  </a:cubicBezTo>
                  <a:cubicBezTo>
                    <a:pt x="8522" y="830"/>
                    <a:pt x="8427" y="756"/>
                    <a:pt x="8330" y="689"/>
                  </a:cubicBezTo>
                  <a:cubicBezTo>
                    <a:pt x="8208" y="600"/>
                    <a:pt x="8080" y="519"/>
                    <a:pt x="7949" y="445"/>
                  </a:cubicBezTo>
                  <a:cubicBezTo>
                    <a:pt x="7700" y="300"/>
                    <a:pt x="7428" y="195"/>
                    <a:pt x="7149" y="111"/>
                  </a:cubicBezTo>
                  <a:cubicBezTo>
                    <a:pt x="6898" y="38"/>
                    <a:pt x="6639" y="0"/>
                    <a:pt x="63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32"/>
            <p:cNvSpPr/>
            <p:nvPr/>
          </p:nvSpPr>
          <p:spPr>
            <a:xfrm>
              <a:off x="6214515" y="1950100"/>
              <a:ext cx="318493" cy="329726"/>
            </a:xfrm>
            <a:custGeom>
              <a:avLst/>
              <a:gdLst/>
              <a:ahLst/>
              <a:cxnLst/>
              <a:rect l="l" t="t" r="r" b="b"/>
              <a:pathLst>
                <a:path w="18571" h="19226" extrusionOk="0">
                  <a:moveTo>
                    <a:pt x="10616" y="1"/>
                  </a:moveTo>
                  <a:cubicBezTo>
                    <a:pt x="10568" y="1"/>
                    <a:pt x="10520" y="4"/>
                    <a:pt x="10471" y="7"/>
                  </a:cubicBezTo>
                  <a:lnTo>
                    <a:pt x="10424" y="10"/>
                  </a:lnTo>
                  <a:cubicBezTo>
                    <a:pt x="9984" y="56"/>
                    <a:pt x="9534" y="242"/>
                    <a:pt x="9123" y="548"/>
                  </a:cubicBezTo>
                  <a:cubicBezTo>
                    <a:pt x="8718" y="850"/>
                    <a:pt x="8362" y="1212"/>
                    <a:pt x="8066" y="1620"/>
                  </a:cubicBezTo>
                  <a:cubicBezTo>
                    <a:pt x="7751" y="2047"/>
                    <a:pt x="7479" y="2506"/>
                    <a:pt x="7255" y="2990"/>
                  </a:cubicBezTo>
                  <a:cubicBezTo>
                    <a:pt x="6828" y="3912"/>
                    <a:pt x="6565" y="4830"/>
                    <a:pt x="6475" y="5716"/>
                  </a:cubicBezTo>
                  <a:lnTo>
                    <a:pt x="6438" y="5703"/>
                  </a:lnTo>
                  <a:cubicBezTo>
                    <a:pt x="5919" y="5656"/>
                    <a:pt x="5354" y="5633"/>
                    <a:pt x="4760" y="5633"/>
                  </a:cubicBezTo>
                  <a:cubicBezTo>
                    <a:pt x="3928" y="5633"/>
                    <a:pt x="3096" y="5677"/>
                    <a:pt x="2268" y="5762"/>
                  </a:cubicBezTo>
                  <a:cubicBezTo>
                    <a:pt x="1609" y="5828"/>
                    <a:pt x="869" y="5935"/>
                    <a:pt x="72" y="6083"/>
                  </a:cubicBezTo>
                  <a:lnTo>
                    <a:pt x="14" y="6095"/>
                  </a:lnTo>
                  <a:cubicBezTo>
                    <a:pt x="1" y="6377"/>
                    <a:pt x="36" y="6609"/>
                    <a:pt x="62" y="6795"/>
                  </a:cubicBezTo>
                  <a:cubicBezTo>
                    <a:pt x="184" y="7562"/>
                    <a:pt x="346" y="8323"/>
                    <a:pt x="551" y="9072"/>
                  </a:cubicBezTo>
                  <a:cubicBezTo>
                    <a:pt x="823" y="10059"/>
                    <a:pt x="1160" y="11024"/>
                    <a:pt x="1561" y="11967"/>
                  </a:cubicBezTo>
                  <a:cubicBezTo>
                    <a:pt x="1992" y="12987"/>
                    <a:pt x="2418" y="13855"/>
                    <a:pt x="2865" y="14620"/>
                  </a:cubicBezTo>
                  <a:cubicBezTo>
                    <a:pt x="3868" y="16379"/>
                    <a:pt x="5226" y="17910"/>
                    <a:pt x="6853" y="19117"/>
                  </a:cubicBezTo>
                  <a:lnTo>
                    <a:pt x="6926" y="19171"/>
                  </a:lnTo>
                  <a:lnTo>
                    <a:pt x="6998" y="19226"/>
                  </a:lnTo>
                  <a:cubicBezTo>
                    <a:pt x="7550" y="18834"/>
                    <a:pt x="8080" y="18408"/>
                    <a:pt x="8584" y="17955"/>
                  </a:cubicBezTo>
                  <a:cubicBezTo>
                    <a:pt x="9459" y="17168"/>
                    <a:pt x="10355" y="16249"/>
                    <a:pt x="11322" y="15148"/>
                  </a:cubicBezTo>
                  <a:cubicBezTo>
                    <a:pt x="11957" y="14427"/>
                    <a:pt x="12597" y="13652"/>
                    <a:pt x="13162" y="12968"/>
                  </a:cubicBezTo>
                  <a:lnTo>
                    <a:pt x="13347" y="12745"/>
                  </a:lnTo>
                  <a:lnTo>
                    <a:pt x="13461" y="12606"/>
                  </a:lnTo>
                  <a:lnTo>
                    <a:pt x="13505" y="12551"/>
                  </a:lnTo>
                  <a:lnTo>
                    <a:pt x="13541" y="12506"/>
                  </a:lnTo>
                  <a:lnTo>
                    <a:pt x="13855" y="12124"/>
                  </a:lnTo>
                  <a:cubicBezTo>
                    <a:pt x="14664" y="11133"/>
                    <a:pt x="15460" y="10169"/>
                    <a:pt x="16304" y="9252"/>
                  </a:cubicBezTo>
                  <a:cubicBezTo>
                    <a:pt x="16318" y="9252"/>
                    <a:pt x="16340" y="9219"/>
                    <a:pt x="16341" y="9215"/>
                  </a:cubicBezTo>
                  <a:lnTo>
                    <a:pt x="16510" y="9042"/>
                  </a:lnTo>
                  <a:lnTo>
                    <a:pt x="16633" y="8911"/>
                  </a:lnTo>
                  <a:lnTo>
                    <a:pt x="16723" y="8817"/>
                  </a:lnTo>
                  <a:cubicBezTo>
                    <a:pt x="17033" y="8494"/>
                    <a:pt x="17360" y="8152"/>
                    <a:pt x="17649" y="7800"/>
                  </a:cubicBezTo>
                  <a:cubicBezTo>
                    <a:pt x="17910" y="7481"/>
                    <a:pt x="18102" y="7200"/>
                    <a:pt x="18256" y="6919"/>
                  </a:cubicBezTo>
                  <a:cubicBezTo>
                    <a:pt x="18324" y="6802"/>
                    <a:pt x="18410" y="6644"/>
                    <a:pt x="18463" y="6462"/>
                  </a:cubicBezTo>
                  <a:cubicBezTo>
                    <a:pt x="18526" y="6295"/>
                    <a:pt x="18558" y="6147"/>
                    <a:pt x="18564" y="6011"/>
                  </a:cubicBezTo>
                  <a:cubicBezTo>
                    <a:pt x="18571" y="5813"/>
                    <a:pt x="18546" y="5655"/>
                    <a:pt x="18487" y="5511"/>
                  </a:cubicBezTo>
                  <a:cubicBezTo>
                    <a:pt x="18433" y="5376"/>
                    <a:pt x="18351" y="5254"/>
                    <a:pt x="18247" y="5152"/>
                  </a:cubicBezTo>
                  <a:cubicBezTo>
                    <a:pt x="18089" y="5000"/>
                    <a:pt x="17897" y="4884"/>
                    <a:pt x="17688" y="4815"/>
                  </a:cubicBezTo>
                  <a:cubicBezTo>
                    <a:pt x="17548" y="4765"/>
                    <a:pt x="17403" y="4738"/>
                    <a:pt x="17256" y="4738"/>
                  </a:cubicBezTo>
                  <a:lnTo>
                    <a:pt x="17150" y="4741"/>
                  </a:lnTo>
                  <a:cubicBezTo>
                    <a:pt x="17142" y="4741"/>
                    <a:pt x="17133" y="4743"/>
                    <a:pt x="17124" y="4744"/>
                  </a:cubicBezTo>
                  <a:cubicBezTo>
                    <a:pt x="17143" y="4734"/>
                    <a:pt x="17161" y="4720"/>
                    <a:pt x="17174" y="4702"/>
                  </a:cubicBezTo>
                  <a:cubicBezTo>
                    <a:pt x="17268" y="4592"/>
                    <a:pt x="17345" y="4467"/>
                    <a:pt x="17402" y="4333"/>
                  </a:cubicBezTo>
                  <a:cubicBezTo>
                    <a:pt x="17486" y="4156"/>
                    <a:pt x="17574" y="3887"/>
                    <a:pt x="17525" y="3611"/>
                  </a:cubicBezTo>
                  <a:cubicBezTo>
                    <a:pt x="17479" y="3366"/>
                    <a:pt x="17364" y="3163"/>
                    <a:pt x="17184" y="3007"/>
                  </a:cubicBezTo>
                  <a:cubicBezTo>
                    <a:pt x="17069" y="2909"/>
                    <a:pt x="16934" y="2834"/>
                    <a:pt x="16789" y="2789"/>
                  </a:cubicBezTo>
                  <a:cubicBezTo>
                    <a:pt x="16700" y="2759"/>
                    <a:pt x="16610" y="2736"/>
                    <a:pt x="16519" y="2720"/>
                  </a:cubicBezTo>
                  <a:cubicBezTo>
                    <a:pt x="16421" y="2707"/>
                    <a:pt x="16324" y="2699"/>
                    <a:pt x="16227" y="2699"/>
                  </a:cubicBezTo>
                  <a:cubicBezTo>
                    <a:pt x="16153" y="2699"/>
                    <a:pt x="16079" y="2705"/>
                    <a:pt x="16004" y="2711"/>
                  </a:cubicBezTo>
                  <a:cubicBezTo>
                    <a:pt x="15906" y="2720"/>
                    <a:pt x="15808" y="2737"/>
                    <a:pt x="15713" y="2762"/>
                  </a:cubicBezTo>
                  <a:cubicBezTo>
                    <a:pt x="15576" y="2791"/>
                    <a:pt x="15473" y="2827"/>
                    <a:pt x="15390" y="2871"/>
                  </a:cubicBezTo>
                  <a:cubicBezTo>
                    <a:pt x="15412" y="2852"/>
                    <a:pt x="15429" y="2827"/>
                    <a:pt x="15442" y="2801"/>
                  </a:cubicBezTo>
                  <a:cubicBezTo>
                    <a:pt x="15534" y="2654"/>
                    <a:pt x="15596" y="2490"/>
                    <a:pt x="15627" y="2320"/>
                  </a:cubicBezTo>
                  <a:cubicBezTo>
                    <a:pt x="15649" y="2201"/>
                    <a:pt x="15652" y="2079"/>
                    <a:pt x="15631" y="1960"/>
                  </a:cubicBezTo>
                  <a:cubicBezTo>
                    <a:pt x="15605" y="1834"/>
                    <a:pt x="15554" y="1713"/>
                    <a:pt x="15485" y="1604"/>
                  </a:cubicBezTo>
                  <a:cubicBezTo>
                    <a:pt x="15377" y="1430"/>
                    <a:pt x="15180" y="1282"/>
                    <a:pt x="14957" y="1209"/>
                  </a:cubicBezTo>
                  <a:cubicBezTo>
                    <a:pt x="14748" y="1138"/>
                    <a:pt x="14529" y="1103"/>
                    <a:pt x="14309" y="1103"/>
                  </a:cubicBezTo>
                  <a:cubicBezTo>
                    <a:pt x="14304" y="1103"/>
                    <a:pt x="14300" y="1103"/>
                    <a:pt x="14295" y="1103"/>
                  </a:cubicBezTo>
                  <a:cubicBezTo>
                    <a:pt x="14204" y="1103"/>
                    <a:pt x="14108" y="1108"/>
                    <a:pt x="14012" y="1118"/>
                  </a:cubicBezTo>
                  <a:cubicBezTo>
                    <a:pt x="13778" y="1142"/>
                    <a:pt x="13527" y="1196"/>
                    <a:pt x="13241" y="1283"/>
                  </a:cubicBezTo>
                  <a:cubicBezTo>
                    <a:pt x="12812" y="1415"/>
                    <a:pt x="12427" y="1600"/>
                    <a:pt x="12095" y="1832"/>
                  </a:cubicBezTo>
                  <a:lnTo>
                    <a:pt x="12121" y="1795"/>
                  </a:lnTo>
                  <a:cubicBezTo>
                    <a:pt x="12147" y="1661"/>
                    <a:pt x="12150" y="1524"/>
                    <a:pt x="12132" y="1389"/>
                  </a:cubicBezTo>
                  <a:cubicBezTo>
                    <a:pt x="12073" y="949"/>
                    <a:pt x="11883" y="579"/>
                    <a:pt x="11594" y="345"/>
                  </a:cubicBezTo>
                  <a:cubicBezTo>
                    <a:pt x="11368" y="166"/>
                    <a:pt x="11098" y="52"/>
                    <a:pt x="10815" y="12"/>
                  </a:cubicBezTo>
                  <a:cubicBezTo>
                    <a:pt x="10748" y="5"/>
                    <a:pt x="10682" y="1"/>
                    <a:pt x="106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32"/>
            <p:cNvSpPr/>
            <p:nvPr/>
          </p:nvSpPr>
          <p:spPr>
            <a:xfrm>
              <a:off x="6253260" y="1947562"/>
              <a:ext cx="281071" cy="174964"/>
            </a:xfrm>
            <a:custGeom>
              <a:avLst/>
              <a:gdLst/>
              <a:ahLst/>
              <a:cxnLst/>
              <a:rect l="l" t="t" r="r" b="b"/>
              <a:pathLst>
                <a:path w="16389" h="10202" extrusionOk="0">
                  <a:moveTo>
                    <a:pt x="8251" y="1"/>
                  </a:moveTo>
                  <a:lnTo>
                    <a:pt x="8254" y="2"/>
                  </a:lnTo>
                  <a:cubicBezTo>
                    <a:pt x="8051" y="2"/>
                    <a:pt x="7847" y="40"/>
                    <a:pt x="7693" y="73"/>
                  </a:cubicBezTo>
                  <a:cubicBezTo>
                    <a:pt x="7503" y="115"/>
                    <a:pt x="7300" y="192"/>
                    <a:pt x="7069" y="307"/>
                  </a:cubicBezTo>
                  <a:cubicBezTo>
                    <a:pt x="6864" y="410"/>
                    <a:pt x="6668" y="531"/>
                    <a:pt x="6482" y="666"/>
                  </a:cubicBezTo>
                  <a:cubicBezTo>
                    <a:pt x="6134" y="913"/>
                    <a:pt x="5821" y="1208"/>
                    <a:pt x="5554" y="1540"/>
                  </a:cubicBezTo>
                  <a:cubicBezTo>
                    <a:pt x="5409" y="1719"/>
                    <a:pt x="5284" y="1915"/>
                    <a:pt x="5163" y="2105"/>
                  </a:cubicBezTo>
                  <a:cubicBezTo>
                    <a:pt x="5043" y="2295"/>
                    <a:pt x="4921" y="2512"/>
                    <a:pt x="4770" y="2805"/>
                  </a:cubicBezTo>
                  <a:cubicBezTo>
                    <a:pt x="4658" y="3020"/>
                    <a:pt x="4555" y="3244"/>
                    <a:pt x="4462" y="3472"/>
                  </a:cubicBezTo>
                  <a:cubicBezTo>
                    <a:pt x="4367" y="3704"/>
                    <a:pt x="4279" y="3954"/>
                    <a:pt x="4192" y="4236"/>
                  </a:cubicBezTo>
                  <a:cubicBezTo>
                    <a:pt x="4110" y="4493"/>
                    <a:pt x="4048" y="4754"/>
                    <a:pt x="4003" y="5020"/>
                  </a:cubicBezTo>
                  <a:cubicBezTo>
                    <a:pt x="3984" y="5141"/>
                    <a:pt x="3974" y="5263"/>
                    <a:pt x="3971" y="5386"/>
                  </a:cubicBezTo>
                  <a:cubicBezTo>
                    <a:pt x="3971" y="5451"/>
                    <a:pt x="3971" y="5515"/>
                    <a:pt x="3972" y="5581"/>
                  </a:cubicBezTo>
                  <a:lnTo>
                    <a:pt x="3731" y="5553"/>
                  </a:lnTo>
                  <a:cubicBezTo>
                    <a:pt x="3230" y="5511"/>
                    <a:pt x="2722" y="5469"/>
                    <a:pt x="2221" y="5466"/>
                  </a:cubicBezTo>
                  <a:cubicBezTo>
                    <a:pt x="1884" y="5466"/>
                    <a:pt x="1547" y="5482"/>
                    <a:pt x="1211" y="5517"/>
                  </a:cubicBezTo>
                  <a:cubicBezTo>
                    <a:pt x="1031" y="5539"/>
                    <a:pt x="854" y="5572"/>
                    <a:pt x="678" y="5618"/>
                  </a:cubicBezTo>
                  <a:cubicBezTo>
                    <a:pt x="497" y="5661"/>
                    <a:pt x="328" y="5736"/>
                    <a:pt x="170" y="5809"/>
                  </a:cubicBezTo>
                  <a:cubicBezTo>
                    <a:pt x="128" y="5823"/>
                    <a:pt x="90" y="5848"/>
                    <a:pt x="61" y="5881"/>
                  </a:cubicBezTo>
                  <a:cubicBezTo>
                    <a:pt x="21" y="5929"/>
                    <a:pt x="0" y="5992"/>
                    <a:pt x="2" y="6056"/>
                  </a:cubicBezTo>
                  <a:cubicBezTo>
                    <a:pt x="7" y="6121"/>
                    <a:pt x="39" y="6182"/>
                    <a:pt x="89" y="6226"/>
                  </a:cubicBezTo>
                  <a:cubicBezTo>
                    <a:pt x="106" y="6240"/>
                    <a:pt x="169" y="6285"/>
                    <a:pt x="238" y="6285"/>
                  </a:cubicBezTo>
                  <a:lnTo>
                    <a:pt x="442" y="6256"/>
                  </a:lnTo>
                  <a:lnTo>
                    <a:pt x="578" y="6234"/>
                  </a:lnTo>
                  <a:lnTo>
                    <a:pt x="718" y="6213"/>
                  </a:lnTo>
                  <a:lnTo>
                    <a:pt x="1026" y="6156"/>
                  </a:lnTo>
                  <a:lnTo>
                    <a:pt x="1180" y="6128"/>
                  </a:lnTo>
                  <a:lnTo>
                    <a:pt x="1252" y="6115"/>
                  </a:lnTo>
                  <a:cubicBezTo>
                    <a:pt x="1583" y="6056"/>
                    <a:pt x="1917" y="6015"/>
                    <a:pt x="2254" y="5995"/>
                  </a:cubicBezTo>
                  <a:cubicBezTo>
                    <a:pt x="2537" y="5976"/>
                    <a:pt x="2832" y="5967"/>
                    <a:pt x="3152" y="5967"/>
                  </a:cubicBezTo>
                  <a:cubicBezTo>
                    <a:pt x="3503" y="5967"/>
                    <a:pt x="3878" y="5979"/>
                    <a:pt x="4266" y="6005"/>
                  </a:cubicBezTo>
                  <a:cubicBezTo>
                    <a:pt x="4362" y="6005"/>
                    <a:pt x="4440" y="5918"/>
                    <a:pt x="4456" y="5835"/>
                  </a:cubicBezTo>
                  <a:cubicBezTo>
                    <a:pt x="4459" y="5815"/>
                    <a:pt x="4460" y="5793"/>
                    <a:pt x="4458" y="5772"/>
                  </a:cubicBezTo>
                  <a:cubicBezTo>
                    <a:pt x="4471" y="5749"/>
                    <a:pt x="4479" y="5725"/>
                    <a:pt x="4485" y="5700"/>
                  </a:cubicBezTo>
                  <a:cubicBezTo>
                    <a:pt x="4510" y="5629"/>
                    <a:pt x="4529" y="5555"/>
                    <a:pt x="4548" y="5482"/>
                  </a:cubicBezTo>
                  <a:lnTo>
                    <a:pt x="4561" y="5425"/>
                  </a:lnTo>
                  <a:cubicBezTo>
                    <a:pt x="4603" y="5260"/>
                    <a:pt x="4638" y="5093"/>
                    <a:pt x="4672" y="4926"/>
                  </a:cubicBezTo>
                  <a:cubicBezTo>
                    <a:pt x="4748" y="4576"/>
                    <a:pt x="4841" y="4230"/>
                    <a:pt x="4951" y="3890"/>
                  </a:cubicBezTo>
                  <a:cubicBezTo>
                    <a:pt x="5056" y="3582"/>
                    <a:pt x="5176" y="3282"/>
                    <a:pt x="5313" y="2985"/>
                  </a:cubicBezTo>
                  <a:cubicBezTo>
                    <a:pt x="5457" y="2683"/>
                    <a:pt x="5618" y="2390"/>
                    <a:pt x="5797" y="2108"/>
                  </a:cubicBezTo>
                  <a:cubicBezTo>
                    <a:pt x="6016" y="1780"/>
                    <a:pt x="6273" y="1481"/>
                    <a:pt x="6563" y="1216"/>
                  </a:cubicBezTo>
                  <a:cubicBezTo>
                    <a:pt x="6687" y="1107"/>
                    <a:pt x="6815" y="1004"/>
                    <a:pt x="6948" y="910"/>
                  </a:cubicBezTo>
                  <a:cubicBezTo>
                    <a:pt x="7094" y="808"/>
                    <a:pt x="7246" y="717"/>
                    <a:pt x="7404" y="637"/>
                  </a:cubicBezTo>
                  <a:cubicBezTo>
                    <a:pt x="7622" y="531"/>
                    <a:pt x="7853" y="451"/>
                    <a:pt x="8091" y="402"/>
                  </a:cubicBezTo>
                  <a:cubicBezTo>
                    <a:pt x="8206" y="383"/>
                    <a:pt x="8324" y="373"/>
                    <a:pt x="8441" y="373"/>
                  </a:cubicBezTo>
                  <a:lnTo>
                    <a:pt x="8489" y="374"/>
                  </a:lnTo>
                  <a:cubicBezTo>
                    <a:pt x="8645" y="387"/>
                    <a:pt x="8799" y="418"/>
                    <a:pt x="8948" y="464"/>
                  </a:cubicBezTo>
                  <a:cubicBezTo>
                    <a:pt x="9041" y="505"/>
                    <a:pt x="9131" y="551"/>
                    <a:pt x="9218" y="603"/>
                  </a:cubicBezTo>
                  <a:cubicBezTo>
                    <a:pt x="9320" y="676"/>
                    <a:pt x="9413" y="759"/>
                    <a:pt x="9496" y="852"/>
                  </a:cubicBezTo>
                  <a:cubicBezTo>
                    <a:pt x="9560" y="933"/>
                    <a:pt x="9615" y="1020"/>
                    <a:pt x="9664" y="1110"/>
                  </a:cubicBezTo>
                  <a:cubicBezTo>
                    <a:pt x="9704" y="1200"/>
                    <a:pt x="9737" y="1293"/>
                    <a:pt x="9762" y="1388"/>
                  </a:cubicBezTo>
                  <a:cubicBezTo>
                    <a:pt x="9776" y="1475"/>
                    <a:pt x="9783" y="1563"/>
                    <a:pt x="9782" y="1652"/>
                  </a:cubicBezTo>
                  <a:cubicBezTo>
                    <a:pt x="9775" y="1723"/>
                    <a:pt x="9763" y="1793"/>
                    <a:pt x="9749" y="1863"/>
                  </a:cubicBezTo>
                  <a:cubicBezTo>
                    <a:pt x="9741" y="1889"/>
                    <a:pt x="9746" y="1916"/>
                    <a:pt x="9760" y="1940"/>
                  </a:cubicBezTo>
                  <a:cubicBezTo>
                    <a:pt x="9631" y="2015"/>
                    <a:pt x="9509" y="2102"/>
                    <a:pt x="9397" y="2203"/>
                  </a:cubicBezTo>
                  <a:cubicBezTo>
                    <a:pt x="9375" y="2223"/>
                    <a:pt x="9362" y="2252"/>
                    <a:pt x="9364" y="2282"/>
                  </a:cubicBezTo>
                  <a:cubicBezTo>
                    <a:pt x="9364" y="2319"/>
                    <a:pt x="9378" y="2354"/>
                    <a:pt x="9404" y="2378"/>
                  </a:cubicBezTo>
                  <a:cubicBezTo>
                    <a:pt x="9426" y="2400"/>
                    <a:pt x="9455" y="2412"/>
                    <a:pt x="9486" y="2412"/>
                  </a:cubicBezTo>
                  <a:cubicBezTo>
                    <a:pt x="9521" y="2410"/>
                    <a:pt x="9555" y="2396"/>
                    <a:pt x="9580" y="2372"/>
                  </a:cubicBezTo>
                  <a:cubicBezTo>
                    <a:pt x="9593" y="2359"/>
                    <a:pt x="9606" y="2349"/>
                    <a:pt x="9619" y="2338"/>
                  </a:cubicBezTo>
                  <a:cubicBezTo>
                    <a:pt x="9839" y="2160"/>
                    <a:pt x="10091" y="2031"/>
                    <a:pt x="10311" y="1929"/>
                  </a:cubicBezTo>
                  <a:cubicBezTo>
                    <a:pt x="10720" y="1745"/>
                    <a:pt x="11150" y="1611"/>
                    <a:pt x="11592" y="1534"/>
                  </a:cubicBezTo>
                  <a:cubicBezTo>
                    <a:pt x="11780" y="1502"/>
                    <a:pt x="11972" y="1485"/>
                    <a:pt x="12164" y="1484"/>
                  </a:cubicBezTo>
                  <a:cubicBezTo>
                    <a:pt x="12232" y="1484"/>
                    <a:pt x="12299" y="1485"/>
                    <a:pt x="12366" y="1491"/>
                  </a:cubicBezTo>
                  <a:cubicBezTo>
                    <a:pt x="12478" y="1502"/>
                    <a:pt x="12589" y="1526"/>
                    <a:pt x="12697" y="1559"/>
                  </a:cubicBezTo>
                  <a:cubicBezTo>
                    <a:pt x="12771" y="1588"/>
                    <a:pt x="12841" y="1623"/>
                    <a:pt x="12906" y="1665"/>
                  </a:cubicBezTo>
                  <a:cubicBezTo>
                    <a:pt x="12947" y="1697"/>
                    <a:pt x="12983" y="1730"/>
                    <a:pt x="13018" y="1768"/>
                  </a:cubicBezTo>
                  <a:cubicBezTo>
                    <a:pt x="13047" y="1807"/>
                    <a:pt x="13073" y="1850"/>
                    <a:pt x="13095" y="1893"/>
                  </a:cubicBezTo>
                  <a:cubicBezTo>
                    <a:pt x="13117" y="1948"/>
                    <a:pt x="13133" y="2006"/>
                    <a:pt x="13144" y="2066"/>
                  </a:cubicBezTo>
                  <a:cubicBezTo>
                    <a:pt x="13157" y="2160"/>
                    <a:pt x="13159" y="2256"/>
                    <a:pt x="13153" y="2351"/>
                  </a:cubicBezTo>
                  <a:cubicBezTo>
                    <a:pt x="13134" y="2526"/>
                    <a:pt x="13095" y="2698"/>
                    <a:pt x="13037" y="2865"/>
                  </a:cubicBezTo>
                  <a:cubicBezTo>
                    <a:pt x="13009" y="2935"/>
                    <a:pt x="12977" y="3003"/>
                    <a:pt x="12942" y="3070"/>
                  </a:cubicBezTo>
                  <a:cubicBezTo>
                    <a:pt x="12722" y="3179"/>
                    <a:pt x="12512" y="3306"/>
                    <a:pt x="12313" y="3450"/>
                  </a:cubicBezTo>
                  <a:cubicBezTo>
                    <a:pt x="12264" y="3484"/>
                    <a:pt x="12248" y="3549"/>
                    <a:pt x="12279" y="3600"/>
                  </a:cubicBezTo>
                  <a:cubicBezTo>
                    <a:pt x="12300" y="3632"/>
                    <a:pt x="12337" y="3652"/>
                    <a:pt x="12374" y="3652"/>
                  </a:cubicBezTo>
                  <a:cubicBezTo>
                    <a:pt x="12395" y="3652"/>
                    <a:pt x="12414" y="3645"/>
                    <a:pt x="12430" y="3633"/>
                  </a:cubicBezTo>
                  <a:cubicBezTo>
                    <a:pt x="12620" y="3497"/>
                    <a:pt x="12822" y="3376"/>
                    <a:pt x="13031" y="3270"/>
                  </a:cubicBezTo>
                  <a:cubicBezTo>
                    <a:pt x="13041" y="3270"/>
                    <a:pt x="13051" y="3271"/>
                    <a:pt x="13060" y="3271"/>
                  </a:cubicBezTo>
                  <a:cubicBezTo>
                    <a:pt x="13119" y="3271"/>
                    <a:pt x="13149" y="3255"/>
                    <a:pt x="13167" y="3231"/>
                  </a:cubicBezTo>
                  <a:cubicBezTo>
                    <a:pt x="13176" y="3218"/>
                    <a:pt x="13186" y="3205"/>
                    <a:pt x="13194" y="3192"/>
                  </a:cubicBezTo>
                  <a:cubicBezTo>
                    <a:pt x="13263" y="3164"/>
                    <a:pt x="13337" y="3136"/>
                    <a:pt x="13411" y="3109"/>
                  </a:cubicBezTo>
                  <a:cubicBezTo>
                    <a:pt x="13523" y="3071"/>
                    <a:pt x="13638" y="3042"/>
                    <a:pt x="13754" y="3019"/>
                  </a:cubicBezTo>
                  <a:cubicBezTo>
                    <a:pt x="13827" y="3009"/>
                    <a:pt x="13902" y="3000"/>
                    <a:pt x="13979" y="2994"/>
                  </a:cubicBezTo>
                  <a:cubicBezTo>
                    <a:pt x="14000" y="2993"/>
                    <a:pt x="14020" y="2993"/>
                    <a:pt x="14040" y="2993"/>
                  </a:cubicBezTo>
                  <a:cubicBezTo>
                    <a:pt x="14090" y="2993"/>
                    <a:pt x="14140" y="2996"/>
                    <a:pt x="14188" y="3000"/>
                  </a:cubicBezTo>
                  <a:cubicBezTo>
                    <a:pt x="14277" y="3010"/>
                    <a:pt x="14363" y="3029"/>
                    <a:pt x="14448" y="3057"/>
                  </a:cubicBezTo>
                  <a:cubicBezTo>
                    <a:pt x="14630" y="3119"/>
                    <a:pt x="14791" y="3231"/>
                    <a:pt x="14913" y="3379"/>
                  </a:cubicBezTo>
                  <a:cubicBezTo>
                    <a:pt x="14955" y="3431"/>
                    <a:pt x="14992" y="3486"/>
                    <a:pt x="15022" y="3546"/>
                  </a:cubicBezTo>
                  <a:cubicBezTo>
                    <a:pt x="15031" y="3562"/>
                    <a:pt x="15040" y="3579"/>
                    <a:pt x="15045" y="3597"/>
                  </a:cubicBezTo>
                  <a:cubicBezTo>
                    <a:pt x="15064" y="3646"/>
                    <a:pt x="15079" y="3697"/>
                    <a:pt x="15087" y="3749"/>
                  </a:cubicBezTo>
                  <a:cubicBezTo>
                    <a:pt x="15095" y="3815"/>
                    <a:pt x="15096" y="3881"/>
                    <a:pt x="15093" y="3947"/>
                  </a:cubicBezTo>
                  <a:cubicBezTo>
                    <a:pt x="15080" y="4044"/>
                    <a:pt x="15057" y="4141"/>
                    <a:pt x="15026" y="4234"/>
                  </a:cubicBezTo>
                  <a:cubicBezTo>
                    <a:pt x="14973" y="4361"/>
                    <a:pt x="14906" y="4483"/>
                    <a:pt x="14829" y="4597"/>
                  </a:cubicBezTo>
                  <a:cubicBezTo>
                    <a:pt x="14807" y="4625"/>
                    <a:pt x="14781" y="4656"/>
                    <a:pt x="14756" y="4683"/>
                  </a:cubicBezTo>
                  <a:cubicBezTo>
                    <a:pt x="14720" y="4718"/>
                    <a:pt x="14688" y="4756"/>
                    <a:pt x="14655" y="4794"/>
                  </a:cubicBezTo>
                  <a:cubicBezTo>
                    <a:pt x="14636" y="4815"/>
                    <a:pt x="14623" y="4843"/>
                    <a:pt x="14618" y="4872"/>
                  </a:cubicBezTo>
                  <a:cubicBezTo>
                    <a:pt x="14405" y="4910"/>
                    <a:pt x="14199" y="4979"/>
                    <a:pt x="14007" y="5081"/>
                  </a:cubicBezTo>
                  <a:cubicBezTo>
                    <a:pt x="13981" y="5094"/>
                    <a:pt x="13962" y="5119"/>
                    <a:pt x="13955" y="5148"/>
                  </a:cubicBezTo>
                  <a:cubicBezTo>
                    <a:pt x="13944" y="5181"/>
                    <a:pt x="13950" y="5219"/>
                    <a:pt x="13968" y="5250"/>
                  </a:cubicBezTo>
                  <a:cubicBezTo>
                    <a:pt x="13989" y="5284"/>
                    <a:pt x="14027" y="5305"/>
                    <a:pt x="14068" y="5305"/>
                  </a:cubicBezTo>
                  <a:cubicBezTo>
                    <a:pt x="14093" y="5303"/>
                    <a:pt x="14116" y="5298"/>
                    <a:pt x="14136" y="5286"/>
                  </a:cubicBezTo>
                  <a:cubicBezTo>
                    <a:pt x="14168" y="5270"/>
                    <a:pt x="14200" y="5254"/>
                    <a:pt x="14232" y="5238"/>
                  </a:cubicBezTo>
                  <a:cubicBezTo>
                    <a:pt x="14380" y="5176"/>
                    <a:pt x="14534" y="5129"/>
                    <a:pt x="14692" y="5101"/>
                  </a:cubicBezTo>
                  <a:cubicBezTo>
                    <a:pt x="14785" y="5088"/>
                    <a:pt x="14880" y="5081"/>
                    <a:pt x="14974" y="5081"/>
                  </a:cubicBezTo>
                  <a:cubicBezTo>
                    <a:pt x="15029" y="5081"/>
                    <a:pt x="15083" y="5083"/>
                    <a:pt x="15140" y="5088"/>
                  </a:cubicBezTo>
                  <a:cubicBezTo>
                    <a:pt x="15356" y="5109"/>
                    <a:pt x="15564" y="5184"/>
                    <a:pt x="15744" y="5306"/>
                  </a:cubicBezTo>
                  <a:cubicBezTo>
                    <a:pt x="15817" y="5359"/>
                    <a:pt x="15883" y="5420"/>
                    <a:pt x="15943" y="5488"/>
                  </a:cubicBezTo>
                  <a:cubicBezTo>
                    <a:pt x="15994" y="5550"/>
                    <a:pt x="16036" y="5618"/>
                    <a:pt x="16072" y="5691"/>
                  </a:cubicBezTo>
                  <a:cubicBezTo>
                    <a:pt x="16108" y="5778"/>
                    <a:pt x="16135" y="5871"/>
                    <a:pt x="16149" y="5964"/>
                  </a:cubicBezTo>
                  <a:cubicBezTo>
                    <a:pt x="16159" y="6048"/>
                    <a:pt x="16159" y="6133"/>
                    <a:pt x="16153" y="6217"/>
                  </a:cubicBezTo>
                  <a:cubicBezTo>
                    <a:pt x="16138" y="6332"/>
                    <a:pt x="16111" y="6443"/>
                    <a:pt x="16077" y="6552"/>
                  </a:cubicBezTo>
                  <a:cubicBezTo>
                    <a:pt x="15947" y="6901"/>
                    <a:pt x="15750" y="7260"/>
                    <a:pt x="15453" y="7681"/>
                  </a:cubicBezTo>
                  <a:cubicBezTo>
                    <a:pt x="15205" y="8028"/>
                    <a:pt x="14932" y="8359"/>
                    <a:pt x="14639" y="8670"/>
                  </a:cubicBezTo>
                  <a:cubicBezTo>
                    <a:pt x="14337" y="9000"/>
                    <a:pt x="14011" y="9308"/>
                    <a:pt x="13668" y="9595"/>
                  </a:cubicBezTo>
                  <a:lnTo>
                    <a:pt x="13619" y="9636"/>
                  </a:lnTo>
                  <a:cubicBezTo>
                    <a:pt x="13501" y="9733"/>
                    <a:pt x="13384" y="9830"/>
                    <a:pt x="13262" y="9919"/>
                  </a:cubicBezTo>
                  <a:cubicBezTo>
                    <a:pt x="13228" y="9942"/>
                    <a:pt x="13204" y="9976"/>
                    <a:pt x="13194" y="10015"/>
                  </a:cubicBezTo>
                  <a:cubicBezTo>
                    <a:pt x="13185" y="10055"/>
                    <a:pt x="13192" y="10098"/>
                    <a:pt x="13214" y="10131"/>
                  </a:cubicBezTo>
                  <a:cubicBezTo>
                    <a:pt x="13234" y="10167"/>
                    <a:pt x="13269" y="10192"/>
                    <a:pt x="13310" y="10201"/>
                  </a:cubicBezTo>
                  <a:lnTo>
                    <a:pt x="13330" y="10201"/>
                  </a:lnTo>
                  <a:cubicBezTo>
                    <a:pt x="13333" y="10201"/>
                    <a:pt x="13337" y="10201"/>
                    <a:pt x="13340" y="10201"/>
                  </a:cubicBezTo>
                  <a:cubicBezTo>
                    <a:pt x="13383" y="10201"/>
                    <a:pt x="13425" y="10184"/>
                    <a:pt x="13456" y="10154"/>
                  </a:cubicBezTo>
                  <a:cubicBezTo>
                    <a:pt x="13517" y="10098"/>
                    <a:pt x="13577" y="10041"/>
                    <a:pt x="13638" y="9984"/>
                  </a:cubicBezTo>
                  <a:cubicBezTo>
                    <a:pt x="13699" y="9929"/>
                    <a:pt x="13760" y="9871"/>
                    <a:pt x="13820" y="9814"/>
                  </a:cubicBezTo>
                  <a:lnTo>
                    <a:pt x="13969" y="9671"/>
                  </a:lnTo>
                  <a:lnTo>
                    <a:pt x="14260" y="9389"/>
                  </a:lnTo>
                  <a:cubicBezTo>
                    <a:pt x="14576" y="9078"/>
                    <a:pt x="14859" y="8783"/>
                    <a:pt x="15125" y="8487"/>
                  </a:cubicBezTo>
                  <a:cubicBezTo>
                    <a:pt x="15392" y="8191"/>
                    <a:pt x="15638" y="7875"/>
                    <a:pt x="15862" y="7544"/>
                  </a:cubicBezTo>
                  <a:cubicBezTo>
                    <a:pt x="16092" y="7200"/>
                    <a:pt x="16254" y="6854"/>
                    <a:pt x="16336" y="6523"/>
                  </a:cubicBezTo>
                  <a:cubicBezTo>
                    <a:pt x="16373" y="6377"/>
                    <a:pt x="16389" y="6226"/>
                    <a:pt x="16383" y="6075"/>
                  </a:cubicBezTo>
                  <a:cubicBezTo>
                    <a:pt x="16380" y="5791"/>
                    <a:pt x="16273" y="5518"/>
                    <a:pt x="16082" y="5308"/>
                  </a:cubicBezTo>
                  <a:cubicBezTo>
                    <a:pt x="16007" y="5218"/>
                    <a:pt x="15908" y="5136"/>
                    <a:pt x="15763" y="5048"/>
                  </a:cubicBezTo>
                  <a:cubicBezTo>
                    <a:pt x="15670" y="4991"/>
                    <a:pt x="15557" y="4945"/>
                    <a:pt x="15407" y="4902"/>
                  </a:cubicBezTo>
                  <a:cubicBezTo>
                    <a:pt x="15273" y="4866"/>
                    <a:pt x="15137" y="4846"/>
                    <a:pt x="14997" y="4843"/>
                  </a:cubicBezTo>
                  <a:cubicBezTo>
                    <a:pt x="15029" y="4814"/>
                    <a:pt x="15057" y="4780"/>
                    <a:pt x="15080" y="4744"/>
                  </a:cubicBezTo>
                  <a:cubicBezTo>
                    <a:pt x="15156" y="4642"/>
                    <a:pt x="15220" y="4532"/>
                    <a:pt x="15272" y="4417"/>
                  </a:cubicBezTo>
                  <a:cubicBezTo>
                    <a:pt x="15353" y="4239"/>
                    <a:pt x="15392" y="4044"/>
                    <a:pt x="15387" y="3848"/>
                  </a:cubicBezTo>
                  <a:cubicBezTo>
                    <a:pt x="15382" y="3764"/>
                    <a:pt x="15368" y="3678"/>
                    <a:pt x="15343" y="3595"/>
                  </a:cubicBezTo>
                  <a:cubicBezTo>
                    <a:pt x="15314" y="3484"/>
                    <a:pt x="15253" y="3382"/>
                    <a:pt x="15204" y="3306"/>
                  </a:cubicBezTo>
                  <a:cubicBezTo>
                    <a:pt x="15148" y="3228"/>
                    <a:pt x="15085" y="3157"/>
                    <a:pt x="15012" y="3093"/>
                  </a:cubicBezTo>
                  <a:cubicBezTo>
                    <a:pt x="14939" y="3025"/>
                    <a:pt x="14846" y="2962"/>
                    <a:pt x="14721" y="2897"/>
                  </a:cubicBezTo>
                  <a:cubicBezTo>
                    <a:pt x="14642" y="2856"/>
                    <a:pt x="14557" y="2826"/>
                    <a:pt x="14470" y="2802"/>
                  </a:cubicBezTo>
                  <a:cubicBezTo>
                    <a:pt x="14366" y="2775"/>
                    <a:pt x="14257" y="2759"/>
                    <a:pt x="14149" y="2754"/>
                  </a:cubicBezTo>
                  <a:cubicBezTo>
                    <a:pt x="14120" y="2753"/>
                    <a:pt x="14094" y="2753"/>
                    <a:pt x="14068" y="2753"/>
                  </a:cubicBezTo>
                  <a:cubicBezTo>
                    <a:pt x="13907" y="2753"/>
                    <a:pt x="13732" y="2779"/>
                    <a:pt x="13522" y="2837"/>
                  </a:cubicBezTo>
                  <a:cubicBezTo>
                    <a:pt x="13470" y="2852"/>
                    <a:pt x="13417" y="2868"/>
                    <a:pt x="13365" y="2885"/>
                  </a:cubicBezTo>
                  <a:cubicBezTo>
                    <a:pt x="13394" y="2828"/>
                    <a:pt x="13416" y="2767"/>
                    <a:pt x="13432" y="2704"/>
                  </a:cubicBezTo>
                  <a:cubicBezTo>
                    <a:pt x="13470" y="2558"/>
                    <a:pt x="13490" y="2409"/>
                    <a:pt x="13494" y="2258"/>
                  </a:cubicBezTo>
                  <a:cubicBezTo>
                    <a:pt x="13503" y="2028"/>
                    <a:pt x="13442" y="1803"/>
                    <a:pt x="13324" y="1629"/>
                  </a:cubicBezTo>
                  <a:cubicBezTo>
                    <a:pt x="13124" y="1333"/>
                    <a:pt x="12752" y="1183"/>
                    <a:pt x="12220" y="1183"/>
                  </a:cubicBezTo>
                  <a:lnTo>
                    <a:pt x="12154" y="1183"/>
                  </a:lnTo>
                  <a:cubicBezTo>
                    <a:pt x="11927" y="1187"/>
                    <a:pt x="11677" y="1222"/>
                    <a:pt x="11390" y="1288"/>
                  </a:cubicBezTo>
                  <a:cubicBezTo>
                    <a:pt x="11112" y="1351"/>
                    <a:pt x="10842" y="1436"/>
                    <a:pt x="10578" y="1540"/>
                  </a:cubicBezTo>
                  <a:cubicBezTo>
                    <a:pt x="10374" y="1617"/>
                    <a:pt x="10177" y="1707"/>
                    <a:pt x="9985" y="1807"/>
                  </a:cubicBezTo>
                  <a:cubicBezTo>
                    <a:pt x="10019" y="1659"/>
                    <a:pt x="10024" y="1507"/>
                    <a:pt x="10003" y="1357"/>
                  </a:cubicBezTo>
                  <a:cubicBezTo>
                    <a:pt x="9979" y="1173"/>
                    <a:pt x="9914" y="994"/>
                    <a:pt x="9805" y="807"/>
                  </a:cubicBezTo>
                  <a:cubicBezTo>
                    <a:pt x="9719" y="660"/>
                    <a:pt x="9596" y="518"/>
                    <a:pt x="9438" y="384"/>
                  </a:cubicBezTo>
                  <a:cubicBezTo>
                    <a:pt x="9278" y="253"/>
                    <a:pt x="9094" y="158"/>
                    <a:pt x="8896" y="99"/>
                  </a:cubicBezTo>
                  <a:cubicBezTo>
                    <a:pt x="8800" y="70"/>
                    <a:pt x="8706" y="47"/>
                    <a:pt x="8606" y="27"/>
                  </a:cubicBezTo>
                  <a:cubicBezTo>
                    <a:pt x="8517" y="15"/>
                    <a:pt x="8425" y="9"/>
                    <a:pt x="8337" y="5"/>
                  </a:cubicBezTo>
                  <a:cubicBezTo>
                    <a:pt x="8308" y="2"/>
                    <a:pt x="8280" y="1"/>
                    <a:pt x="82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32"/>
            <p:cNvSpPr/>
            <p:nvPr/>
          </p:nvSpPr>
          <p:spPr>
            <a:xfrm>
              <a:off x="6088690" y="2015791"/>
              <a:ext cx="922721" cy="390763"/>
            </a:xfrm>
            <a:custGeom>
              <a:avLst/>
              <a:gdLst/>
              <a:ahLst/>
              <a:cxnLst/>
              <a:rect l="l" t="t" r="r" b="b"/>
              <a:pathLst>
                <a:path w="53803" h="22785" extrusionOk="0">
                  <a:moveTo>
                    <a:pt x="40882" y="1"/>
                  </a:moveTo>
                  <a:cubicBezTo>
                    <a:pt x="38834" y="1"/>
                    <a:pt x="36657" y="373"/>
                    <a:pt x="34413" y="1105"/>
                  </a:cubicBezTo>
                  <a:cubicBezTo>
                    <a:pt x="32499" y="1731"/>
                    <a:pt x="30521" y="2646"/>
                    <a:pt x="28536" y="3822"/>
                  </a:cubicBezTo>
                  <a:cubicBezTo>
                    <a:pt x="27092" y="4680"/>
                    <a:pt x="25706" y="5629"/>
                    <a:pt x="24386" y="6666"/>
                  </a:cubicBezTo>
                  <a:cubicBezTo>
                    <a:pt x="22443" y="6048"/>
                    <a:pt x="20436" y="5650"/>
                    <a:pt x="18404" y="5476"/>
                  </a:cubicBezTo>
                  <a:cubicBezTo>
                    <a:pt x="17638" y="5414"/>
                    <a:pt x="16893" y="5382"/>
                    <a:pt x="16189" y="5382"/>
                  </a:cubicBezTo>
                  <a:cubicBezTo>
                    <a:pt x="16181" y="5382"/>
                    <a:pt x="16172" y="5382"/>
                    <a:pt x="16164" y="5382"/>
                  </a:cubicBezTo>
                  <a:cubicBezTo>
                    <a:pt x="14759" y="5382"/>
                    <a:pt x="13356" y="5502"/>
                    <a:pt x="11971" y="5745"/>
                  </a:cubicBezTo>
                  <a:cubicBezTo>
                    <a:pt x="11790" y="4871"/>
                    <a:pt x="11435" y="3986"/>
                    <a:pt x="10921" y="3122"/>
                  </a:cubicBezTo>
                  <a:cubicBezTo>
                    <a:pt x="10651" y="2666"/>
                    <a:pt x="10336" y="2239"/>
                    <a:pt x="9980" y="1847"/>
                  </a:cubicBezTo>
                  <a:cubicBezTo>
                    <a:pt x="9643" y="1475"/>
                    <a:pt x="9252" y="1154"/>
                    <a:pt x="8821" y="894"/>
                  </a:cubicBezTo>
                  <a:cubicBezTo>
                    <a:pt x="8387" y="634"/>
                    <a:pt x="7926" y="496"/>
                    <a:pt x="7488" y="495"/>
                  </a:cubicBezTo>
                  <a:lnTo>
                    <a:pt x="7440" y="496"/>
                  </a:lnTo>
                  <a:cubicBezTo>
                    <a:pt x="7032" y="506"/>
                    <a:pt x="6654" y="663"/>
                    <a:pt x="6377" y="939"/>
                  </a:cubicBezTo>
                  <a:cubicBezTo>
                    <a:pt x="6117" y="1196"/>
                    <a:pt x="5966" y="1578"/>
                    <a:pt x="5953" y="2017"/>
                  </a:cubicBezTo>
                  <a:cubicBezTo>
                    <a:pt x="5953" y="2171"/>
                    <a:pt x="5969" y="2325"/>
                    <a:pt x="6003" y="2476"/>
                  </a:cubicBezTo>
                  <a:cubicBezTo>
                    <a:pt x="5629" y="2274"/>
                    <a:pt x="5226" y="2128"/>
                    <a:pt x="4810" y="2049"/>
                  </a:cubicBezTo>
                  <a:cubicBezTo>
                    <a:pt x="4515" y="1992"/>
                    <a:pt x="4261" y="1964"/>
                    <a:pt x="4033" y="1964"/>
                  </a:cubicBezTo>
                  <a:cubicBezTo>
                    <a:pt x="3684" y="1964"/>
                    <a:pt x="3383" y="2024"/>
                    <a:pt x="3112" y="2147"/>
                  </a:cubicBezTo>
                  <a:cubicBezTo>
                    <a:pt x="2901" y="2245"/>
                    <a:pt x="2724" y="2406"/>
                    <a:pt x="2638" y="2582"/>
                  </a:cubicBezTo>
                  <a:cubicBezTo>
                    <a:pt x="2519" y="2799"/>
                    <a:pt x="2496" y="3058"/>
                    <a:pt x="2573" y="3293"/>
                  </a:cubicBezTo>
                  <a:cubicBezTo>
                    <a:pt x="2624" y="3481"/>
                    <a:pt x="2720" y="3667"/>
                    <a:pt x="2866" y="3863"/>
                  </a:cubicBezTo>
                  <a:cubicBezTo>
                    <a:pt x="2773" y="3819"/>
                    <a:pt x="2653" y="3790"/>
                    <a:pt x="2502" y="3771"/>
                  </a:cubicBezTo>
                  <a:cubicBezTo>
                    <a:pt x="2406" y="3760"/>
                    <a:pt x="2309" y="3754"/>
                    <a:pt x="2213" y="3752"/>
                  </a:cubicBezTo>
                  <a:cubicBezTo>
                    <a:pt x="2041" y="3754"/>
                    <a:pt x="1871" y="3774"/>
                    <a:pt x="1706" y="3815"/>
                  </a:cubicBezTo>
                  <a:cubicBezTo>
                    <a:pt x="1526" y="3863"/>
                    <a:pt x="1272" y="3961"/>
                    <a:pt x="1087" y="4160"/>
                  </a:cubicBezTo>
                  <a:cubicBezTo>
                    <a:pt x="927" y="4329"/>
                    <a:pt x="832" y="4547"/>
                    <a:pt x="814" y="4778"/>
                  </a:cubicBezTo>
                  <a:cubicBezTo>
                    <a:pt x="797" y="5049"/>
                    <a:pt x="910" y="5305"/>
                    <a:pt x="1007" y="5472"/>
                  </a:cubicBezTo>
                  <a:cubicBezTo>
                    <a:pt x="1100" y="5630"/>
                    <a:pt x="1212" y="5775"/>
                    <a:pt x="1340" y="5906"/>
                  </a:cubicBezTo>
                  <a:cubicBezTo>
                    <a:pt x="1325" y="5895"/>
                    <a:pt x="1309" y="5889"/>
                    <a:pt x="1291" y="5889"/>
                  </a:cubicBezTo>
                  <a:cubicBezTo>
                    <a:pt x="1288" y="5889"/>
                    <a:pt x="1284" y="5890"/>
                    <a:pt x="1280" y="5890"/>
                  </a:cubicBezTo>
                  <a:cubicBezTo>
                    <a:pt x="1254" y="5890"/>
                    <a:pt x="1228" y="5892"/>
                    <a:pt x="1202" y="5893"/>
                  </a:cubicBezTo>
                  <a:cubicBezTo>
                    <a:pt x="848" y="5925"/>
                    <a:pt x="492" y="6115"/>
                    <a:pt x="248" y="6401"/>
                  </a:cubicBezTo>
                  <a:cubicBezTo>
                    <a:pt x="156" y="6510"/>
                    <a:pt x="91" y="6637"/>
                    <a:pt x="52" y="6773"/>
                  </a:cubicBezTo>
                  <a:cubicBezTo>
                    <a:pt x="8" y="6918"/>
                    <a:pt x="1" y="7075"/>
                    <a:pt x="27" y="7268"/>
                  </a:cubicBezTo>
                  <a:cubicBezTo>
                    <a:pt x="52" y="7428"/>
                    <a:pt x="113" y="7576"/>
                    <a:pt x="169" y="7701"/>
                  </a:cubicBezTo>
                  <a:cubicBezTo>
                    <a:pt x="238" y="7862"/>
                    <a:pt x="336" y="8009"/>
                    <a:pt x="423" y="8130"/>
                  </a:cubicBezTo>
                  <a:cubicBezTo>
                    <a:pt x="596" y="8382"/>
                    <a:pt x="816" y="8639"/>
                    <a:pt x="1113" y="8939"/>
                  </a:cubicBezTo>
                  <a:cubicBezTo>
                    <a:pt x="1440" y="9264"/>
                    <a:pt x="1795" y="9565"/>
                    <a:pt x="2136" y="9855"/>
                  </a:cubicBezTo>
                  <a:cubicBezTo>
                    <a:pt x="2296" y="9990"/>
                    <a:pt x="2428" y="10101"/>
                    <a:pt x="2558" y="10217"/>
                  </a:cubicBezTo>
                  <a:cubicBezTo>
                    <a:pt x="2572" y="10228"/>
                    <a:pt x="2586" y="10239"/>
                    <a:pt x="2603" y="10246"/>
                  </a:cubicBezTo>
                  <a:cubicBezTo>
                    <a:pt x="3510" y="11050"/>
                    <a:pt x="4375" y="11902"/>
                    <a:pt x="5331" y="12851"/>
                  </a:cubicBezTo>
                  <a:lnTo>
                    <a:pt x="5681" y="13198"/>
                  </a:lnTo>
                  <a:cubicBezTo>
                    <a:pt x="6491" y="14002"/>
                    <a:pt x="7324" y="14824"/>
                    <a:pt x="8160" y="15601"/>
                  </a:cubicBezTo>
                  <a:cubicBezTo>
                    <a:pt x="9241" y="16601"/>
                    <a:pt x="10226" y="17422"/>
                    <a:pt x="11170" y="18110"/>
                  </a:cubicBezTo>
                  <a:cubicBezTo>
                    <a:pt x="12029" y="18735"/>
                    <a:pt x="12934" y="19294"/>
                    <a:pt x="13878" y="19781"/>
                  </a:cubicBezTo>
                  <a:cubicBezTo>
                    <a:pt x="15582" y="20667"/>
                    <a:pt x="17464" y="21371"/>
                    <a:pt x="19470" y="21875"/>
                  </a:cubicBezTo>
                  <a:cubicBezTo>
                    <a:pt x="21449" y="22373"/>
                    <a:pt x="23518" y="22668"/>
                    <a:pt x="25618" y="22755"/>
                  </a:cubicBezTo>
                  <a:cubicBezTo>
                    <a:pt x="26052" y="22774"/>
                    <a:pt x="26496" y="22784"/>
                    <a:pt x="26941" y="22784"/>
                  </a:cubicBezTo>
                  <a:cubicBezTo>
                    <a:pt x="28594" y="22784"/>
                    <a:pt x="30244" y="22652"/>
                    <a:pt x="31876" y="22389"/>
                  </a:cubicBezTo>
                  <a:cubicBezTo>
                    <a:pt x="33909" y="22064"/>
                    <a:pt x="35899" y="21512"/>
                    <a:pt x="37809" y="20742"/>
                  </a:cubicBezTo>
                  <a:cubicBezTo>
                    <a:pt x="40566" y="19625"/>
                    <a:pt x="43014" y="18012"/>
                    <a:pt x="44892" y="16076"/>
                  </a:cubicBezTo>
                  <a:cubicBezTo>
                    <a:pt x="44931" y="16036"/>
                    <a:pt x="44962" y="15989"/>
                    <a:pt x="44982" y="15936"/>
                  </a:cubicBezTo>
                  <a:cubicBezTo>
                    <a:pt x="45579" y="15704"/>
                    <a:pt x="46212" y="15485"/>
                    <a:pt x="46863" y="15262"/>
                  </a:cubicBezTo>
                  <a:cubicBezTo>
                    <a:pt x="49505" y="14357"/>
                    <a:pt x="52234" y="13422"/>
                    <a:pt x="53326" y="10700"/>
                  </a:cubicBezTo>
                  <a:cubicBezTo>
                    <a:pt x="53704" y="9759"/>
                    <a:pt x="53803" y="8730"/>
                    <a:pt x="53608" y="7733"/>
                  </a:cubicBezTo>
                  <a:cubicBezTo>
                    <a:pt x="53434" y="6847"/>
                    <a:pt x="53015" y="5957"/>
                    <a:pt x="52363" y="5086"/>
                  </a:cubicBezTo>
                  <a:cubicBezTo>
                    <a:pt x="51811" y="4351"/>
                    <a:pt x="51079" y="3638"/>
                    <a:pt x="50188" y="2965"/>
                  </a:cubicBezTo>
                  <a:cubicBezTo>
                    <a:pt x="49427" y="2393"/>
                    <a:pt x="48542" y="1873"/>
                    <a:pt x="47556" y="1423"/>
                  </a:cubicBezTo>
                  <a:cubicBezTo>
                    <a:pt x="45562" y="506"/>
                    <a:pt x="43293" y="15"/>
                    <a:pt x="40997" y="2"/>
                  </a:cubicBezTo>
                  <a:lnTo>
                    <a:pt x="4099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32"/>
            <p:cNvSpPr/>
            <p:nvPr/>
          </p:nvSpPr>
          <p:spPr>
            <a:xfrm>
              <a:off x="6084986" y="2014745"/>
              <a:ext cx="920320" cy="399183"/>
            </a:xfrm>
            <a:custGeom>
              <a:avLst/>
              <a:gdLst/>
              <a:ahLst/>
              <a:cxnLst/>
              <a:rect l="l" t="t" r="r" b="b"/>
              <a:pathLst>
                <a:path w="53663" h="23276" extrusionOk="0">
                  <a:moveTo>
                    <a:pt x="40478" y="1"/>
                  </a:moveTo>
                  <a:cubicBezTo>
                    <a:pt x="40470" y="1"/>
                    <a:pt x="40462" y="1"/>
                    <a:pt x="40453" y="1"/>
                  </a:cubicBezTo>
                  <a:lnTo>
                    <a:pt x="40455" y="1"/>
                  </a:lnTo>
                  <a:cubicBezTo>
                    <a:pt x="39488" y="2"/>
                    <a:pt x="38522" y="73"/>
                    <a:pt x="37565" y="213"/>
                  </a:cubicBezTo>
                  <a:cubicBezTo>
                    <a:pt x="35356" y="535"/>
                    <a:pt x="33109" y="1266"/>
                    <a:pt x="30885" y="2380"/>
                  </a:cubicBezTo>
                  <a:cubicBezTo>
                    <a:pt x="29832" y="2907"/>
                    <a:pt x="28773" y="3530"/>
                    <a:pt x="27645" y="4282"/>
                  </a:cubicBezTo>
                  <a:cubicBezTo>
                    <a:pt x="27151" y="4612"/>
                    <a:pt x="26659" y="4961"/>
                    <a:pt x="26139" y="5350"/>
                  </a:cubicBezTo>
                  <a:cubicBezTo>
                    <a:pt x="25909" y="5521"/>
                    <a:pt x="25684" y="5697"/>
                    <a:pt x="25459" y="5874"/>
                  </a:cubicBezTo>
                  <a:cubicBezTo>
                    <a:pt x="25217" y="6066"/>
                    <a:pt x="24973" y="6256"/>
                    <a:pt x="24724" y="6441"/>
                  </a:cubicBezTo>
                  <a:cubicBezTo>
                    <a:pt x="23892" y="6080"/>
                    <a:pt x="22949" y="5791"/>
                    <a:pt x="21848" y="5558"/>
                  </a:cubicBezTo>
                  <a:cubicBezTo>
                    <a:pt x="20816" y="5335"/>
                    <a:pt x="19713" y="5184"/>
                    <a:pt x="18572" y="5106"/>
                  </a:cubicBezTo>
                  <a:cubicBezTo>
                    <a:pt x="18100" y="5072"/>
                    <a:pt x="17610" y="5056"/>
                    <a:pt x="17118" y="5056"/>
                  </a:cubicBezTo>
                  <a:cubicBezTo>
                    <a:pt x="16510" y="5056"/>
                    <a:pt x="15889" y="5084"/>
                    <a:pt x="15275" y="5138"/>
                  </a:cubicBezTo>
                  <a:cubicBezTo>
                    <a:pt x="14298" y="5224"/>
                    <a:pt x="13329" y="5391"/>
                    <a:pt x="12379" y="5637"/>
                  </a:cubicBezTo>
                  <a:cubicBezTo>
                    <a:pt x="12274" y="5190"/>
                    <a:pt x="12113" y="4724"/>
                    <a:pt x="11894" y="4217"/>
                  </a:cubicBezTo>
                  <a:cubicBezTo>
                    <a:pt x="11680" y="3730"/>
                    <a:pt x="11420" y="3267"/>
                    <a:pt x="11117" y="2831"/>
                  </a:cubicBezTo>
                  <a:cubicBezTo>
                    <a:pt x="10816" y="2399"/>
                    <a:pt x="10472" y="1999"/>
                    <a:pt x="10087" y="1639"/>
                  </a:cubicBezTo>
                  <a:cubicBezTo>
                    <a:pt x="9895" y="1460"/>
                    <a:pt x="9695" y="1292"/>
                    <a:pt x="9484" y="1135"/>
                  </a:cubicBezTo>
                  <a:cubicBezTo>
                    <a:pt x="9297" y="991"/>
                    <a:pt x="9098" y="862"/>
                    <a:pt x="8890" y="750"/>
                  </a:cubicBezTo>
                  <a:cubicBezTo>
                    <a:pt x="8718" y="662"/>
                    <a:pt x="8537" y="588"/>
                    <a:pt x="8352" y="531"/>
                  </a:cubicBezTo>
                  <a:cubicBezTo>
                    <a:pt x="8164" y="474"/>
                    <a:pt x="7972" y="436"/>
                    <a:pt x="7776" y="420"/>
                  </a:cubicBezTo>
                  <a:cubicBezTo>
                    <a:pt x="7726" y="416"/>
                    <a:pt x="7675" y="415"/>
                    <a:pt x="7624" y="415"/>
                  </a:cubicBezTo>
                  <a:cubicBezTo>
                    <a:pt x="7508" y="415"/>
                    <a:pt x="7392" y="423"/>
                    <a:pt x="7277" y="442"/>
                  </a:cubicBezTo>
                  <a:cubicBezTo>
                    <a:pt x="7110" y="467"/>
                    <a:pt x="6949" y="519"/>
                    <a:pt x="6798" y="596"/>
                  </a:cubicBezTo>
                  <a:cubicBezTo>
                    <a:pt x="6509" y="743"/>
                    <a:pt x="6283" y="990"/>
                    <a:pt x="6164" y="1290"/>
                  </a:cubicBezTo>
                  <a:cubicBezTo>
                    <a:pt x="6105" y="1436"/>
                    <a:pt x="6067" y="1594"/>
                    <a:pt x="6044" y="1799"/>
                  </a:cubicBezTo>
                  <a:cubicBezTo>
                    <a:pt x="6021" y="2005"/>
                    <a:pt x="6042" y="2213"/>
                    <a:pt x="6064" y="2368"/>
                  </a:cubicBezTo>
                  <a:cubicBezTo>
                    <a:pt x="5745" y="2224"/>
                    <a:pt x="5412" y="2113"/>
                    <a:pt x="5071" y="2034"/>
                  </a:cubicBezTo>
                  <a:cubicBezTo>
                    <a:pt x="4837" y="1977"/>
                    <a:pt x="4602" y="1938"/>
                    <a:pt x="4362" y="1915"/>
                  </a:cubicBezTo>
                  <a:cubicBezTo>
                    <a:pt x="4262" y="1905"/>
                    <a:pt x="4160" y="1899"/>
                    <a:pt x="4058" y="1899"/>
                  </a:cubicBezTo>
                  <a:cubicBezTo>
                    <a:pt x="3935" y="1899"/>
                    <a:pt x="3811" y="1906"/>
                    <a:pt x="3691" y="1924"/>
                  </a:cubicBezTo>
                  <a:cubicBezTo>
                    <a:pt x="3502" y="1948"/>
                    <a:pt x="3319" y="2004"/>
                    <a:pt x="3149" y="2086"/>
                  </a:cubicBezTo>
                  <a:cubicBezTo>
                    <a:pt x="2975" y="2175"/>
                    <a:pt x="2827" y="2309"/>
                    <a:pt x="2722" y="2473"/>
                  </a:cubicBezTo>
                  <a:cubicBezTo>
                    <a:pt x="2668" y="2558"/>
                    <a:pt x="2626" y="2651"/>
                    <a:pt x="2599" y="2749"/>
                  </a:cubicBezTo>
                  <a:cubicBezTo>
                    <a:pt x="2568" y="2858"/>
                    <a:pt x="2551" y="2968"/>
                    <a:pt x="2546" y="3081"/>
                  </a:cubicBezTo>
                  <a:cubicBezTo>
                    <a:pt x="2541" y="3208"/>
                    <a:pt x="2557" y="3337"/>
                    <a:pt x="2577" y="3470"/>
                  </a:cubicBezTo>
                  <a:cubicBezTo>
                    <a:pt x="2555" y="3469"/>
                    <a:pt x="2533" y="3465"/>
                    <a:pt x="2513" y="3460"/>
                  </a:cubicBezTo>
                  <a:cubicBezTo>
                    <a:pt x="2420" y="3440"/>
                    <a:pt x="2327" y="3431"/>
                    <a:pt x="2233" y="3431"/>
                  </a:cubicBezTo>
                  <a:cubicBezTo>
                    <a:pt x="2140" y="3431"/>
                    <a:pt x="2047" y="3439"/>
                    <a:pt x="1955" y="3457"/>
                  </a:cubicBezTo>
                  <a:cubicBezTo>
                    <a:pt x="1807" y="3485"/>
                    <a:pt x="1647" y="3553"/>
                    <a:pt x="1496" y="3656"/>
                  </a:cubicBezTo>
                  <a:cubicBezTo>
                    <a:pt x="1366" y="3744"/>
                    <a:pt x="1251" y="3858"/>
                    <a:pt x="1133" y="4017"/>
                  </a:cubicBezTo>
                  <a:cubicBezTo>
                    <a:pt x="1046" y="4134"/>
                    <a:pt x="979" y="4284"/>
                    <a:pt x="926" y="4471"/>
                  </a:cubicBezTo>
                  <a:cubicBezTo>
                    <a:pt x="882" y="4622"/>
                    <a:pt x="867" y="4791"/>
                    <a:pt x="879" y="4988"/>
                  </a:cubicBezTo>
                  <a:cubicBezTo>
                    <a:pt x="892" y="5176"/>
                    <a:pt x="937" y="5359"/>
                    <a:pt x="1011" y="5531"/>
                  </a:cubicBezTo>
                  <a:cubicBezTo>
                    <a:pt x="1050" y="5623"/>
                    <a:pt x="1097" y="5711"/>
                    <a:pt x="1149" y="5797"/>
                  </a:cubicBezTo>
                  <a:cubicBezTo>
                    <a:pt x="1115" y="5785"/>
                    <a:pt x="1079" y="5780"/>
                    <a:pt x="1042" y="5780"/>
                  </a:cubicBezTo>
                  <a:cubicBezTo>
                    <a:pt x="1038" y="5780"/>
                    <a:pt x="1034" y="5780"/>
                    <a:pt x="1030" y="5780"/>
                  </a:cubicBezTo>
                  <a:cubicBezTo>
                    <a:pt x="651" y="5780"/>
                    <a:pt x="375" y="5881"/>
                    <a:pt x="185" y="6088"/>
                  </a:cubicBezTo>
                  <a:cubicBezTo>
                    <a:pt x="128" y="6152"/>
                    <a:pt x="85" y="6227"/>
                    <a:pt x="57" y="6307"/>
                  </a:cubicBezTo>
                  <a:cubicBezTo>
                    <a:pt x="15" y="6428"/>
                    <a:pt x="6" y="6529"/>
                    <a:pt x="5" y="6657"/>
                  </a:cubicBezTo>
                  <a:cubicBezTo>
                    <a:pt x="0" y="6862"/>
                    <a:pt x="73" y="7074"/>
                    <a:pt x="144" y="7255"/>
                  </a:cubicBezTo>
                  <a:cubicBezTo>
                    <a:pt x="243" y="7510"/>
                    <a:pt x="379" y="7746"/>
                    <a:pt x="512" y="7967"/>
                  </a:cubicBezTo>
                  <a:cubicBezTo>
                    <a:pt x="647" y="8189"/>
                    <a:pt x="808" y="8426"/>
                    <a:pt x="1020" y="8715"/>
                  </a:cubicBezTo>
                  <a:cubicBezTo>
                    <a:pt x="1385" y="9206"/>
                    <a:pt x="1804" y="9711"/>
                    <a:pt x="2342" y="10307"/>
                  </a:cubicBezTo>
                  <a:cubicBezTo>
                    <a:pt x="2834" y="10851"/>
                    <a:pt x="3376" y="11422"/>
                    <a:pt x="4051" y="12103"/>
                  </a:cubicBezTo>
                  <a:cubicBezTo>
                    <a:pt x="4254" y="12310"/>
                    <a:pt x="4462" y="12513"/>
                    <a:pt x="4671" y="12716"/>
                  </a:cubicBezTo>
                  <a:lnTo>
                    <a:pt x="4776" y="12819"/>
                  </a:lnTo>
                  <a:cubicBezTo>
                    <a:pt x="4857" y="12896"/>
                    <a:pt x="4938" y="12976"/>
                    <a:pt x="5017" y="13059"/>
                  </a:cubicBezTo>
                  <a:lnTo>
                    <a:pt x="5165" y="13213"/>
                  </a:lnTo>
                  <a:cubicBezTo>
                    <a:pt x="5489" y="13557"/>
                    <a:pt x="5814" y="13903"/>
                    <a:pt x="6147" y="14238"/>
                  </a:cubicBezTo>
                  <a:cubicBezTo>
                    <a:pt x="6593" y="14689"/>
                    <a:pt x="7004" y="15089"/>
                    <a:pt x="7402" y="15461"/>
                  </a:cubicBezTo>
                  <a:cubicBezTo>
                    <a:pt x="8259" y="16260"/>
                    <a:pt x="9123" y="17001"/>
                    <a:pt x="9970" y="17662"/>
                  </a:cubicBezTo>
                  <a:cubicBezTo>
                    <a:pt x="11779" y="19063"/>
                    <a:pt x="13656" y="20209"/>
                    <a:pt x="15551" y="21065"/>
                  </a:cubicBezTo>
                  <a:cubicBezTo>
                    <a:pt x="17516" y="21956"/>
                    <a:pt x="19658" y="22590"/>
                    <a:pt x="21915" y="22947"/>
                  </a:cubicBezTo>
                  <a:cubicBezTo>
                    <a:pt x="23031" y="23123"/>
                    <a:pt x="24225" y="23229"/>
                    <a:pt x="25465" y="23263"/>
                  </a:cubicBezTo>
                  <a:cubicBezTo>
                    <a:pt x="25757" y="23271"/>
                    <a:pt x="26047" y="23275"/>
                    <a:pt x="26339" y="23275"/>
                  </a:cubicBezTo>
                  <a:cubicBezTo>
                    <a:pt x="27320" y="23275"/>
                    <a:pt x="28336" y="23226"/>
                    <a:pt x="29359" y="23130"/>
                  </a:cubicBezTo>
                  <a:cubicBezTo>
                    <a:pt x="30650" y="23002"/>
                    <a:pt x="31931" y="22790"/>
                    <a:pt x="33194" y="22492"/>
                  </a:cubicBezTo>
                  <a:cubicBezTo>
                    <a:pt x="34516" y="22181"/>
                    <a:pt x="35762" y="21799"/>
                    <a:pt x="36899" y="21359"/>
                  </a:cubicBezTo>
                  <a:cubicBezTo>
                    <a:pt x="38220" y="20851"/>
                    <a:pt x="39360" y="20327"/>
                    <a:pt x="40385" y="19756"/>
                  </a:cubicBezTo>
                  <a:cubicBezTo>
                    <a:pt x="41453" y="19166"/>
                    <a:pt x="42513" y="18469"/>
                    <a:pt x="43627" y="17624"/>
                  </a:cubicBezTo>
                  <a:cubicBezTo>
                    <a:pt x="43711" y="17561"/>
                    <a:pt x="43794" y="17498"/>
                    <a:pt x="43877" y="17434"/>
                  </a:cubicBezTo>
                  <a:cubicBezTo>
                    <a:pt x="43914" y="17405"/>
                    <a:pt x="43930" y="17354"/>
                    <a:pt x="43914" y="17309"/>
                  </a:cubicBezTo>
                  <a:cubicBezTo>
                    <a:pt x="43898" y="17261"/>
                    <a:pt x="43856" y="17229"/>
                    <a:pt x="43807" y="17226"/>
                  </a:cubicBezTo>
                  <a:cubicBezTo>
                    <a:pt x="43782" y="17226"/>
                    <a:pt x="43759" y="17235"/>
                    <a:pt x="43740" y="17249"/>
                  </a:cubicBezTo>
                  <a:cubicBezTo>
                    <a:pt x="42918" y="17887"/>
                    <a:pt x="42025" y="18471"/>
                    <a:pt x="41010" y="19031"/>
                  </a:cubicBezTo>
                  <a:cubicBezTo>
                    <a:pt x="40122" y="19521"/>
                    <a:pt x="39143" y="19978"/>
                    <a:pt x="38102" y="20396"/>
                  </a:cubicBezTo>
                  <a:cubicBezTo>
                    <a:pt x="37191" y="20760"/>
                    <a:pt x="36196" y="21076"/>
                    <a:pt x="34971" y="21391"/>
                  </a:cubicBezTo>
                  <a:cubicBezTo>
                    <a:pt x="32499" y="22011"/>
                    <a:pt x="29847" y="22325"/>
                    <a:pt x="27089" y="22325"/>
                  </a:cubicBezTo>
                  <a:cubicBezTo>
                    <a:pt x="26853" y="22325"/>
                    <a:pt x="26620" y="22322"/>
                    <a:pt x="26384" y="22318"/>
                  </a:cubicBezTo>
                  <a:lnTo>
                    <a:pt x="26384" y="22318"/>
                  </a:lnTo>
                  <a:lnTo>
                    <a:pt x="26447" y="22335"/>
                  </a:lnTo>
                  <a:cubicBezTo>
                    <a:pt x="25076" y="22286"/>
                    <a:pt x="23845" y="22186"/>
                    <a:pt x="22686" y="22017"/>
                  </a:cubicBezTo>
                  <a:cubicBezTo>
                    <a:pt x="20438" y="21706"/>
                    <a:pt x="18247" y="21070"/>
                    <a:pt x="16180" y="20129"/>
                  </a:cubicBezTo>
                  <a:cubicBezTo>
                    <a:pt x="15191" y="19680"/>
                    <a:pt x="14229" y="19171"/>
                    <a:pt x="13303" y="18604"/>
                  </a:cubicBezTo>
                  <a:cubicBezTo>
                    <a:pt x="11548" y="17516"/>
                    <a:pt x="9829" y="16195"/>
                    <a:pt x="8047" y="14559"/>
                  </a:cubicBezTo>
                  <a:cubicBezTo>
                    <a:pt x="7615" y="14164"/>
                    <a:pt x="7193" y="13762"/>
                    <a:pt x="6776" y="13354"/>
                  </a:cubicBezTo>
                  <a:cubicBezTo>
                    <a:pt x="6615" y="13197"/>
                    <a:pt x="6455" y="13037"/>
                    <a:pt x="6296" y="12879"/>
                  </a:cubicBezTo>
                  <a:lnTo>
                    <a:pt x="6179" y="12760"/>
                  </a:lnTo>
                  <a:cubicBezTo>
                    <a:pt x="6012" y="12593"/>
                    <a:pt x="5848" y="12427"/>
                    <a:pt x="5682" y="12262"/>
                  </a:cubicBezTo>
                  <a:cubicBezTo>
                    <a:pt x="5476" y="12055"/>
                    <a:pt x="5259" y="11858"/>
                    <a:pt x="5043" y="11662"/>
                  </a:cubicBezTo>
                  <a:lnTo>
                    <a:pt x="4896" y="11525"/>
                  </a:lnTo>
                  <a:lnTo>
                    <a:pt x="4802" y="11440"/>
                  </a:lnTo>
                  <a:cubicBezTo>
                    <a:pt x="4439" y="11106"/>
                    <a:pt x="4077" y="10772"/>
                    <a:pt x="3723" y="10429"/>
                  </a:cubicBezTo>
                  <a:cubicBezTo>
                    <a:pt x="3197" y="9918"/>
                    <a:pt x="2773" y="9491"/>
                    <a:pt x="2391" y="9087"/>
                  </a:cubicBezTo>
                  <a:cubicBezTo>
                    <a:pt x="2072" y="8750"/>
                    <a:pt x="1788" y="8429"/>
                    <a:pt x="1524" y="8106"/>
                  </a:cubicBezTo>
                  <a:cubicBezTo>
                    <a:pt x="1315" y="7849"/>
                    <a:pt x="1048" y="7508"/>
                    <a:pt x="836" y="7132"/>
                  </a:cubicBezTo>
                  <a:cubicBezTo>
                    <a:pt x="761" y="6995"/>
                    <a:pt x="702" y="6850"/>
                    <a:pt x="657" y="6702"/>
                  </a:cubicBezTo>
                  <a:cubicBezTo>
                    <a:pt x="648" y="6653"/>
                    <a:pt x="642" y="6605"/>
                    <a:pt x="639" y="6557"/>
                  </a:cubicBezTo>
                  <a:lnTo>
                    <a:pt x="648" y="6493"/>
                  </a:lnTo>
                  <a:lnTo>
                    <a:pt x="673" y="6455"/>
                  </a:lnTo>
                  <a:lnTo>
                    <a:pt x="725" y="6410"/>
                  </a:lnTo>
                  <a:cubicBezTo>
                    <a:pt x="770" y="6388"/>
                    <a:pt x="817" y="6372"/>
                    <a:pt x="863" y="6359"/>
                  </a:cubicBezTo>
                  <a:cubicBezTo>
                    <a:pt x="982" y="6336"/>
                    <a:pt x="1103" y="6323"/>
                    <a:pt x="1223" y="6323"/>
                  </a:cubicBezTo>
                  <a:cubicBezTo>
                    <a:pt x="1235" y="6323"/>
                    <a:pt x="1248" y="6323"/>
                    <a:pt x="1260" y="6323"/>
                  </a:cubicBezTo>
                  <a:cubicBezTo>
                    <a:pt x="1326" y="6326"/>
                    <a:pt x="1424" y="6330"/>
                    <a:pt x="1518" y="6337"/>
                  </a:cubicBezTo>
                  <a:cubicBezTo>
                    <a:pt x="1678" y="6337"/>
                    <a:pt x="1791" y="6255"/>
                    <a:pt x="1813" y="6121"/>
                  </a:cubicBezTo>
                  <a:cubicBezTo>
                    <a:pt x="1825" y="6031"/>
                    <a:pt x="1790" y="5942"/>
                    <a:pt x="1721" y="5884"/>
                  </a:cubicBezTo>
                  <a:cubicBezTo>
                    <a:pt x="1726" y="5832"/>
                    <a:pt x="1706" y="5783"/>
                    <a:pt x="1659" y="5727"/>
                  </a:cubicBezTo>
                  <a:lnTo>
                    <a:pt x="1617" y="5684"/>
                  </a:lnTo>
                  <a:lnTo>
                    <a:pt x="1586" y="5636"/>
                  </a:lnTo>
                  <a:cubicBezTo>
                    <a:pt x="1525" y="5542"/>
                    <a:pt x="1473" y="5443"/>
                    <a:pt x="1428" y="5341"/>
                  </a:cubicBezTo>
                  <a:cubicBezTo>
                    <a:pt x="1396" y="5250"/>
                    <a:pt x="1373" y="5155"/>
                    <a:pt x="1357" y="5061"/>
                  </a:cubicBezTo>
                  <a:cubicBezTo>
                    <a:pt x="1347" y="4964"/>
                    <a:pt x="1347" y="4865"/>
                    <a:pt x="1357" y="4769"/>
                  </a:cubicBezTo>
                  <a:cubicBezTo>
                    <a:pt x="1371" y="4672"/>
                    <a:pt x="1398" y="4576"/>
                    <a:pt x="1432" y="4484"/>
                  </a:cubicBezTo>
                  <a:cubicBezTo>
                    <a:pt x="1470" y="4403"/>
                    <a:pt x="1517" y="4324"/>
                    <a:pt x="1570" y="4252"/>
                  </a:cubicBezTo>
                  <a:cubicBezTo>
                    <a:pt x="1621" y="4192"/>
                    <a:pt x="1678" y="4139"/>
                    <a:pt x="1739" y="4089"/>
                  </a:cubicBezTo>
                  <a:cubicBezTo>
                    <a:pt x="1803" y="4043"/>
                    <a:pt x="1871" y="4004"/>
                    <a:pt x="1944" y="3972"/>
                  </a:cubicBezTo>
                  <a:cubicBezTo>
                    <a:pt x="2026" y="3943"/>
                    <a:pt x="2111" y="3922"/>
                    <a:pt x="2198" y="3909"/>
                  </a:cubicBezTo>
                  <a:cubicBezTo>
                    <a:pt x="2231" y="3906"/>
                    <a:pt x="2266" y="3903"/>
                    <a:pt x="2300" y="3903"/>
                  </a:cubicBezTo>
                  <a:cubicBezTo>
                    <a:pt x="2308" y="3903"/>
                    <a:pt x="2315" y="3903"/>
                    <a:pt x="2323" y="3903"/>
                  </a:cubicBezTo>
                  <a:cubicBezTo>
                    <a:pt x="2331" y="3903"/>
                    <a:pt x="2339" y="3903"/>
                    <a:pt x="2348" y="3903"/>
                  </a:cubicBezTo>
                  <a:cubicBezTo>
                    <a:pt x="2386" y="3903"/>
                    <a:pt x="2425" y="3906"/>
                    <a:pt x="2464" y="3909"/>
                  </a:cubicBezTo>
                  <a:cubicBezTo>
                    <a:pt x="2548" y="3922"/>
                    <a:pt x="2631" y="3941"/>
                    <a:pt x="2713" y="3964"/>
                  </a:cubicBezTo>
                  <a:cubicBezTo>
                    <a:pt x="2750" y="4040"/>
                    <a:pt x="2827" y="4088"/>
                    <a:pt x="2911" y="4088"/>
                  </a:cubicBezTo>
                  <a:cubicBezTo>
                    <a:pt x="2930" y="4088"/>
                    <a:pt x="2949" y="4085"/>
                    <a:pt x="2968" y="4079"/>
                  </a:cubicBezTo>
                  <a:cubicBezTo>
                    <a:pt x="3016" y="4066"/>
                    <a:pt x="3058" y="4038"/>
                    <a:pt x="3088" y="3999"/>
                  </a:cubicBezTo>
                  <a:cubicBezTo>
                    <a:pt x="3107" y="3985"/>
                    <a:pt x="3123" y="3967"/>
                    <a:pt x="3133" y="3947"/>
                  </a:cubicBezTo>
                  <a:cubicBezTo>
                    <a:pt x="3175" y="3873"/>
                    <a:pt x="3164" y="3781"/>
                    <a:pt x="3106" y="3720"/>
                  </a:cubicBezTo>
                  <a:cubicBezTo>
                    <a:pt x="3061" y="3578"/>
                    <a:pt x="3027" y="3433"/>
                    <a:pt x="3004" y="3286"/>
                  </a:cubicBezTo>
                  <a:cubicBezTo>
                    <a:pt x="2994" y="3181"/>
                    <a:pt x="2992" y="3077"/>
                    <a:pt x="3001" y="2972"/>
                  </a:cubicBezTo>
                  <a:cubicBezTo>
                    <a:pt x="3013" y="2903"/>
                    <a:pt x="3029" y="2834"/>
                    <a:pt x="3050" y="2768"/>
                  </a:cubicBezTo>
                  <a:cubicBezTo>
                    <a:pt x="3077" y="2714"/>
                    <a:pt x="3106" y="2662"/>
                    <a:pt x="3140" y="2612"/>
                  </a:cubicBezTo>
                  <a:cubicBezTo>
                    <a:pt x="3177" y="2571"/>
                    <a:pt x="3216" y="2532"/>
                    <a:pt x="3260" y="2497"/>
                  </a:cubicBezTo>
                  <a:cubicBezTo>
                    <a:pt x="3329" y="2449"/>
                    <a:pt x="3403" y="2409"/>
                    <a:pt x="3482" y="2377"/>
                  </a:cubicBezTo>
                  <a:cubicBezTo>
                    <a:pt x="3624" y="2327"/>
                    <a:pt x="3772" y="2294"/>
                    <a:pt x="3922" y="2278"/>
                  </a:cubicBezTo>
                  <a:cubicBezTo>
                    <a:pt x="4007" y="2269"/>
                    <a:pt x="4093" y="2265"/>
                    <a:pt x="4179" y="2265"/>
                  </a:cubicBezTo>
                  <a:cubicBezTo>
                    <a:pt x="4191" y="2265"/>
                    <a:pt x="4203" y="2265"/>
                    <a:pt x="4215" y="2265"/>
                  </a:cubicBezTo>
                  <a:cubicBezTo>
                    <a:pt x="4382" y="2265"/>
                    <a:pt x="4549" y="2277"/>
                    <a:pt x="4715" y="2298"/>
                  </a:cubicBezTo>
                  <a:cubicBezTo>
                    <a:pt x="5175" y="2359"/>
                    <a:pt x="5627" y="2479"/>
                    <a:pt x="6058" y="2654"/>
                  </a:cubicBezTo>
                  <a:lnTo>
                    <a:pt x="6137" y="2691"/>
                  </a:lnTo>
                  <a:cubicBezTo>
                    <a:pt x="6138" y="2691"/>
                    <a:pt x="6170" y="2695"/>
                    <a:pt x="6179" y="2695"/>
                  </a:cubicBezTo>
                  <a:lnTo>
                    <a:pt x="6182" y="2695"/>
                  </a:lnTo>
                  <a:cubicBezTo>
                    <a:pt x="6202" y="2711"/>
                    <a:pt x="6227" y="2720"/>
                    <a:pt x="6254" y="2720"/>
                  </a:cubicBezTo>
                  <a:cubicBezTo>
                    <a:pt x="6256" y="2720"/>
                    <a:pt x="6258" y="2720"/>
                    <a:pt x="6260" y="2720"/>
                  </a:cubicBezTo>
                  <a:cubicBezTo>
                    <a:pt x="6381" y="2692"/>
                    <a:pt x="6427" y="2611"/>
                    <a:pt x="6410" y="2521"/>
                  </a:cubicBezTo>
                  <a:cubicBezTo>
                    <a:pt x="6395" y="2445"/>
                    <a:pt x="6382" y="2372"/>
                    <a:pt x="6372" y="2297"/>
                  </a:cubicBezTo>
                  <a:cubicBezTo>
                    <a:pt x="6352" y="2123"/>
                    <a:pt x="6350" y="1947"/>
                    <a:pt x="6366" y="1773"/>
                  </a:cubicBezTo>
                  <a:cubicBezTo>
                    <a:pt x="6384" y="1656"/>
                    <a:pt x="6413" y="1542"/>
                    <a:pt x="6453" y="1430"/>
                  </a:cubicBezTo>
                  <a:cubicBezTo>
                    <a:pt x="6490" y="1344"/>
                    <a:pt x="6535" y="1263"/>
                    <a:pt x="6590" y="1186"/>
                  </a:cubicBezTo>
                  <a:cubicBezTo>
                    <a:pt x="6645" y="1116"/>
                    <a:pt x="6707" y="1052"/>
                    <a:pt x="6777" y="997"/>
                  </a:cubicBezTo>
                  <a:cubicBezTo>
                    <a:pt x="6848" y="943"/>
                    <a:pt x="6925" y="898"/>
                    <a:pt x="7008" y="861"/>
                  </a:cubicBezTo>
                  <a:cubicBezTo>
                    <a:pt x="7123" y="816"/>
                    <a:pt x="7242" y="782"/>
                    <a:pt x="7364" y="765"/>
                  </a:cubicBezTo>
                  <a:cubicBezTo>
                    <a:pt x="7365" y="765"/>
                    <a:pt x="7347" y="765"/>
                    <a:pt x="7347" y="762"/>
                  </a:cubicBezTo>
                  <a:cubicBezTo>
                    <a:pt x="7347" y="760"/>
                    <a:pt x="7345" y="760"/>
                    <a:pt x="7343" y="760"/>
                  </a:cubicBezTo>
                  <a:cubicBezTo>
                    <a:pt x="7340" y="760"/>
                    <a:pt x="7337" y="760"/>
                    <a:pt x="7333" y="760"/>
                  </a:cubicBezTo>
                  <a:lnTo>
                    <a:pt x="7331" y="760"/>
                  </a:lnTo>
                  <a:cubicBezTo>
                    <a:pt x="7421" y="756"/>
                    <a:pt x="7509" y="752"/>
                    <a:pt x="7598" y="752"/>
                  </a:cubicBezTo>
                  <a:cubicBezTo>
                    <a:pt x="7679" y="752"/>
                    <a:pt x="7759" y="756"/>
                    <a:pt x="7840" y="765"/>
                  </a:cubicBezTo>
                  <a:cubicBezTo>
                    <a:pt x="8051" y="794"/>
                    <a:pt x="8259" y="846"/>
                    <a:pt x="8458" y="922"/>
                  </a:cubicBezTo>
                  <a:cubicBezTo>
                    <a:pt x="8597" y="977"/>
                    <a:pt x="8732" y="1041"/>
                    <a:pt x="8863" y="1113"/>
                  </a:cubicBezTo>
                  <a:cubicBezTo>
                    <a:pt x="9024" y="1203"/>
                    <a:pt x="9178" y="1314"/>
                    <a:pt x="9314" y="1411"/>
                  </a:cubicBezTo>
                  <a:cubicBezTo>
                    <a:pt x="9784" y="1771"/>
                    <a:pt x="10206" y="2189"/>
                    <a:pt x="10572" y="2654"/>
                  </a:cubicBezTo>
                  <a:cubicBezTo>
                    <a:pt x="10774" y="2920"/>
                    <a:pt x="10959" y="3199"/>
                    <a:pt x="11123" y="3489"/>
                  </a:cubicBezTo>
                  <a:cubicBezTo>
                    <a:pt x="11288" y="3780"/>
                    <a:pt x="11436" y="4080"/>
                    <a:pt x="11564" y="4390"/>
                  </a:cubicBezTo>
                  <a:cubicBezTo>
                    <a:pt x="11663" y="4631"/>
                    <a:pt x="11746" y="4859"/>
                    <a:pt x="11817" y="5080"/>
                  </a:cubicBezTo>
                  <a:cubicBezTo>
                    <a:pt x="11898" y="5328"/>
                    <a:pt x="11967" y="5576"/>
                    <a:pt x="12036" y="5826"/>
                  </a:cubicBezTo>
                  <a:cubicBezTo>
                    <a:pt x="12059" y="5909"/>
                    <a:pt x="12136" y="5967"/>
                    <a:pt x="12224" y="5969"/>
                  </a:cubicBezTo>
                  <a:cubicBezTo>
                    <a:pt x="12240" y="5969"/>
                    <a:pt x="12256" y="5966"/>
                    <a:pt x="12272" y="5961"/>
                  </a:cubicBezTo>
                  <a:cubicBezTo>
                    <a:pt x="12884" y="5796"/>
                    <a:pt x="13509" y="5682"/>
                    <a:pt x="14219" y="5604"/>
                  </a:cubicBezTo>
                  <a:cubicBezTo>
                    <a:pt x="14892" y="5530"/>
                    <a:pt x="15568" y="5492"/>
                    <a:pt x="16245" y="5492"/>
                  </a:cubicBezTo>
                  <a:cubicBezTo>
                    <a:pt x="16257" y="5492"/>
                    <a:pt x="16270" y="5492"/>
                    <a:pt x="16283" y="5492"/>
                  </a:cubicBezTo>
                  <a:cubicBezTo>
                    <a:pt x="18231" y="5502"/>
                    <a:pt x="20130" y="5757"/>
                    <a:pt x="21928" y="6247"/>
                  </a:cubicBezTo>
                  <a:lnTo>
                    <a:pt x="21889" y="6230"/>
                  </a:lnTo>
                  <a:lnTo>
                    <a:pt x="21889" y="6230"/>
                  </a:lnTo>
                  <a:cubicBezTo>
                    <a:pt x="22790" y="6486"/>
                    <a:pt x="23671" y="6804"/>
                    <a:pt x="24528" y="7178"/>
                  </a:cubicBezTo>
                  <a:cubicBezTo>
                    <a:pt x="24575" y="7199"/>
                    <a:pt x="24624" y="7209"/>
                    <a:pt x="24673" y="7209"/>
                  </a:cubicBezTo>
                  <a:cubicBezTo>
                    <a:pt x="24804" y="7209"/>
                    <a:pt x="24925" y="7144"/>
                    <a:pt x="24996" y="7035"/>
                  </a:cubicBezTo>
                  <a:cubicBezTo>
                    <a:pt x="25344" y="6827"/>
                    <a:pt x="25683" y="6589"/>
                    <a:pt x="26010" y="6359"/>
                  </a:cubicBezTo>
                  <a:lnTo>
                    <a:pt x="26111" y="6288"/>
                  </a:lnTo>
                  <a:cubicBezTo>
                    <a:pt x="26506" y="6011"/>
                    <a:pt x="26903" y="5739"/>
                    <a:pt x="27304" y="5470"/>
                  </a:cubicBezTo>
                  <a:cubicBezTo>
                    <a:pt x="28060" y="4965"/>
                    <a:pt x="28821" y="4490"/>
                    <a:pt x="29561" y="4060"/>
                  </a:cubicBezTo>
                  <a:cubicBezTo>
                    <a:pt x="30606" y="3460"/>
                    <a:pt x="31601" y="2958"/>
                    <a:pt x="32605" y="2522"/>
                  </a:cubicBezTo>
                  <a:cubicBezTo>
                    <a:pt x="33626" y="2079"/>
                    <a:pt x="34676" y="1706"/>
                    <a:pt x="35749" y="1408"/>
                  </a:cubicBezTo>
                  <a:lnTo>
                    <a:pt x="35788" y="1392"/>
                  </a:lnTo>
                  <a:lnTo>
                    <a:pt x="35790" y="1396"/>
                  </a:lnTo>
                  <a:lnTo>
                    <a:pt x="35829" y="1381"/>
                  </a:lnTo>
                  <a:lnTo>
                    <a:pt x="35828" y="1376"/>
                  </a:lnTo>
                  <a:cubicBezTo>
                    <a:pt x="36737" y="1145"/>
                    <a:pt x="37660" y="965"/>
                    <a:pt x="38590" y="840"/>
                  </a:cubicBezTo>
                  <a:cubicBezTo>
                    <a:pt x="39367" y="739"/>
                    <a:pt x="40172" y="688"/>
                    <a:pt x="41052" y="685"/>
                  </a:cubicBezTo>
                  <a:cubicBezTo>
                    <a:pt x="42613" y="692"/>
                    <a:pt x="44190" y="910"/>
                    <a:pt x="45743" y="1331"/>
                  </a:cubicBezTo>
                  <a:cubicBezTo>
                    <a:pt x="47073" y="1701"/>
                    <a:pt x="48298" y="2208"/>
                    <a:pt x="49361" y="2836"/>
                  </a:cubicBezTo>
                  <a:lnTo>
                    <a:pt x="49353" y="2831"/>
                  </a:lnTo>
                  <a:lnTo>
                    <a:pt x="49353" y="2831"/>
                  </a:lnTo>
                  <a:cubicBezTo>
                    <a:pt x="50325" y="3412"/>
                    <a:pt x="51198" y="4088"/>
                    <a:pt x="51949" y="4844"/>
                  </a:cubicBezTo>
                  <a:cubicBezTo>
                    <a:pt x="52010" y="4905"/>
                    <a:pt x="52072" y="4971"/>
                    <a:pt x="52133" y="5035"/>
                  </a:cubicBezTo>
                  <a:cubicBezTo>
                    <a:pt x="52418" y="5311"/>
                    <a:pt x="52659" y="5563"/>
                    <a:pt x="52871" y="5810"/>
                  </a:cubicBezTo>
                  <a:cubicBezTo>
                    <a:pt x="53041" y="6001"/>
                    <a:pt x="53189" y="6168"/>
                    <a:pt x="53326" y="6345"/>
                  </a:cubicBezTo>
                  <a:cubicBezTo>
                    <a:pt x="53365" y="6391"/>
                    <a:pt x="53403" y="6439"/>
                    <a:pt x="53440" y="6489"/>
                  </a:cubicBezTo>
                  <a:cubicBezTo>
                    <a:pt x="53496" y="6561"/>
                    <a:pt x="53549" y="6635"/>
                    <a:pt x="53602" y="6709"/>
                  </a:cubicBezTo>
                  <a:cubicBezTo>
                    <a:pt x="53603" y="6708"/>
                    <a:pt x="53663" y="6669"/>
                    <a:pt x="53661" y="6666"/>
                  </a:cubicBezTo>
                  <a:cubicBezTo>
                    <a:pt x="53411" y="6252"/>
                    <a:pt x="53150" y="5841"/>
                    <a:pt x="52884" y="5436"/>
                  </a:cubicBezTo>
                  <a:lnTo>
                    <a:pt x="52785" y="5302"/>
                  </a:lnTo>
                  <a:lnTo>
                    <a:pt x="52707" y="5203"/>
                  </a:lnTo>
                  <a:cubicBezTo>
                    <a:pt x="52401" y="4842"/>
                    <a:pt x="52075" y="4497"/>
                    <a:pt x="51732" y="4172"/>
                  </a:cubicBezTo>
                  <a:cubicBezTo>
                    <a:pt x="51053" y="3518"/>
                    <a:pt x="50254" y="2911"/>
                    <a:pt x="49358" y="2371"/>
                  </a:cubicBezTo>
                  <a:cubicBezTo>
                    <a:pt x="48505" y="1855"/>
                    <a:pt x="47608" y="1421"/>
                    <a:pt x="46675" y="1074"/>
                  </a:cubicBezTo>
                  <a:cubicBezTo>
                    <a:pt x="45727" y="725"/>
                    <a:pt x="44749" y="463"/>
                    <a:pt x="43755" y="288"/>
                  </a:cubicBezTo>
                  <a:cubicBezTo>
                    <a:pt x="42673" y="97"/>
                    <a:pt x="41577" y="1"/>
                    <a:pt x="4047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32"/>
            <p:cNvSpPr/>
            <p:nvPr/>
          </p:nvSpPr>
          <p:spPr>
            <a:xfrm>
              <a:off x="6094230" y="2114670"/>
              <a:ext cx="44453" cy="16635"/>
            </a:xfrm>
            <a:custGeom>
              <a:avLst/>
              <a:gdLst/>
              <a:ahLst/>
              <a:cxnLst/>
              <a:rect l="l" t="t" r="r" b="b"/>
              <a:pathLst>
                <a:path w="2592" h="970" extrusionOk="0">
                  <a:moveTo>
                    <a:pt x="729" y="0"/>
                  </a:moveTo>
                  <a:cubicBezTo>
                    <a:pt x="635" y="2"/>
                    <a:pt x="541" y="12"/>
                    <a:pt x="448" y="28"/>
                  </a:cubicBezTo>
                  <a:lnTo>
                    <a:pt x="448" y="29"/>
                  </a:lnTo>
                  <a:cubicBezTo>
                    <a:pt x="344" y="45"/>
                    <a:pt x="247" y="84"/>
                    <a:pt x="153" y="124"/>
                  </a:cubicBezTo>
                  <a:cubicBezTo>
                    <a:pt x="50" y="166"/>
                    <a:pt x="0" y="299"/>
                    <a:pt x="25" y="403"/>
                  </a:cubicBezTo>
                  <a:cubicBezTo>
                    <a:pt x="39" y="466"/>
                    <a:pt x="79" y="523"/>
                    <a:pt x="134" y="559"/>
                  </a:cubicBezTo>
                  <a:cubicBezTo>
                    <a:pt x="176" y="586"/>
                    <a:pt x="219" y="595"/>
                    <a:pt x="265" y="595"/>
                  </a:cubicBezTo>
                  <a:cubicBezTo>
                    <a:pt x="284" y="595"/>
                    <a:pt x="303" y="594"/>
                    <a:pt x="323" y="591"/>
                  </a:cubicBezTo>
                  <a:cubicBezTo>
                    <a:pt x="369" y="584"/>
                    <a:pt x="414" y="580"/>
                    <a:pt x="461" y="574"/>
                  </a:cubicBezTo>
                  <a:cubicBezTo>
                    <a:pt x="590" y="565"/>
                    <a:pt x="717" y="562"/>
                    <a:pt x="846" y="562"/>
                  </a:cubicBezTo>
                  <a:cubicBezTo>
                    <a:pt x="878" y="562"/>
                    <a:pt x="910" y="562"/>
                    <a:pt x="943" y="562"/>
                  </a:cubicBezTo>
                  <a:cubicBezTo>
                    <a:pt x="1129" y="564"/>
                    <a:pt x="1315" y="580"/>
                    <a:pt x="1499" y="607"/>
                  </a:cubicBezTo>
                  <a:cubicBezTo>
                    <a:pt x="1492" y="606"/>
                    <a:pt x="1485" y="604"/>
                    <a:pt x="1479" y="603"/>
                  </a:cubicBezTo>
                  <a:lnTo>
                    <a:pt x="1479" y="603"/>
                  </a:lnTo>
                  <a:cubicBezTo>
                    <a:pt x="1486" y="604"/>
                    <a:pt x="1493" y="606"/>
                    <a:pt x="1499" y="607"/>
                  </a:cubicBezTo>
                  <a:cubicBezTo>
                    <a:pt x="1503" y="608"/>
                    <a:pt x="1506" y="608"/>
                    <a:pt x="1510" y="609"/>
                  </a:cubicBezTo>
                  <a:lnTo>
                    <a:pt x="1510" y="609"/>
                  </a:lnTo>
                  <a:cubicBezTo>
                    <a:pt x="1508" y="608"/>
                    <a:pt x="1505" y="608"/>
                    <a:pt x="1503" y="608"/>
                  </a:cubicBezTo>
                  <a:lnTo>
                    <a:pt x="1503" y="608"/>
                  </a:lnTo>
                  <a:cubicBezTo>
                    <a:pt x="1507" y="608"/>
                    <a:pt x="1511" y="609"/>
                    <a:pt x="1515" y="610"/>
                  </a:cubicBezTo>
                  <a:lnTo>
                    <a:pt x="1515" y="610"/>
                  </a:lnTo>
                  <a:cubicBezTo>
                    <a:pt x="1513" y="609"/>
                    <a:pt x="1512" y="609"/>
                    <a:pt x="1510" y="609"/>
                  </a:cubicBezTo>
                  <a:lnTo>
                    <a:pt x="1510" y="609"/>
                  </a:lnTo>
                  <a:cubicBezTo>
                    <a:pt x="1515" y="610"/>
                    <a:pt x="1521" y="611"/>
                    <a:pt x="1526" y="612"/>
                  </a:cubicBezTo>
                  <a:lnTo>
                    <a:pt x="1526" y="612"/>
                  </a:lnTo>
                  <a:cubicBezTo>
                    <a:pt x="1522" y="611"/>
                    <a:pt x="1518" y="610"/>
                    <a:pt x="1515" y="610"/>
                  </a:cubicBezTo>
                  <a:lnTo>
                    <a:pt x="1515" y="610"/>
                  </a:lnTo>
                  <a:cubicBezTo>
                    <a:pt x="1520" y="610"/>
                    <a:pt x="1525" y="611"/>
                    <a:pt x="1530" y="612"/>
                  </a:cubicBezTo>
                  <a:cubicBezTo>
                    <a:pt x="1528" y="612"/>
                    <a:pt x="1527" y="612"/>
                    <a:pt x="1526" y="612"/>
                  </a:cubicBezTo>
                  <a:lnTo>
                    <a:pt x="1526" y="612"/>
                  </a:lnTo>
                  <a:cubicBezTo>
                    <a:pt x="1719" y="647"/>
                    <a:pt x="1909" y="702"/>
                    <a:pt x="2092" y="776"/>
                  </a:cubicBezTo>
                  <a:cubicBezTo>
                    <a:pt x="2199" y="827"/>
                    <a:pt x="2302" y="885"/>
                    <a:pt x="2401" y="950"/>
                  </a:cubicBezTo>
                  <a:cubicBezTo>
                    <a:pt x="2420" y="963"/>
                    <a:pt x="2441" y="969"/>
                    <a:pt x="2462" y="969"/>
                  </a:cubicBezTo>
                  <a:cubicBezTo>
                    <a:pt x="2499" y="969"/>
                    <a:pt x="2536" y="951"/>
                    <a:pt x="2558" y="917"/>
                  </a:cubicBezTo>
                  <a:cubicBezTo>
                    <a:pt x="2591" y="864"/>
                    <a:pt x="2574" y="793"/>
                    <a:pt x="2520" y="761"/>
                  </a:cubicBezTo>
                  <a:cubicBezTo>
                    <a:pt x="2346" y="644"/>
                    <a:pt x="2169" y="535"/>
                    <a:pt x="1989" y="426"/>
                  </a:cubicBezTo>
                  <a:cubicBezTo>
                    <a:pt x="1804" y="314"/>
                    <a:pt x="1609" y="218"/>
                    <a:pt x="1408" y="140"/>
                  </a:cubicBezTo>
                  <a:cubicBezTo>
                    <a:pt x="1204" y="58"/>
                    <a:pt x="988" y="12"/>
                    <a:pt x="769" y="0"/>
                  </a:cubicBezTo>
                  <a:close/>
                </a:path>
              </a:pathLst>
            </a:custGeom>
            <a:solidFill>
              <a:srgbClr val="F3D2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32"/>
            <p:cNvSpPr/>
            <p:nvPr/>
          </p:nvSpPr>
          <p:spPr>
            <a:xfrm>
              <a:off x="6119357" y="2073712"/>
              <a:ext cx="36512" cy="20872"/>
            </a:xfrm>
            <a:custGeom>
              <a:avLst/>
              <a:gdLst/>
              <a:ahLst/>
              <a:cxnLst/>
              <a:rect l="l" t="t" r="r" b="b"/>
              <a:pathLst>
                <a:path w="2129" h="1217" extrusionOk="0">
                  <a:moveTo>
                    <a:pt x="258" y="1"/>
                  </a:moveTo>
                  <a:cubicBezTo>
                    <a:pt x="155" y="1"/>
                    <a:pt x="65" y="67"/>
                    <a:pt x="34" y="165"/>
                  </a:cubicBezTo>
                  <a:lnTo>
                    <a:pt x="36" y="166"/>
                  </a:lnTo>
                  <a:cubicBezTo>
                    <a:pt x="1" y="279"/>
                    <a:pt x="66" y="422"/>
                    <a:pt x="190" y="452"/>
                  </a:cubicBezTo>
                  <a:cubicBezTo>
                    <a:pt x="394" y="502"/>
                    <a:pt x="595" y="551"/>
                    <a:pt x="797" y="613"/>
                  </a:cubicBezTo>
                  <a:cubicBezTo>
                    <a:pt x="885" y="640"/>
                    <a:pt x="972" y="670"/>
                    <a:pt x="1061" y="701"/>
                  </a:cubicBezTo>
                  <a:cubicBezTo>
                    <a:pt x="1161" y="735"/>
                    <a:pt x="1260" y="779"/>
                    <a:pt x="1357" y="823"/>
                  </a:cubicBezTo>
                  <a:cubicBezTo>
                    <a:pt x="1456" y="873"/>
                    <a:pt x="1550" y="929"/>
                    <a:pt x="1645" y="987"/>
                  </a:cubicBezTo>
                  <a:cubicBezTo>
                    <a:pt x="1742" y="1051"/>
                    <a:pt x="1836" y="1120"/>
                    <a:pt x="1927" y="1196"/>
                  </a:cubicBezTo>
                  <a:cubicBezTo>
                    <a:pt x="1944" y="1210"/>
                    <a:pt x="1966" y="1217"/>
                    <a:pt x="1988" y="1217"/>
                  </a:cubicBezTo>
                  <a:cubicBezTo>
                    <a:pt x="2033" y="1217"/>
                    <a:pt x="2080" y="1191"/>
                    <a:pt x="2104" y="1155"/>
                  </a:cubicBezTo>
                  <a:cubicBezTo>
                    <a:pt x="2123" y="1126"/>
                    <a:pt x="2128" y="1091"/>
                    <a:pt x="2123" y="1056"/>
                  </a:cubicBezTo>
                  <a:cubicBezTo>
                    <a:pt x="2112" y="1023"/>
                    <a:pt x="2092" y="994"/>
                    <a:pt x="2063" y="975"/>
                  </a:cubicBezTo>
                  <a:cubicBezTo>
                    <a:pt x="1973" y="900"/>
                    <a:pt x="1883" y="825"/>
                    <a:pt x="1793" y="751"/>
                  </a:cubicBezTo>
                  <a:lnTo>
                    <a:pt x="1793" y="751"/>
                  </a:lnTo>
                  <a:cubicBezTo>
                    <a:pt x="1803" y="759"/>
                    <a:pt x="1812" y="766"/>
                    <a:pt x="1823" y="773"/>
                  </a:cubicBezTo>
                  <a:cubicBezTo>
                    <a:pt x="1597" y="586"/>
                    <a:pt x="1369" y="397"/>
                    <a:pt x="1115" y="245"/>
                  </a:cubicBezTo>
                  <a:cubicBezTo>
                    <a:pt x="856" y="92"/>
                    <a:pt x="563" y="8"/>
                    <a:pt x="262" y="1"/>
                  </a:cubicBezTo>
                  <a:close/>
                </a:path>
              </a:pathLst>
            </a:custGeom>
            <a:solidFill>
              <a:srgbClr val="F3D2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32"/>
            <p:cNvSpPr/>
            <p:nvPr/>
          </p:nvSpPr>
          <p:spPr>
            <a:xfrm>
              <a:off x="6108844" y="2112715"/>
              <a:ext cx="14595" cy="9535"/>
            </a:xfrm>
            <a:custGeom>
              <a:avLst/>
              <a:gdLst/>
              <a:ahLst/>
              <a:cxnLst/>
              <a:rect l="l" t="t" r="r" b="b"/>
              <a:pathLst>
                <a:path w="851" h="556" extrusionOk="0">
                  <a:moveTo>
                    <a:pt x="120" y="1"/>
                  </a:moveTo>
                  <a:cubicBezTo>
                    <a:pt x="110" y="1"/>
                    <a:pt x="101" y="2"/>
                    <a:pt x="92" y="5"/>
                  </a:cubicBezTo>
                  <a:cubicBezTo>
                    <a:pt x="65" y="13"/>
                    <a:pt x="41" y="30"/>
                    <a:pt x="27" y="55"/>
                  </a:cubicBezTo>
                  <a:cubicBezTo>
                    <a:pt x="1" y="101"/>
                    <a:pt x="15" y="174"/>
                    <a:pt x="66" y="197"/>
                  </a:cubicBezTo>
                  <a:cubicBezTo>
                    <a:pt x="162" y="241"/>
                    <a:pt x="255" y="289"/>
                    <a:pt x="346" y="338"/>
                  </a:cubicBezTo>
                  <a:cubicBezTo>
                    <a:pt x="461" y="400"/>
                    <a:pt x="570" y="470"/>
                    <a:pt x="681" y="543"/>
                  </a:cubicBezTo>
                  <a:cubicBezTo>
                    <a:pt x="696" y="552"/>
                    <a:pt x="714" y="556"/>
                    <a:pt x="731" y="556"/>
                  </a:cubicBezTo>
                  <a:cubicBezTo>
                    <a:pt x="767" y="556"/>
                    <a:pt x="803" y="537"/>
                    <a:pt x="823" y="503"/>
                  </a:cubicBezTo>
                  <a:cubicBezTo>
                    <a:pt x="850" y="453"/>
                    <a:pt x="833" y="389"/>
                    <a:pt x="784" y="360"/>
                  </a:cubicBezTo>
                  <a:cubicBezTo>
                    <a:pt x="695" y="303"/>
                    <a:pt x="606" y="248"/>
                    <a:pt x="518" y="194"/>
                  </a:cubicBezTo>
                  <a:cubicBezTo>
                    <a:pt x="405" y="129"/>
                    <a:pt x="288" y="69"/>
                    <a:pt x="169" y="15"/>
                  </a:cubicBezTo>
                  <a:cubicBezTo>
                    <a:pt x="155" y="7"/>
                    <a:pt x="137" y="1"/>
                    <a:pt x="120" y="1"/>
                  </a:cubicBezTo>
                  <a:close/>
                </a:path>
              </a:pathLst>
            </a:custGeom>
            <a:solidFill>
              <a:srgbClr val="F3D2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32"/>
            <p:cNvSpPr/>
            <p:nvPr/>
          </p:nvSpPr>
          <p:spPr>
            <a:xfrm>
              <a:off x="6492045" y="1674713"/>
              <a:ext cx="103312" cy="49735"/>
            </a:xfrm>
            <a:custGeom>
              <a:avLst/>
              <a:gdLst/>
              <a:ahLst/>
              <a:cxnLst/>
              <a:rect l="l" t="t" r="r" b="b"/>
              <a:pathLst>
                <a:path w="6024" h="2900" extrusionOk="0">
                  <a:moveTo>
                    <a:pt x="2262" y="1"/>
                  </a:moveTo>
                  <a:cubicBezTo>
                    <a:pt x="2043" y="1"/>
                    <a:pt x="1825" y="23"/>
                    <a:pt x="1610" y="68"/>
                  </a:cubicBezTo>
                  <a:cubicBezTo>
                    <a:pt x="1029" y="182"/>
                    <a:pt x="478" y="516"/>
                    <a:pt x="62" y="1012"/>
                  </a:cubicBezTo>
                  <a:cubicBezTo>
                    <a:pt x="15" y="1067"/>
                    <a:pt x="1" y="1157"/>
                    <a:pt x="62" y="1222"/>
                  </a:cubicBezTo>
                  <a:cubicBezTo>
                    <a:pt x="92" y="1250"/>
                    <a:pt x="131" y="1264"/>
                    <a:pt x="172" y="1264"/>
                  </a:cubicBezTo>
                  <a:cubicBezTo>
                    <a:pt x="210" y="1264"/>
                    <a:pt x="248" y="1250"/>
                    <a:pt x="274" y="1221"/>
                  </a:cubicBezTo>
                  <a:cubicBezTo>
                    <a:pt x="390" y="1081"/>
                    <a:pt x="521" y="952"/>
                    <a:pt x="663" y="839"/>
                  </a:cubicBezTo>
                  <a:cubicBezTo>
                    <a:pt x="830" y="711"/>
                    <a:pt x="1013" y="604"/>
                    <a:pt x="1208" y="522"/>
                  </a:cubicBezTo>
                  <a:cubicBezTo>
                    <a:pt x="1500" y="404"/>
                    <a:pt x="1813" y="343"/>
                    <a:pt x="2129" y="343"/>
                  </a:cubicBezTo>
                  <a:cubicBezTo>
                    <a:pt x="2140" y="343"/>
                    <a:pt x="2151" y="343"/>
                    <a:pt x="2162" y="344"/>
                  </a:cubicBezTo>
                  <a:cubicBezTo>
                    <a:pt x="2297" y="344"/>
                    <a:pt x="2430" y="352"/>
                    <a:pt x="2566" y="368"/>
                  </a:cubicBezTo>
                  <a:cubicBezTo>
                    <a:pt x="2869" y="413"/>
                    <a:pt x="3165" y="496"/>
                    <a:pt x="3450" y="612"/>
                  </a:cubicBezTo>
                  <a:cubicBezTo>
                    <a:pt x="3780" y="758"/>
                    <a:pt x="4092" y="942"/>
                    <a:pt x="4378" y="1161"/>
                  </a:cubicBezTo>
                  <a:cubicBezTo>
                    <a:pt x="4648" y="1375"/>
                    <a:pt x="4895" y="1619"/>
                    <a:pt x="5110" y="1889"/>
                  </a:cubicBezTo>
                  <a:cubicBezTo>
                    <a:pt x="5212" y="2021"/>
                    <a:pt x="5305" y="2159"/>
                    <a:pt x="5389" y="2303"/>
                  </a:cubicBezTo>
                  <a:cubicBezTo>
                    <a:pt x="5467" y="2438"/>
                    <a:pt x="5533" y="2579"/>
                    <a:pt x="5597" y="2721"/>
                  </a:cubicBezTo>
                  <a:cubicBezTo>
                    <a:pt x="5629" y="2805"/>
                    <a:pt x="5652" y="2845"/>
                    <a:pt x="5703" y="2871"/>
                  </a:cubicBezTo>
                  <a:cubicBezTo>
                    <a:pt x="5735" y="2890"/>
                    <a:pt x="5771" y="2898"/>
                    <a:pt x="5807" y="2900"/>
                  </a:cubicBezTo>
                  <a:cubicBezTo>
                    <a:pt x="5883" y="2898"/>
                    <a:pt x="5951" y="2858"/>
                    <a:pt x="5987" y="2794"/>
                  </a:cubicBezTo>
                  <a:cubicBezTo>
                    <a:pt x="6016" y="2744"/>
                    <a:pt x="6024" y="2688"/>
                    <a:pt x="6008" y="2634"/>
                  </a:cubicBezTo>
                  <a:cubicBezTo>
                    <a:pt x="5854" y="2100"/>
                    <a:pt x="5521" y="1584"/>
                    <a:pt x="5045" y="1141"/>
                  </a:cubicBezTo>
                  <a:cubicBezTo>
                    <a:pt x="4597" y="726"/>
                    <a:pt x="4032" y="397"/>
                    <a:pt x="3411" y="194"/>
                  </a:cubicBezTo>
                  <a:cubicBezTo>
                    <a:pt x="3125" y="101"/>
                    <a:pt x="2830" y="40"/>
                    <a:pt x="2529" y="12"/>
                  </a:cubicBezTo>
                  <a:cubicBezTo>
                    <a:pt x="2441" y="5"/>
                    <a:pt x="2351" y="1"/>
                    <a:pt x="22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32"/>
            <p:cNvSpPr/>
            <p:nvPr/>
          </p:nvSpPr>
          <p:spPr>
            <a:xfrm>
              <a:off x="6336600" y="1441125"/>
              <a:ext cx="97343" cy="38416"/>
            </a:xfrm>
            <a:custGeom>
              <a:avLst/>
              <a:gdLst/>
              <a:ahLst/>
              <a:cxnLst/>
              <a:rect l="l" t="t" r="r" b="b"/>
              <a:pathLst>
                <a:path w="5676" h="2240" extrusionOk="0">
                  <a:moveTo>
                    <a:pt x="4786" y="1"/>
                  </a:moveTo>
                  <a:lnTo>
                    <a:pt x="4786" y="2"/>
                  </a:lnTo>
                  <a:cubicBezTo>
                    <a:pt x="4097" y="2"/>
                    <a:pt x="3354" y="156"/>
                    <a:pt x="2580" y="460"/>
                  </a:cubicBezTo>
                  <a:cubicBezTo>
                    <a:pt x="2142" y="631"/>
                    <a:pt x="1703" y="855"/>
                    <a:pt x="1237" y="1145"/>
                  </a:cubicBezTo>
                  <a:cubicBezTo>
                    <a:pt x="1029" y="1272"/>
                    <a:pt x="832" y="1416"/>
                    <a:pt x="646" y="1549"/>
                  </a:cubicBezTo>
                  <a:cubicBezTo>
                    <a:pt x="441" y="1699"/>
                    <a:pt x="245" y="1857"/>
                    <a:pt x="62" y="2017"/>
                  </a:cubicBezTo>
                  <a:cubicBezTo>
                    <a:pt x="10" y="2060"/>
                    <a:pt x="1" y="2136"/>
                    <a:pt x="40" y="2190"/>
                  </a:cubicBezTo>
                  <a:cubicBezTo>
                    <a:pt x="65" y="2220"/>
                    <a:pt x="103" y="2238"/>
                    <a:pt x="142" y="2239"/>
                  </a:cubicBezTo>
                  <a:cubicBezTo>
                    <a:pt x="168" y="2239"/>
                    <a:pt x="193" y="2229"/>
                    <a:pt x="213" y="2211"/>
                  </a:cubicBezTo>
                  <a:cubicBezTo>
                    <a:pt x="515" y="1949"/>
                    <a:pt x="840" y="1713"/>
                    <a:pt x="1185" y="1510"/>
                  </a:cubicBezTo>
                  <a:cubicBezTo>
                    <a:pt x="1773" y="1173"/>
                    <a:pt x="2402" y="910"/>
                    <a:pt x="3054" y="727"/>
                  </a:cubicBezTo>
                  <a:lnTo>
                    <a:pt x="3000" y="727"/>
                  </a:lnTo>
                  <a:cubicBezTo>
                    <a:pt x="3552" y="595"/>
                    <a:pt x="4082" y="522"/>
                    <a:pt x="4577" y="518"/>
                  </a:cubicBezTo>
                  <a:cubicBezTo>
                    <a:pt x="4837" y="519"/>
                    <a:pt x="5097" y="543"/>
                    <a:pt x="5353" y="586"/>
                  </a:cubicBezTo>
                  <a:cubicBezTo>
                    <a:pt x="5515" y="586"/>
                    <a:pt x="5639" y="490"/>
                    <a:pt x="5658" y="354"/>
                  </a:cubicBezTo>
                  <a:cubicBezTo>
                    <a:pt x="5675" y="204"/>
                    <a:pt x="5572" y="69"/>
                    <a:pt x="5424" y="47"/>
                  </a:cubicBezTo>
                  <a:cubicBezTo>
                    <a:pt x="5213" y="17"/>
                    <a:pt x="5000" y="2"/>
                    <a:pt x="478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32"/>
            <p:cNvSpPr/>
            <p:nvPr/>
          </p:nvSpPr>
          <p:spPr>
            <a:xfrm>
              <a:off x="6849073" y="1539730"/>
              <a:ext cx="81840" cy="107599"/>
            </a:xfrm>
            <a:custGeom>
              <a:avLst/>
              <a:gdLst/>
              <a:ahLst/>
              <a:cxnLst/>
              <a:rect l="l" t="t" r="r" b="b"/>
              <a:pathLst>
                <a:path w="4772" h="6274" extrusionOk="0">
                  <a:moveTo>
                    <a:pt x="311" y="0"/>
                  </a:moveTo>
                  <a:cubicBezTo>
                    <a:pt x="209" y="0"/>
                    <a:pt x="113" y="53"/>
                    <a:pt x="55" y="138"/>
                  </a:cubicBezTo>
                  <a:cubicBezTo>
                    <a:pt x="13" y="205"/>
                    <a:pt x="0" y="287"/>
                    <a:pt x="19" y="364"/>
                  </a:cubicBezTo>
                  <a:cubicBezTo>
                    <a:pt x="35" y="439"/>
                    <a:pt x="81" y="503"/>
                    <a:pt x="145" y="544"/>
                  </a:cubicBezTo>
                  <a:cubicBezTo>
                    <a:pt x="603" y="830"/>
                    <a:pt x="1041" y="1145"/>
                    <a:pt x="1457" y="1488"/>
                  </a:cubicBezTo>
                  <a:cubicBezTo>
                    <a:pt x="1788" y="1761"/>
                    <a:pt x="2102" y="2053"/>
                    <a:pt x="2396" y="2363"/>
                  </a:cubicBezTo>
                  <a:cubicBezTo>
                    <a:pt x="2703" y="2689"/>
                    <a:pt x="2986" y="3034"/>
                    <a:pt x="3246" y="3399"/>
                  </a:cubicBezTo>
                  <a:cubicBezTo>
                    <a:pt x="3457" y="3704"/>
                    <a:pt x="3653" y="4019"/>
                    <a:pt x="3831" y="4346"/>
                  </a:cubicBezTo>
                  <a:cubicBezTo>
                    <a:pt x="4010" y="4677"/>
                    <a:pt x="4165" y="5021"/>
                    <a:pt x="4296" y="5376"/>
                  </a:cubicBezTo>
                  <a:cubicBezTo>
                    <a:pt x="4391" y="5644"/>
                    <a:pt x="4475" y="5917"/>
                    <a:pt x="4545" y="6188"/>
                  </a:cubicBezTo>
                  <a:cubicBezTo>
                    <a:pt x="4558" y="6238"/>
                    <a:pt x="4603" y="6273"/>
                    <a:pt x="4653" y="6273"/>
                  </a:cubicBezTo>
                  <a:cubicBezTo>
                    <a:pt x="4703" y="6266"/>
                    <a:pt x="4730" y="6251"/>
                    <a:pt x="4751" y="6221"/>
                  </a:cubicBezTo>
                  <a:cubicBezTo>
                    <a:pt x="4767" y="6196"/>
                    <a:pt x="4771" y="6166"/>
                    <a:pt x="4765" y="6137"/>
                  </a:cubicBezTo>
                  <a:cubicBezTo>
                    <a:pt x="4613" y="5538"/>
                    <a:pt x="4405" y="4957"/>
                    <a:pt x="4148" y="4397"/>
                  </a:cubicBezTo>
                  <a:cubicBezTo>
                    <a:pt x="3900" y="3851"/>
                    <a:pt x="3580" y="3300"/>
                    <a:pt x="3197" y="2760"/>
                  </a:cubicBezTo>
                  <a:cubicBezTo>
                    <a:pt x="2822" y="2237"/>
                    <a:pt x="2405" y="1746"/>
                    <a:pt x="1951" y="1292"/>
                  </a:cubicBezTo>
                  <a:cubicBezTo>
                    <a:pt x="1534" y="878"/>
                    <a:pt x="1047" y="471"/>
                    <a:pt x="462" y="48"/>
                  </a:cubicBezTo>
                  <a:cubicBezTo>
                    <a:pt x="417" y="18"/>
                    <a:pt x="365" y="0"/>
                    <a:pt x="31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32"/>
            <p:cNvSpPr/>
            <p:nvPr/>
          </p:nvSpPr>
          <p:spPr>
            <a:xfrm>
              <a:off x="6497430" y="1815185"/>
              <a:ext cx="111029" cy="28418"/>
            </a:xfrm>
            <a:custGeom>
              <a:avLst/>
              <a:gdLst/>
              <a:ahLst/>
              <a:cxnLst/>
              <a:rect l="l" t="t" r="r" b="b"/>
              <a:pathLst>
                <a:path w="6474" h="1657" extrusionOk="0">
                  <a:moveTo>
                    <a:pt x="5983" y="1"/>
                  </a:moveTo>
                  <a:lnTo>
                    <a:pt x="5983" y="2"/>
                  </a:lnTo>
                  <a:cubicBezTo>
                    <a:pt x="5922" y="4"/>
                    <a:pt x="5871" y="49"/>
                    <a:pt x="5861" y="108"/>
                  </a:cubicBezTo>
                  <a:cubicBezTo>
                    <a:pt x="5826" y="317"/>
                    <a:pt x="5824" y="532"/>
                    <a:pt x="5856" y="742"/>
                  </a:cubicBezTo>
                  <a:lnTo>
                    <a:pt x="5759" y="779"/>
                  </a:lnTo>
                  <a:lnTo>
                    <a:pt x="5702" y="804"/>
                  </a:lnTo>
                  <a:cubicBezTo>
                    <a:pt x="5316" y="956"/>
                    <a:pt x="4912" y="1061"/>
                    <a:pt x="4501" y="1118"/>
                  </a:cubicBezTo>
                  <a:cubicBezTo>
                    <a:pt x="4227" y="1151"/>
                    <a:pt x="3952" y="1169"/>
                    <a:pt x="3676" y="1169"/>
                  </a:cubicBezTo>
                  <a:cubicBezTo>
                    <a:pt x="3387" y="1169"/>
                    <a:pt x="3098" y="1151"/>
                    <a:pt x="2812" y="1116"/>
                  </a:cubicBezTo>
                  <a:cubicBezTo>
                    <a:pt x="2263" y="1045"/>
                    <a:pt x="1787" y="926"/>
                    <a:pt x="1355" y="752"/>
                  </a:cubicBezTo>
                  <a:cubicBezTo>
                    <a:pt x="1082" y="631"/>
                    <a:pt x="822" y="484"/>
                    <a:pt x="577" y="313"/>
                  </a:cubicBezTo>
                  <a:cubicBezTo>
                    <a:pt x="530" y="281"/>
                    <a:pt x="475" y="262"/>
                    <a:pt x="418" y="262"/>
                  </a:cubicBezTo>
                  <a:cubicBezTo>
                    <a:pt x="414" y="262"/>
                    <a:pt x="410" y="262"/>
                    <a:pt x="406" y="262"/>
                  </a:cubicBezTo>
                  <a:cubicBezTo>
                    <a:pt x="402" y="262"/>
                    <a:pt x="399" y="262"/>
                    <a:pt x="395" y="262"/>
                  </a:cubicBezTo>
                  <a:cubicBezTo>
                    <a:pt x="364" y="262"/>
                    <a:pt x="334" y="268"/>
                    <a:pt x="305" y="278"/>
                  </a:cubicBezTo>
                  <a:cubicBezTo>
                    <a:pt x="217" y="301"/>
                    <a:pt x="143" y="360"/>
                    <a:pt x="99" y="439"/>
                  </a:cubicBezTo>
                  <a:cubicBezTo>
                    <a:pt x="0" y="602"/>
                    <a:pt x="56" y="811"/>
                    <a:pt x="223" y="917"/>
                  </a:cubicBezTo>
                  <a:cubicBezTo>
                    <a:pt x="605" y="1160"/>
                    <a:pt x="1059" y="1350"/>
                    <a:pt x="1570" y="1481"/>
                  </a:cubicBezTo>
                  <a:cubicBezTo>
                    <a:pt x="2031" y="1598"/>
                    <a:pt x="2503" y="1657"/>
                    <a:pt x="2976" y="1657"/>
                  </a:cubicBezTo>
                  <a:cubicBezTo>
                    <a:pt x="2982" y="1657"/>
                    <a:pt x="2988" y="1657"/>
                    <a:pt x="2994" y="1656"/>
                  </a:cubicBezTo>
                  <a:lnTo>
                    <a:pt x="3078" y="1656"/>
                  </a:lnTo>
                  <a:cubicBezTo>
                    <a:pt x="3543" y="1652"/>
                    <a:pt x="4031" y="1587"/>
                    <a:pt x="4571" y="1456"/>
                  </a:cubicBezTo>
                  <a:cubicBezTo>
                    <a:pt x="5043" y="1343"/>
                    <a:pt x="5500" y="1182"/>
                    <a:pt x="5941" y="977"/>
                  </a:cubicBezTo>
                  <a:lnTo>
                    <a:pt x="5941" y="977"/>
                  </a:lnTo>
                  <a:lnTo>
                    <a:pt x="5939" y="1032"/>
                  </a:lnTo>
                  <a:cubicBezTo>
                    <a:pt x="5988" y="1153"/>
                    <a:pt x="6054" y="1264"/>
                    <a:pt x="6135" y="1365"/>
                  </a:cubicBezTo>
                  <a:cubicBezTo>
                    <a:pt x="6170" y="1407"/>
                    <a:pt x="6222" y="1431"/>
                    <a:pt x="6278" y="1433"/>
                  </a:cubicBezTo>
                  <a:cubicBezTo>
                    <a:pt x="6315" y="1433"/>
                    <a:pt x="6353" y="1420"/>
                    <a:pt x="6384" y="1397"/>
                  </a:cubicBezTo>
                  <a:cubicBezTo>
                    <a:pt x="6459" y="1337"/>
                    <a:pt x="6474" y="1227"/>
                    <a:pt x="6417" y="1148"/>
                  </a:cubicBezTo>
                  <a:cubicBezTo>
                    <a:pt x="6353" y="1071"/>
                    <a:pt x="6295" y="990"/>
                    <a:pt x="6243" y="906"/>
                  </a:cubicBezTo>
                  <a:cubicBezTo>
                    <a:pt x="6224" y="869"/>
                    <a:pt x="6203" y="829"/>
                    <a:pt x="6186" y="789"/>
                  </a:cubicBezTo>
                  <a:cubicBezTo>
                    <a:pt x="6174" y="766"/>
                    <a:pt x="6166" y="743"/>
                    <a:pt x="6157" y="720"/>
                  </a:cubicBezTo>
                  <a:cubicBezTo>
                    <a:pt x="6115" y="592"/>
                    <a:pt x="6109" y="564"/>
                    <a:pt x="6105" y="538"/>
                  </a:cubicBezTo>
                  <a:cubicBezTo>
                    <a:pt x="6092" y="473"/>
                    <a:pt x="6084" y="406"/>
                    <a:pt x="6084" y="338"/>
                  </a:cubicBezTo>
                  <a:cubicBezTo>
                    <a:pt x="6087" y="271"/>
                    <a:pt x="6093" y="204"/>
                    <a:pt x="6103" y="137"/>
                  </a:cubicBezTo>
                  <a:cubicBezTo>
                    <a:pt x="6110" y="72"/>
                    <a:pt x="6064" y="12"/>
                    <a:pt x="5999" y="2"/>
                  </a:cubicBezTo>
                  <a:lnTo>
                    <a:pt x="5983"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32"/>
            <p:cNvSpPr/>
            <p:nvPr/>
          </p:nvSpPr>
          <p:spPr>
            <a:xfrm>
              <a:off x="6688997" y="1717369"/>
              <a:ext cx="209007" cy="77329"/>
            </a:xfrm>
            <a:custGeom>
              <a:avLst/>
              <a:gdLst/>
              <a:ahLst/>
              <a:cxnLst/>
              <a:rect l="l" t="t" r="r" b="b"/>
              <a:pathLst>
                <a:path w="12187" h="4509" extrusionOk="0">
                  <a:moveTo>
                    <a:pt x="192" y="0"/>
                  </a:moveTo>
                  <a:cubicBezTo>
                    <a:pt x="160" y="0"/>
                    <a:pt x="128" y="9"/>
                    <a:pt x="100" y="25"/>
                  </a:cubicBezTo>
                  <a:cubicBezTo>
                    <a:pt x="57" y="50"/>
                    <a:pt x="26" y="92"/>
                    <a:pt x="13" y="140"/>
                  </a:cubicBezTo>
                  <a:cubicBezTo>
                    <a:pt x="0" y="186"/>
                    <a:pt x="6" y="236"/>
                    <a:pt x="32" y="276"/>
                  </a:cubicBezTo>
                  <a:cubicBezTo>
                    <a:pt x="517" y="1058"/>
                    <a:pt x="1121" y="1759"/>
                    <a:pt x="1824" y="2353"/>
                  </a:cubicBezTo>
                  <a:cubicBezTo>
                    <a:pt x="2546" y="2963"/>
                    <a:pt x="3329" y="3451"/>
                    <a:pt x="4151" y="3804"/>
                  </a:cubicBezTo>
                  <a:cubicBezTo>
                    <a:pt x="4616" y="4007"/>
                    <a:pt x="5049" y="4156"/>
                    <a:pt x="5473" y="4260"/>
                  </a:cubicBezTo>
                  <a:cubicBezTo>
                    <a:pt x="5865" y="4359"/>
                    <a:pt x="6322" y="4432"/>
                    <a:pt x="6870" y="4482"/>
                  </a:cubicBezTo>
                  <a:cubicBezTo>
                    <a:pt x="7067" y="4500"/>
                    <a:pt x="7274" y="4508"/>
                    <a:pt x="7503" y="4508"/>
                  </a:cubicBezTo>
                  <a:cubicBezTo>
                    <a:pt x="7744" y="4508"/>
                    <a:pt x="7984" y="4500"/>
                    <a:pt x="8225" y="4482"/>
                  </a:cubicBezTo>
                  <a:cubicBezTo>
                    <a:pt x="8465" y="4466"/>
                    <a:pt x="8703" y="4430"/>
                    <a:pt x="8939" y="4395"/>
                  </a:cubicBezTo>
                  <a:cubicBezTo>
                    <a:pt x="9173" y="4356"/>
                    <a:pt x="9406" y="4305"/>
                    <a:pt x="9635" y="4243"/>
                  </a:cubicBezTo>
                  <a:cubicBezTo>
                    <a:pt x="10069" y="4125"/>
                    <a:pt x="10489" y="3959"/>
                    <a:pt x="10887" y="3750"/>
                  </a:cubicBezTo>
                  <a:cubicBezTo>
                    <a:pt x="11069" y="3656"/>
                    <a:pt x="11244" y="3550"/>
                    <a:pt x="11411" y="3434"/>
                  </a:cubicBezTo>
                  <a:cubicBezTo>
                    <a:pt x="11622" y="3293"/>
                    <a:pt x="11821" y="3135"/>
                    <a:pt x="12003" y="2960"/>
                  </a:cubicBezTo>
                  <a:cubicBezTo>
                    <a:pt x="12156" y="2805"/>
                    <a:pt x="12187" y="2568"/>
                    <a:pt x="12081" y="2379"/>
                  </a:cubicBezTo>
                  <a:cubicBezTo>
                    <a:pt x="11996" y="2227"/>
                    <a:pt x="11835" y="2134"/>
                    <a:pt x="11662" y="2134"/>
                  </a:cubicBezTo>
                  <a:cubicBezTo>
                    <a:pt x="11661" y="2134"/>
                    <a:pt x="11660" y="2134"/>
                    <a:pt x="11658" y="2134"/>
                  </a:cubicBezTo>
                  <a:cubicBezTo>
                    <a:pt x="11574" y="2134"/>
                    <a:pt x="11493" y="2156"/>
                    <a:pt x="11420" y="2198"/>
                  </a:cubicBezTo>
                  <a:lnTo>
                    <a:pt x="11170" y="2342"/>
                  </a:lnTo>
                  <a:lnTo>
                    <a:pt x="11045" y="2411"/>
                  </a:lnTo>
                  <a:cubicBezTo>
                    <a:pt x="10896" y="2498"/>
                    <a:pt x="10745" y="2584"/>
                    <a:pt x="10589" y="2667"/>
                  </a:cubicBezTo>
                  <a:cubicBezTo>
                    <a:pt x="10316" y="2809"/>
                    <a:pt x="10035" y="2941"/>
                    <a:pt x="9730" y="3071"/>
                  </a:cubicBezTo>
                  <a:cubicBezTo>
                    <a:pt x="9101" y="3315"/>
                    <a:pt x="8485" y="3479"/>
                    <a:pt x="7900" y="3559"/>
                  </a:cubicBezTo>
                  <a:cubicBezTo>
                    <a:pt x="7609" y="3592"/>
                    <a:pt x="7316" y="3609"/>
                    <a:pt x="7021" y="3609"/>
                  </a:cubicBezTo>
                  <a:cubicBezTo>
                    <a:pt x="6703" y="3608"/>
                    <a:pt x="6383" y="3589"/>
                    <a:pt x="6067" y="3551"/>
                  </a:cubicBezTo>
                  <a:lnTo>
                    <a:pt x="6014" y="3550"/>
                  </a:lnTo>
                  <a:cubicBezTo>
                    <a:pt x="5625" y="3490"/>
                    <a:pt x="5269" y="3419"/>
                    <a:pt x="4927" y="3335"/>
                  </a:cubicBezTo>
                  <a:cubicBezTo>
                    <a:pt x="4568" y="3246"/>
                    <a:pt x="4208" y="3126"/>
                    <a:pt x="3791" y="2957"/>
                  </a:cubicBezTo>
                  <a:lnTo>
                    <a:pt x="3791" y="2957"/>
                  </a:lnTo>
                  <a:lnTo>
                    <a:pt x="3823" y="3004"/>
                  </a:lnTo>
                  <a:cubicBezTo>
                    <a:pt x="3445" y="2811"/>
                    <a:pt x="3187" y="2681"/>
                    <a:pt x="2969" y="2562"/>
                  </a:cubicBezTo>
                  <a:cubicBezTo>
                    <a:pt x="2667" y="2392"/>
                    <a:pt x="2378" y="2204"/>
                    <a:pt x="2102" y="1994"/>
                  </a:cubicBezTo>
                  <a:cubicBezTo>
                    <a:pt x="1579" y="1592"/>
                    <a:pt x="1108" y="1124"/>
                    <a:pt x="704" y="602"/>
                  </a:cubicBezTo>
                  <a:cubicBezTo>
                    <a:pt x="585" y="445"/>
                    <a:pt x="465" y="272"/>
                    <a:pt x="354" y="95"/>
                  </a:cubicBezTo>
                  <a:cubicBezTo>
                    <a:pt x="321" y="37"/>
                    <a:pt x="259" y="0"/>
                    <a:pt x="1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32"/>
            <p:cNvSpPr/>
            <p:nvPr/>
          </p:nvSpPr>
          <p:spPr>
            <a:xfrm>
              <a:off x="6304389" y="1578887"/>
              <a:ext cx="144883" cy="75048"/>
            </a:xfrm>
            <a:custGeom>
              <a:avLst/>
              <a:gdLst/>
              <a:ahLst/>
              <a:cxnLst/>
              <a:rect l="l" t="t" r="r" b="b"/>
              <a:pathLst>
                <a:path w="8448" h="4376" extrusionOk="0">
                  <a:moveTo>
                    <a:pt x="417" y="0"/>
                  </a:moveTo>
                  <a:cubicBezTo>
                    <a:pt x="384" y="0"/>
                    <a:pt x="352" y="6"/>
                    <a:pt x="320" y="18"/>
                  </a:cubicBezTo>
                  <a:cubicBezTo>
                    <a:pt x="214" y="46"/>
                    <a:pt x="123" y="115"/>
                    <a:pt x="69" y="213"/>
                  </a:cubicBezTo>
                  <a:cubicBezTo>
                    <a:pt x="14" y="304"/>
                    <a:pt x="1" y="416"/>
                    <a:pt x="31" y="519"/>
                  </a:cubicBezTo>
                  <a:cubicBezTo>
                    <a:pt x="101" y="770"/>
                    <a:pt x="214" y="1013"/>
                    <a:pt x="275" y="1145"/>
                  </a:cubicBezTo>
                  <a:cubicBezTo>
                    <a:pt x="367" y="1345"/>
                    <a:pt x="473" y="1540"/>
                    <a:pt x="592" y="1727"/>
                  </a:cubicBezTo>
                  <a:cubicBezTo>
                    <a:pt x="823" y="2096"/>
                    <a:pt x="1097" y="2439"/>
                    <a:pt x="1408" y="2746"/>
                  </a:cubicBezTo>
                  <a:cubicBezTo>
                    <a:pt x="1982" y="3311"/>
                    <a:pt x="2699" y="3758"/>
                    <a:pt x="3481" y="4043"/>
                  </a:cubicBezTo>
                  <a:cubicBezTo>
                    <a:pt x="3835" y="4169"/>
                    <a:pt x="4203" y="4259"/>
                    <a:pt x="4576" y="4308"/>
                  </a:cubicBezTo>
                  <a:cubicBezTo>
                    <a:pt x="4907" y="4350"/>
                    <a:pt x="5241" y="4372"/>
                    <a:pt x="5575" y="4375"/>
                  </a:cubicBezTo>
                  <a:cubicBezTo>
                    <a:pt x="5648" y="4375"/>
                    <a:pt x="5717" y="4374"/>
                    <a:pt x="5790" y="4372"/>
                  </a:cubicBezTo>
                  <a:cubicBezTo>
                    <a:pt x="6564" y="4346"/>
                    <a:pt x="7367" y="4202"/>
                    <a:pt x="8320" y="3922"/>
                  </a:cubicBezTo>
                  <a:cubicBezTo>
                    <a:pt x="8362" y="3910"/>
                    <a:pt x="8399" y="3883"/>
                    <a:pt x="8420" y="3845"/>
                  </a:cubicBezTo>
                  <a:cubicBezTo>
                    <a:pt x="8442" y="3806"/>
                    <a:pt x="8448" y="3761"/>
                    <a:pt x="8435" y="3719"/>
                  </a:cubicBezTo>
                  <a:cubicBezTo>
                    <a:pt x="8416" y="3647"/>
                    <a:pt x="8352" y="3598"/>
                    <a:pt x="8278" y="3598"/>
                  </a:cubicBezTo>
                  <a:cubicBezTo>
                    <a:pt x="7905" y="3701"/>
                    <a:pt x="7604" y="3767"/>
                    <a:pt x="7301" y="3807"/>
                  </a:cubicBezTo>
                  <a:lnTo>
                    <a:pt x="7340" y="3836"/>
                  </a:lnTo>
                  <a:lnTo>
                    <a:pt x="7097" y="3844"/>
                  </a:lnTo>
                  <a:cubicBezTo>
                    <a:pt x="6842" y="3858"/>
                    <a:pt x="6567" y="3876"/>
                    <a:pt x="6310" y="3881"/>
                  </a:cubicBezTo>
                  <a:lnTo>
                    <a:pt x="6242" y="3883"/>
                  </a:lnTo>
                  <a:cubicBezTo>
                    <a:pt x="5902" y="3883"/>
                    <a:pt x="5579" y="3846"/>
                    <a:pt x="5304" y="3813"/>
                  </a:cubicBezTo>
                  <a:cubicBezTo>
                    <a:pt x="4839" y="3742"/>
                    <a:pt x="4344" y="3602"/>
                    <a:pt x="3832" y="3396"/>
                  </a:cubicBezTo>
                  <a:cubicBezTo>
                    <a:pt x="3394" y="3203"/>
                    <a:pt x="3000" y="2978"/>
                    <a:pt x="2665" y="2727"/>
                  </a:cubicBezTo>
                  <a:cubicBezTo>
                    <a:pt x="2294" y="2433"/>
                    <a:pt x="1963" y="2098"/>
                    <a:pt x="1676" y="1723"/>
                  </a:cubicBezTo>
                  <a:cubicBezTo>
                    <a:pt x="1508" y="1501"/>
                    <a:pt x="1355" y="1270"/>
                    <a:pt x="1215" y="1030"/>
                  </a:cubicBezTo>
                  <a:cubicBezTo>
                    <a:pt x="1118" y="863"/>
                    <a:pt x="1031" y="692"/>
                    <a:pt x="944" y="519"/>
                  </a:cubicBezTo>
                  <a:lnTo>
                    <a:pt x="901" y="433"/>
                  </a:lnTo>
                  <a:cubicBezTo>
                    <a:pt x="864" y="358"/>
                    <a:pt x="826" y="282"/>
                    <a:pt x="785" y="208"/>
                  </a:cubicBezTo>
                  <a:cubicBezTo>
                    <a:pt x="721" y="82"/>
                    <a:pt x="580" y="1"/>
                    <a:pt x="428" y="1"/>
                  </a:cubicBezTo>
                  <a:cubicBezTo>
                    <a:pt x="424" y="0"/>
                    <a:pt x="421" y="0"/>
                    <a:pt x="4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32"/>
            <p:cNvSpPr/>
            <p:nvPr/>
          </p:nvSpPr>
          <p:spPr>
            <a:xfrm>
              <a:off x="6772491" y="1817535"/>
              <a:ext cx="152875" cy="120908"/>
            </a:xfrm>
            <a:custGeom>
              <a:avLst/>
              <a:gdLst/>
              <a:ahLst/>
              <a:cxnLst/>
              <a:rect l="l" t="t" r="r" b="b"/>
              <a:pathLst>
                <a:path w="8914" h="7050" extrusionOk="0">
                  <a:moveTo>
                    <a:pt x="4349" y="1"/>
                  </a:moveTo>
                  <a:cubicBezTo>
                    <a:pt x="2080" y="1"/>
                    <a:pt x="208" y="1429"/>
                    <a:pt x="106" y="3288"/>
                  </a:cubicBezTo>
                  <a:cubicBezTo>
                    <a:pt x="0" y="5229"/>
                    <a:pt x="1864" y="6911"/>
                    <a:pt x="4265" y="7041"/>
                  </a:cubicBezTo>
                  <a:cubicBezTo>
                    <a:pt x="4364" y="7047"/>
                    <a:pt x="4463" y="7050"/>
                    <a:pt x="4561" y="7050"/>
                  </a:cubicBezTo>
                  <a:cubicBezTo>
                    <a:pt x="6831" y="7050"/>
                    <a:pt x="8706" y="5623"/>
                    <a:pt x="8808" y="3762"/>
                  </a:cubicBezTo>
                  <a:cubicBezTo>
                    <a:pt x="8914" y="1822"/>
                    <a:pt x="7049" y="140"/>
                    <a:pt x="4648" y="9"/>
                  </a:cubicBezTo>
                  <a:cubicBezTo>
                    <a:pt x="4548" y="4"/>
                    <a:pt x="4448" y="1"/>
                    <a:pt x="434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32"/>
            <p:cNvSpPr/>
            <p:nvPr/>
          </p:nvSpPr>
          <p:spPr>
            <a:xfrm>
              <a:off x="6210913" y="1627135"/>
              <a:ext cx="115917" cy="111732"/>
            </a:xfrm>
            <a:custGeom>
              <a:avLst/>
              <a:gdLst/>
              <a:ahLst/>
              <a:cxnLst/>
              <a:rect l="l" t="t" r="r" b="b"/>
              <a:pathLst>
                <a:path w="6759" h="6515" extrusionOk="0">
                  <a:moveTo>
                    <a:pt x="2784" y="0"/>
                  </a:moveTo>
                  <a:cubicBezTo>
                    <a:pt x="2302" y="0"/>
                    <a:pt x="1836" y="130"/>
                    <a:pt x="1434" y="405"/>
                  </a:cubicBezTo>
                  <a:cubicBezTo>
                    <a:pt x="161" y="1273"/>
                    <a:pt x="0" y="3256"/>
                    <a:pt x="1073" y="4830"/>
                  </a:cubicBezTo>
                  <a:cubicBezTo>
                    <a:pt x="1807" y="5905"/>
                    <a:pt x="2930" y="6514"/>
                    <a:pt x="3973" y="6514"/>
                  </a:cubicBezTo>
                  <a:cubicBezTo>
                    <a:pt x="4456" y="6514"/>
                    <a:pt x="4922" y="6384"/>
                    <a:pt x="5325" y="6110"/>
                  </a:cubicBezTo>
                  <a:cubicBezTo>
                    <a:pt x="6597" y="5242"/>
                    <a:pt x="6758" y="3260"/>
                    <a:pt x="5685" y="1686"/>
                  </a:cubicBezTo>
                  <a:cubicBezTo>
                    <a:pt x="4950" y="609"/>
                    <a:pt x="3828" y="0"/>
                    <a:pt x="27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3" name="Google Shape;553;p32"/>
          <p:cNvGrpSpPr/>
          <p:nvPr/>
        </p:nvGrpSpPr>
        <p:grpSpPr>
          <a:xfrm rot="8461900" flipH="1">
            <a:off x="-201792" y="-575467"/>
            <a:ext cx="2975450" cy="2433489"/>
            <a:chOff x="-1013948" y="57740"/>
            <a:chExt cx="4023292" cy="3290473"/>
          </a:xfrm>
        </p:grpSpPr>
        <p:sp>
          <p:nvSpPr>
            <p:cNvPr id="554" name="Google Shape;554;p32"/>
            <p:cNvSpPr/>
            <p:nvPr/>
          </p:nvSpPr>
          <p:spPr>
            <a:xfrm rot="3404494" flipH="1">
              <a:off x="313757" y="-254151"/>
              <a:ext cx="1367883" cy="3914256"/>
            </a:xfrm>
            <a:custGeom>
              <a:avLst/>
              <a:gdLst/>
              <a:ahLst/>
              <a:cxnLst/>
              <a:rect l="l" t="t" r="r" b="b"/>
              <a:pathLst>
                <a:path w="60170" h="172179" extrusionOk="0">
                  <a:moveTo>
                    <a:pt x="12645" y="0"/>
                  </a:moveTo>
                  <a:cubicBezTo>
                    <a:pt x="8220" y="0"/>
                    <a:pt x="3990" y="2430"/>
                    <a:pt x="1624" y="6279"/>
                  </a:cubicBezTo>
                  <a:cubicBezTo>
                    <a:pt x="918" y="7432"/>
                    <a:pt x="402" y="8692"/>
                    <a:pt x="98" y="10008"/>
                  </a:cubicBezTo>
                  <a:cubicBezTo>
                    <a:pt x="1" y="10424"/>
                    <a:pt x="343" y="10689"/>
                    <a:pt x="672" y="10689"/>
                  </a:cubicBezTo>
                  <a:cubicBezTo>
                    <a:pt x="896" y="10689"/>
                    <a:pt x="1115" y="10565"/>
                    <a:pt x="1181" y="10280"/>
                  </a:cubicBezTo>
                  <a:cubicBezTo>
                    <a:pt x="2392" y="5102"/>
                    <a:pt x="7243" y="1096"/>
                    <a:pt x="12567" y="1096"/>
                  </a:cubicBezTo>
                  <a:cubicBezTo>
                    <a:pt x="12857" y="1096"/>
                    <a:pt x="13147" y="1108"/>
                    <a:pt x="13439" y="1132"/>
                  </a:cubicBezTo>
                  <a:cubicBezTo>
                    <a:pt x="16304" y="1369"/>
                    <a:pt x="19051" y="2715"/>
                    <a:pt x="21062" y="4756"/>
                  </a:cubicBezTo>
                  <a:cubicBezTo>
                    <a:pt x="23256" y="6982"/>
                    <a:pt x="24313" y="9961"/>
                    <a:pt x="24447" y="13053"/>
                  </a:cubicBezTo>
                  <a:cubicBezTo>
                    <a:pt x="24731" y="19574"/>
                    <a:pt x="21849" y="25771"/>
                    <a:pt x="21841" y="32287"/>
                  </a:cubicBezTo>
                  <a:cubicBezTo>
                    <a:pt x="21832" y="38446"/>
                    <a:pt x="23918" y="44340"/>
                    <a:pt x="26236" y="49963"/>
                  </a:cubicBezTo>
                  <a:cubicBezTo>
                    <a:pt x="28611" y="55725"/>
                    <a:pt x="31327" y="61411"/>
                    <a:pt x="32703" y="67520"/>
                  </a:cubicBezTo>
                  <a:cubicBezTo>
                    <a:pt x="34233" y="74315"/>
                    <a:pt x="33879" y="81399"/>
                    <a:pt x="32468" y="88181"/>
                  </a:cubicBezTo>
                  <a:cubicBezTo>
                    <a:pt x="29572" y="102100"/>
                    <a:pt x="22414" y="114506"/>
                    <a:pt x="16783" y="127414"/>
                  </a:cubicBezTo>
                  <a:cubicBezTo>
                    <a:pt x="11418" y="139714"/>
                    <a:pt x="7251" y="153388"/>
                    <a:pt x="9941" y="166891"/>
                  </a:cubicBezTo>
                  <a:cubicBezTo>
                    <a:pt x="10274" y="168552"/>
                    <a:pt x="10714" y="170189"/>
                    <a:pt x="11258" y="171791"/>
                  </a:cubicBezTo>
                  <a:cubicBezTo>
                    <a:pt x="11349" y="172061"/>
                    <a:pt x="11573" y="172179"/>
                    <a:pt x="11796" y="172179"/>
                  </a:cubicBezTo>
                  <a:cubicBezTo>
                    <a:pt x="12133" y="172179"/>
                    <a:pt x="12467" y="171910"/>
                    <a:pt x="12336" y="171495"/>
                  </a:cubicBezTo>
                  <a:cubicBezTo>
                    <a:pt x="8847" y="160494"/>
                    <a:pt x="12931" y="148993"/>
                    <a:pt x="18209" y="139304"/>
                  </a:cubicBezTo>
                  <a:cubicBezTo>
                    <a:pt x="20943" y="134286"/>
                    <a:pt x="24043" y="129480"/>
                    <a:pt x="26871" y="124515"/>
                  </a:cubicBezTo>
                  <a:cubicBezTo>
                    <a:pt x="29668" y="119602"/>
                    <a:pt x="32101" y="114498"/>
                    <a:pt x="34102" y="109208"/>
                  </a:cubicBezTo>
                  <a:cubicBezTo>
                    <a:pt x="38152" y="98506"/>
                    <a:pt x="40368" y="87217"/>
                    <a:pt x="40854" y="75792"/>
                  </a:cubicBezTo>
                  <a:cubicBezTo>
                    <a:pt x="41377" y="63523"/>
                    <a:pt x="40251" y="51243"/>
                    <a:pt x="40897" y="38977"/>
                  </a:cubicBezTo>
                  <a:cubicBezTo>
                    <a:pt x="41162" y="33947"/>
                    <a:pt x="41840" y="27641"/>
                    <a:pt x="47017" y="25217"/>
                  </a:cubicBezTo>
                  <a:cubicBezTo>
                    <a:pt x="47939" y="24785"/>
                    <a:pt x="48824" y="24594"/>
                    <a:pt x="49667" y="24594"/>
                  </a:cubicBezTo>
                  <a:cubicBezTo>
                    <a:pt x="53182" y="24594"/>
                    <a:pt x="55960" y="27921"/>
                    <a:pt x="57612" y="31009"/>
                  </a:cubicBezTo>
                  <a:cubicBezTo>
                    <a:pt x="58127" y="31968"/>
                    <a:pt x="58583" y="32958"/>
                    <a:pt x="59013" y="33959"/>
                  </a:cubicBezTo>
                  <a:cubicBezTo>
                    <a:pt x="59102" y="34166"/>
                    <a:pt x="59257" y="34252"/>
                    <a:pt x="59421" y="34252"/>
                  </a:cubicBezTo>
                  <a:cubicBezTo>
                    <a:pt x="59777" y="34252"/>
                    <a:pt x="60169" y="33844"/>
                    <a:pt x="59977" y="33397"/>
                  </a:cubicBezTo>
                  <a:cubicBezTo>
                    <a:pt x="58348" y="29598"/>
                    <a:pt x="55982" y="24989"/>
                    <a:pt x="51680" y="23758"/>
                  </a:cubicBezTo>
                  <a:cubicBezTo>
                    <a:pt x="51008" y="23566"/>
                    <a:pt x="50348" y="23477"/>
                    <a:pt x="49705" y="23477"/>
                  </a:cubicBezTo>
                  <a:cubicBezTo>
                    <a:pt x="45745" y="23477"/>
                    <a:pt x="42457" y="26875"/>
                    <a:pt x="41119" y="30519"/>
                  </a:cubicBezTo>
                  <a:cubicBezTo>
                    <a:pt x="40168" y="33114"/>
                    <a:pt x="39948" y="35914"/>
                    <a:pt x="39796" y="38653"/>
                  </a:cubicBezTo>
                  <a:cubicBezTo>
                    <a:pt x="39621" y="41841"/>
                    <a:pt x="39566" y="45036"/>
                    <a:pt x="39574" y="48230"/>
                  </a:cubicBezTo>
                  <a:cubicBezTo>
                    <a:pt x="39588" y="54623"/>
                    <a:pt x="39851" y="61014"/>
                    <a:pt x="39877" y="67407"/>
                  </a:cubicBezTo>
                  <a:cubicBezTo>
                    <a:pt x="39903" y="73715"/>
                    <a:pt x="39684" y="80028"/>
                    <a:pt x="38810" y="86281"/>
                  </a:cubicBezTo>
                  <a:cubicBezTo>
                    <a:pt x="37993" y="92125"/>
                    <a:pt x="36687" y="97889"/>
                    <a:pt x="34901" y="103514"/>
                  </a:cubicBezTo>
                  <a:cubicBezTo>
                    <a:pt x="33116" y="109140"/>
                    <a:pt x="30855" y="114606"/>
                    <a:pt x="28142" y="119848"/>
                  </a:cubicBezTo>
                  <a:cubicBezTo>
                    <a:pt x="25395" y="125154"/>
                    <a:pt x="22158" y="130180"/>
                    <a:pt x="19160" y="135343"/>
                  </a:cubicBezTo>
                  <a:cubicBezTo>
                    <a:pt x="15075" y="142377"/>
                    <a:pt x="11317" y="150130"/>
                    <a:pt x="10231" y="158245"/>
                  </a:cubicBezTo>
                  <a:cubicBezTo>
                    <a:pt x="10221" y="148479"/>
                    <a:pt x="13224" y="138662"/>
                    <a:pt x="17003" y="129722"/>
                  </a:cubicBezTo>
                  <a:cubicBezTo>
                    <a:pt x="22593" y="116501"/>
                    <a:pt x="30019" y="103937"/>
                    <a:pt x="33252" y="89830"/>
                  </a:cubicBezTo>
                  <a:cubicBezTo>
                    <a:pt x="34811" y="83024"/>
                    <a:pt x="35370" y="75933"/>
                    <a:pt x="34145" y="69027"/>
                  </a:cubicBezTo>
                  <a:cubicBezTo>
                    <a:pt x="33007" y="62620"/>
                    <a:pt x="30247" y="56676"/>
                    <a:pt x="27751" y="50715"/>
                  </a:cubicBezTo>
                  <a:cubicBezTo>
                    <a:pt x="25314" y="44896"/>
                    <a:pt x="22985" y="38810"/>
                    <a:pt x="22959" y="32413"/>
                  </a:cubicBezTo>
                  <a:cubicBezTo>
                    <a:pt x="22930" y="25713"/>
                    <a:pt x="25993" y="19333"/>
                    <a:pt x="25543" y="12615"/>
                  </a:cubicBezTo>
                  <a:cubicBezTo>
                    <a:pt x="25345" y="9673"/>
                    <a:pt x="24361" y="6848"/>
                    <a:pt x="22431" y="4594"/>
                  </a:cubicBezTo>
                  <a:cubicBezTo>
                    <a:pt x="20651" y="2515"/>
                    <a:pt x="18176" y="1007"/>
                    <a:pt x="15521" y="350"/>
                  </a:cubicBezTo>
                  <a:cubicBezTo>
                    <a:pt x="14565" y="113"/>
                    <a:pt x="13600" y="0"/>
                    <a:pt x="126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32"/>
            <p:cNvSpPr/>
            <p:nvPr/>
          </p:nvSpPr>
          <p:spPr>
            <a:xfrm rot="3404494" flipH="1">
              <a:off x="2420446" y="1103552"/>
              <a:ext cx="274100" cy="570956"/>
            </a:xfrm>
            <a:custGeom>
              <a:avLst/>
              <a:gdLst/>
              <a:ahLst/>
              <a:cxnLst/>
              <a:rect l="l" t="t" r="r" b="b"/>
              <a:pathLst>
                <a:path w="12057" h="25115" extrusionOk="0">
                  <a:moveTo>
                    <a:pt x="3668" y="0"/>
                  </a:moveTo>
                  <a:cubicBezTo>
                    <a:pt x="3083" y="0"/>
                    <a:pt x="2504" y="178"/>
                    <a:pt x="2026" y="568"/>
                  </a:cubicBezTo>
                  <a:cubicBezTo>
                    <a:pt x="1087" y="1332"/>
                    <a:pt x="749" y="2623"/>
                    <a:pt x="480" y="3753"/>
                  </a:cubicBezTo>
                  <a:cubicBezTo>
                    <a:pt x="164" y="5093"/>
                    <a:pt x="0" y="6482"/>
                    <a:pt x="74" y="7861"/>
                  </a:cubicBezTo>
                  <a:cubicBezTo>
                    <a:pt x="227" y="10687"/>
                    <a:pt x="1211" y="13391"/>
                    <a:pt x="1586" y="16185"/>
                  </a:cubicBezTo>
                  <a:cubicBezTo>
                    <a:pt x="1978" y="19124"/>
                    <a:pt x="2130" y="22137"/>
                    <a:pt x="3460" y="24844"/>
                  </a:cubicBezTo>
                  <a:cubicBezTo>
                    <a:pt x="3553" y="25036"/>
                    <a:pt x="3721" y="25114"/>
                    <a:pt x="3898" y="25114"/>
                  </a:cubicBezTo>
                  <a:cubicBezTo>
                    <a:pt x="4056" y="25114"/>
                    <a:pt x="4220" y="25052"/>
                    <a:pt x="4343" y="24952"/>
                  </a:cubicBezTo>
                  <a:cubicBezTo>
                    <a:pt x="6078" y="23548"/>
                    <a:pt x="7945" y="22215"/>
                    <a:pt x="9528" y="20635"/>
                  </a:cubicBezTo>
                  <a:cubicBezTo>
                    <a:pt x="10928" y="19236"/>
                    <a:pt x="12030" y="17455"/>
                    <a:pt x="12041" y="15421"/>
                  </a:cubicBezTo>
                  <a:cubicBezTo>
                    <a:pt x="12056" y="13320"/>
                    <a:pt x="10998" y="11432"/>
                    <a:pt x="10267" y="9527"/>
                  </a:cubicBezTo>
                  <a:cubicBezTo>
                    <a:pt x="9531" y="7585"/>
                    <a:pt x="9098" y="5514"/>
                    <a:pt x="8074" y="3690"/>
                  </a:cubicBezTo>
                  <a:cubicBezTo>
                    <a:pt x="7742" y="3092"/>
                    <a:pt x="7336" y="2537"/>
                    <a:pt x="6872" y="2036"/>
                  </a:cubicBezTo>
                  <a:cubicBezTo>
                    <a:pt x="6455" y="1411"/>
                    <a:pt x="5937" y="852"/>
                    <a:pt x="5301" y="469"/>
                  </a:cubicBezTo>
                  <a:cubicBezTo>
                    <a:pt x="4806" y="166"/>
                    <a:pt x="4234" y="0"/>
                    <a:pt x="36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32"/>
            <p:cNvSpPr/>
            <p:nvPr/>
          </p:nvSpPr>
          <p:spPr>
            <a:xfrm rot="3404494" flipH="1">
              <a:off x="1089475" y="334809"/>
              <a:ext cx="400362" cy="957518"/>
            </a:xfrm>
            <a:custGeom>
              <a:avLst/>
              <a:gdLst/>
              <a:ahLst/>
              <a:cxnLst/>
              <a:rect l="l" t="t" r="r" b="b"/>
              <a:pathLst>
                <a:path w="17611" h="42119" extrusionOk="0">
                  <a:moveTo>
                    <a:pt x="11551" y="0"/>
                  </a:moveTo>
                  <a:cubicBezTo>
                    <a:pt x="9932" y="0"/>
                    <a:pt x="8392" y="1118"/>
                    <a:pt x="7277" y="2191"/>
                  </a:cubicBezTo>
                  <a:cubicBezTo>
                    <a:pt x="6778" y="2673"/>
                    <a:pt x="6325" y="3202"/>
                    <a:pt x="5926" y="3769"/>
                  </a:cubicBezTo>
                  <a:cubicBezTo>
                    <a:pt x="5264" y="4497"/>
                    <a:pt x="4689" y="5301"/>
                    <a:pt x="4213" y="6161"/>
                  </a:cubicBezTo>
                  <a:cubicBezTo>
                    <a:pt x="3444" y="7553"/>
                    <a:pt x="2961" y="9083"/>
                    <a:pt x="2790" y="10664"/>
                  </a:cubicBezTo>
                  <a:cubicBezTo>
                    <a:pt x="2678" y="11731"/>
                    <a:pt x="2734" y="12799"/>
                    <a:pt x="2681" y="13869"/>
                  </a:cubicBezTo>
                  <a:cubicBezTo>
                    <a:pt x="2633" y="14914"/>
                    <a:pt x="2413" y="15920"/>
                    <a:pt x="2094" y="16919"/>
                  </a:cubicBezTo>
                  <a:cubicBezTo>
                    <a:pt x="1494" y="18784"/>
                    <a:pt x="659" y="20569"/>
                    <a:pt x="325" y="22517"/>
                  </a:cubicBezTo>
                  <a:cubicBezTo>
                    <a:pt x="0" y="24379"/>
                    <a:pt x="27" y="26286"/>
                    <a:pt x="381" y="28145"/>
                  </a:cubicBezTo>
                  <a:cubicBezTo>
                    <a:pt x="733" y="29989"/>
                    <a:pt x="1438" y="31757"/>
                    <a:pt x="2428" y="33351"/>
                  </a:cubicBezTo>
                  <a:cubicBezTo>
                    <a:pt x="3382" y="34897"/>
                    <a:pt x="4545" y="36298"/>
                    <a:pt x="5516" y="37828"/>
                  </a:cubicBezTo>
                  <a:cubicBezTo>
                    <a:pt x="5982" y="38562"/>
                    <a:pt x="6409" y="39326"/>
                    <a:pt x="6720" y="40138"/>
                  </a:cubicBezTo>
                  <a:cubicBezTo>
                    <a:pt x="6970" y="40800"/>
                    <a:pt x="7099" y="41866"/>
                    <a:pt x="7916" y="42085"/>
                  </a:cubicBezTo>
                  <a:cubicBezTo>
                    <a:pt x="7999" y="42108"/>
                    <a:pt x="8080" y="42118"/>
                    <a:pt x="8158" y="42118"/>
                  </a:cubicBezTo>
                  <a:cubicBezTo>
                    <a:pt x="8905" y="42118"/>
                    <a:pt x="9397" y="41137"/>
                    <a:pt x="9788" y="40611"/>
                  </a:cubicBezTo>
                  <a:cubicBezTo>
                    <a:pt x="10342" y="39862"/>
                    <a:pt x="10873" y="39101"/>
                    <a:pt x="11382" y="38327"/>
                  </a:cubicBezTo>
                  <a:cubicBezTo>
                    <a:pt x="13464" y="35147"/>
                    <a:pt x="15171" y="31694"/>
                    <a:pt x="16233" y="28041"/>
                  </a:cubicBezTo>
                  <a:cubicBezTo>
                    <a:pt x="17308" y="24326"/>
                    <a:pt x="17610" y="20476"/>
                    <a:pt x="17081" y="16642"/>
                  </a:cubicBezTo>
                  <a:cubicBezTo>
                    <a:pt x="16486" y="12344"/>
                    <a:pt x="15353" y="8097"/>
                    <a:pt x="14339" y="3885"/>
                  </a:cubicBezTo>
                  <a:cubicBezTo>
                    <a:pt x="14210" y="3346"/>
                    <a:pt x="14079" y="2808"/>
                    <a:pt x="13949" y="2269"/>
                  </a:cubicBezTo>
                  <a:cubicBezTo>
                    <a:pt x="13844" y="1833"/>
                    <a:pt x="13744" y="1379"/>
                    <a:pt x="13505" y="991"/>
                  </a:cubicBezTo>
                  <a:cubicBezTo>
                    <a:pt x="13084" y="318"/>
                    <a:pt x="12339" y="0"/>
                    <a:pt x="11566" y="0"/>
                  </a:cubicBezTo>
                  <a:cubicBezTo>
                    <a:pt x="11561" y="0"/>
                    <a:pt x="11556" y="0"/>
                    <a:pt x="115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32"/>
            <p:cNvSpPr/>
            <p:nvPr/>
          </p:nvSpPr>
          <p:spPr>
            <a:xfrm rot="3404494" flipH="1">
              <a:off x="2459331" y="1175531"/>
              <a:ext cx="294196" cy="541174"/>
            </a:xfrm>
            <a:custGeom>
              <a:avLst/>
              <a:gdLst/>
              <a:ahLst/>
              <a:cxnLst/>
              <a:rect l="l" t="t" r="r" b="b"/>
              <a:pathLst>
                <a:path w="12941" h="23805" extrusionOk="0">
                  <a:moveTo>
                    <a:pt x="7078" y="0"/>
                  </a:moveTo>
                  <a:cubicBezTo>
                    <a:pt x="6882" y="0"/>
                    <a:pt x="6680" y="25"/>
                    <a:pt x="6474" y="79"/>
                  </a:cubicBezTo>
                  <a:cubicBezTo>
                    <a:pt x="5293" y="384"/>
                    <a:pt x="4246" y="1393"/>
                    <a:pt x="3479" y="2302"/>
                  </a:cubicBezTo>
                  <a:cubicBezTo>
                    <a:pt x="3401" y="2395"/>
                    <a:pt x="3323" y="2496"/>
                    <a:pt x="3249" y="2593"/>
                  </a:cubicBezTo>
                  <a:cubicBezTo>
                    <a:pt x="1830" y="4093"/>
                    <a:pt x="805" y="5964"/>
                    <a:pt x="370" y="8005"/>
                  </a:cubicBezTo>
                  <a:cubicBezTo>
                    <a:pt x="1" y="9726"/>
                    <a:pt x="19" y="11527"/>
                    <a:pt x="444" y="13237"/>
                  </a:cubicBezTo>
                  <a:cubicBezTo>
                    <a:pt x="879" y="14992"/>
                    <a:pt x="1771" y="16586"/>
                    <a:pt x="2720" y="18106"/>
                  </a:cubicBezTo>
                  <a:cubicBezTo>
                    <a:pt x="3833" y="19891"/>
                    <a:pt x="4943" y="21667"/>
                    <a:pt x="5923" y="23532"/>
                  </a:cubicBezTo>
                  <a:cubicBezTo>
                    <a:pt x="6020" y="23715"/>
                    <a:pt x="6210" y="23804"/>
                    <a:pt x="6401" y="23804"/>
                  </a:cubicBezTo>
                  <a:cubicBezTo>
                    <a:pt x="6599" y="23804"/>
                    <a:pt x="6797" y="23708"/>
                    <a:pt x="6894" y="23521"/>
                  </a:cubicBezTo>
                  <a:cubicBezTo>
                    <a:pt x="8123" y="21152"/>
                    <a:pt x="10131" y="19308"/>
                    <a:pt x="11386" y="16958"/>
                  </a:cubicBezTo>
                  <a:cubicBezTo>
                    <a:pt x="12626" y="14626"/>
                    <a:pt x="12940" y="11863"/>
                    <a:pt x="12295" y="9304"/>
                  </a:cubicBezTo>
                  <a:cubicBezTo>
                    <a:pt x="11961" y="7978"/>
                    <a:pt x="11305" y="6865"/>
                    <a:pt x="10645" y="5684"/>
                  </a:cubicBezTo>
                  <a:cubicBezTo>
                    <a:pt x="9939" y="4414"/>
                    <a:pt x="10043" y="2939"/>
                    <a:pt x="9424" y="1647"/>
                  </a:cubicBezTo>
                  <a:cubicBezTo>
                    <a:pt x="8968" y="694"/>
                    <a:pt x="8102" y="0"/>
                    <a:pt x="70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32"/>
            <p:cNvSpPr/>
            <p:nvPr/>
          </p:nvSpPr>
          <p:spPr>
            <a:xfrm rot="3404494" flipH="1">
              <a:off x="1009669" y="206172"/>
              <a:ext cx="394792" cy="1014125"/>
            </a:xfrm>
            <a:custGeom>
              <a:avLst/>
              <a:gdLst/>
              <a:ahLst/>
              <a:cxnLst/>
              <a:rect l="l" t="t" r="r" b="b"/>
              <a:pathLst>
                <a:path w="17366" h="44609" extrusionOk="0">
                  <a:moveTo>
                    <a:pt x="5608" y="0"/>
                  </a:moveTo>
                  <a:cubicBezTo>
                    <a:pt x="5311" y="0"/>
                    <a:pt x="5100" y="181"/>
                    <a:pt x="4811" y="434"/>
                  </a:cubicBezTo>
                  <a:cubicBezTo>
                    <a:pt x="4644" y="582"/>
                    <a:pt x="4484" y="740"/>
                    <a:pt x="4327" y="903"/>
                  </a:cubicBezTo>
                  <a:cubicBezTo>
                    <a:pt x="1866" y="3075"/>
                    <a:pt x="1072" y="6579"/>
                    <a:pt x="1345" y="9783"/>
                  </a:cubicBezTo>
                  <a:cubicBezTo>
                    <a:pt x="1523" y="11947"/>
                    <a:pt x="2089" y="14044"/>
                    <a:pt x="2640" y="16137"/>
                  </a:cubicBezTo>
                  <a:cubicBezTo>
                    <a:pt x="2924" y="17225"/>
                    <a:pt x="3267" y="18331"/>
                    <a:pt x="3338" y="19456"/>
                  </a:cubicBezTo>
                  <a:cubicBezTo>
                    <a:pt x="3407" y="20506"/>
                    <a:pt x="3147" y="21478"/>
                    <a:pt x="2719" y="22433"/>
                  </a:cubicBezTo>
                  <a:cubicBezTo>
                    <a:pt x="2291" y="23389"/>
                    <a:pt x="1776" y="24301"/>
                    <a:pt x="1375" y="25271"/>
                  </a:cubicBezTo>
                  <a:cubicBezTo>
                    <a:pt x="991" y="26207"/>
                    <a:pt x="672" y="27163"/>
                    <a:pt x="455" y="28150"/>
                  </a:cubicBezTo>
                  <a:cubicBezTo>
                    <a:pt x="30" y="30105"/>
                    <a:pt x="0" y="32187"/>
                    <a:pt x="660" y="34097"/>
                  </a:cubicBezTo>
                  <a:cubicBezTo>
                    <a:pt x="1318" y="36009"/>
                    <a:pt x="2579" y="37606"/>
                    <a:pt x="3543" y="39364"/>
                  </a:cubicBezTo>
                  <a:cubicBezTo>
                    <a:pt x="4050" y="40291"/>
                    <a:pt x="4472" y="41263"/>
                    <a:pt x="4805" y="42265"/>
                  </a:cubicBezTo>
                  <a:cubicBezTo>
                    <a:pt x="4962" y="42738"/>
                    <a:pt x="5092" y="43219"/>
                    <a:pt x="5215" y="43699"/>
                  </a:cubicBezTo>
                  <a:cubicBezTo>
                    <a:pt x="5316" y="44106"/>
                    <a:pt x="5473" y="44519"/>
                    <a:pt x="5939" y="44597"/>
                  </a:cubicBezTo>
                  <a:cubicBezTo>
                    <a:pt x="5985" y="44605"/>
                    <a:pt x="6030" y="44609"/>
                    <a:pt x="6073" y="44609"/>
                  </a:cubicBezTo>
                  <a:cubicBezTo>
                    <a:pt x="6430" y="44609"/>
                    <a:pt x="6705" y="44354"/>
                    <a:pt x="6981" y="44139"/>
                  </a:cubicBezTo>
                  <a:cubicBezTo>
                    <a:pt x="7365" y="43838"/>
                    <a:pt x="7742" y="43520"/>
                    <a:pt x="8106" y="43196"/>
                  </a:cubicBezTo>
                  <a:cubicBezTo>
                    <a:pt x="8799" y="42579"/>
                    <a:pt x="9457" y="41923"/>
                    <a:pt x="10077" y="41230"/>
                  </a:cubicBezTo>
                  <a:cubicBezTo>
                    <a:pt x="11281" y="39877"/>
                    <a:pt x="12348" y="38407"/>
                    <a:pt x="13261" y="36842"/>
                  </a:cubicBezTo>
                  <a:cubicBezTo>
                    <a:pt x="15146" y="33609"/>
                    <a:pt x="16363" y="29989"/>
                    <a:pt x="16836" y="26276"/>
                  </a:cubicBezTo>
                  <a:cubicBezTo>
                    <a:pt x="17365" y="22145"/>
                    <a:pt x="17038" y="17936"/>
                    <a:pt x="15963" y="13920"/>
                  </a:cubicBezTo>
                  <a:cubicBezTo>
                    <a:pt x="15005" y="10330"/>
                    <a:pt x="13509" y="6754"/>
                    <a:pt x="11111" y="3883"/>
                  </a:cubicBezTo>
                  <a:cubicBezTo>
                    <a:pt x="10004" y="2557"/>
                    <a:pt x="8663" y="1394"/>
                    <a:pt x="7125" y="594"/>
                  </a:cubicBezTo>
                  <a:cubicBezTo>
                    <a:pt x="6753" y="402"/>
                    <a:pt x="6372" y="230"/>
                    <a:pt x="5980" y="80"/>
                  </a:cubicBezTo>
                  <a:cubicBezTo>
                    <a:pt x="5839" y="25"/>
                    <a:pt x="5718" y="0"/>
                    <a:pt x="56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32"/>
            <p:cNvSpPr/>
            <p:nvPr/>
          </p:nvSpPr>
          <p:spPr>
            <a:xfrm rot="3404494" flipH="1">
              <a:off x="1057456" y="171817"/>
              <a:ext cx="236885" cy="1009397"/>
            </a:xfrm>
            <a:custGeom>
              <a:avLst/>
              <a:gdLst/>
              <a:ahLst/>
              <a:cxnLst/>
              <a:rect l="l" t="t" r="r" b="b"/>
              <a:pathLst>
                <a:path w="10420" h="44401" extrusionOk="0">
                  <a:moveTo>
                    <a:pt x="0" y="1"/>
                  </a:moveTo>
                  <a:lnTo>
                    <a:pt x="0" y="1"/>
                  </a:lnTo>
                  <a:cubicBezTo>
                    <a:pt x="3637" y="2933"/>
                    <a:pt x="5718" y="5078"/>
                    <a:pt x="7009" y="9690"/>
                  </a:cubicBezTo>
                  <a:cubicBezTo>
                    <a:pt x="9599" y="17427"/>
                    <a:pt x="9300" y="26062"/>
                    <a:pt x="5488" y="33352"/>
                  </a:cubicBezTo>
                  <a:cubicBezTo>
                    <a:pt x="3637" y="36975"/>
                    <a:pt x="1105" y="40392"/>
                    <a:pt x="104" y="44401"/>
                  </a:cubicBezTo>
                  <a:cubicBezTo>
                    <a:pt x="1404" y="40458"/>
                    <a:pt x="4034" y="37240"/>
                    <a:pt x="6002" y="33623"/>
                  </a:cubicBezTo>
                  <a:cubicBezTo>
                    <a:pt x="10100" y="26235"/>
                    <a:pt x="10419" y="17386"/>
                    <a:pt x="7560" y="9512"/>
                  </a:cubicBezTo>
                  <a:cubicBezTo>
                    <a:pt x="6156" y="4936"/>
                    <a:pt x="3844" y="2652"/>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32"/>
            <p:cNvSpPr/>
            <p:nvPr/>
          </p:nvSpPr>
          <p:spPr>
            <a:xfrm rot="3404494" flipH="1">
              <a:off x="1169285" y="284095"/>
              <a:ext cx="210104" cy="935330"/>
            </a:xfrm>
            <a:custGeom>
              <a:avLst/>
              <a:gdLst/>
              <a:ahLst/>
              <a:cxnLst/>
              <a:rect l="l" t="t" r="r" b="b"/>
              <a:pathLst>
                <a:path w="9242" h="41143" extrusionOk="0">
                  <a:moveTo>
                    <a:pt x="4111" y="0"/>
                  </a:moveTo>
                  <a:cubicBezTo>
                    <a:pt x="4046" y="0"/>
                    <a:pt x="3980" y="18"/>
                    <a:pt x="3922" y="54"/>
                  </a:cubicBezTo>
                  <a:cubicBezTo>
                    <a:pt x="3779" y="141"/>
                    <a:pt x="3716" y="315"/>
                    <a:pt x="3768" y="475"/>
                  </a:cubicBezTo>
                  <a:cubicBezTo>
                    <a:pt x="4697" y="3297"/>
                    <a:pt x="4820" y="6381"/>
                    <a:pt x="4122" y="9275"/>
                  </a:cubicBezTo>
                  <a:cubicBezTo>
                    <a:pt x="3774" y="10729"/>
                    <a:pt x="3245" y="12166"/>
                    <a:pt x="2952" y="13694"/>
                  </a:cubicBezTo>
                  <a:cubicBezTo>
                    <a:pt x="2653" y="15232"/>
                    <a:pt x="2736" y="16810"/>
                    <a:pt x="2921" y="18322"/>
                  </a:cubicBezTo>
                  <a:cubicBezTo>
                    <a:pt x="3101" y="19838"/>
                    <a:pt x="3368" y="21330"/>
                    <a:pt x="3414" y="22830"/>
                  </a:cubicBezTo>
                  <a:cubicBezTo>
                    <a:pt x="3482" y="25089"/>
                    <a:pt x="3090" y="27340"/>
                    <a:pt x="2263" y="29444"/>
                  </a:cubicBezTo>
                  <a:cubicBezTo>
                    <a:pt x="1464" y="31506"/>
                    <a:pt x="0" y="33659"/>
                    <a:pt x="665" y="35958"/>
                  </a:cubicBezTo>
                  <a:cubicBezTo>
                    <a:pt x="285" y="34455"/>
                    <a:pt x="879" y="32950"/>
                    <a:pt x="1520" y="31604"/>
                  </a:cubicBezTo>
                  <a:cubicBezTo>
                    <a:pt x="4070" y="26887"/>
                    <a:pt x="4183" y="23445"/>
                    <a:pt x="3460" y="18262"/>
                  </a:cubicBezTo>
                  <a:cubicBezTo>
                    <a:pt x="3305" y="16762"/>
                    <a:pt x="3268" y="15264"/>
                    <a:pt x="3573" y="13815"/>
                  </a:cubicBezTo>
                  <a:cubicBezTo>
                    <a:pt x="3860" y="12356"/>
                    <a:pt x="4395" y="10933"/>
                    <a:pt x="4767" y="9433"/>
                  </a:cubicBezTo>
                  <a:cubicBezTo>
                    <a:pt x="5381" y="6955"/>
                    <a:pt x="5419" y="4338"/>
                    <a:pt x="4882" y="1839"/>
                  </a:cubicBezTo>
                  <a:lnTo>
                    <a:pt x="4882" y="1839"/>
                  </a:lnTo>
                  <a:cubicBezTo>
                    <a:pt x="8506" y="6830"/>
                    <a:pt x="8248" y="14708"/>
                    <a:pt x="7793" y="20531"/>
                  </a:cubicBezTo>
                  <a:cubicBezTo>
                    <a:pt x="7452" y="24036"/>
                    <a:pt x="6736" y="27494"/>
                    <a:pt x="5658" y="30844"/>
                  </a:cubicBezTo>
                  <a:cubicBezTo>
                    <a:pt x="4606" y="34184"/>
                    <a:pt x="3146" y="37569"/>
                    <a:pt x="3310" y="41143"/>
                  </a:cubicBezTo>
                  <a:lnTo>
                    <a:pt x="3310" y="41141"/>
                  </a:lnTo>
                  <a:cubicBezTo>
                    <a:pt x="3321" y="37561"/>
                    <a:pt x="4859" y="34286"/>
                    <a:pt x="6020" y="30965"/>
                  </a:cubicBezTo>
                  <a:cubicBezTo>
                    <a:pt x="7180" y="27603"/>
                    <a:pt x="7973" y="24127"/>
                    <a:pt x="8390" y="20596"/>
                  </a:cubicBezTo>
                  <a:cubicBezTo>
                    <a:pt x="8997" y="14174"/>
                    <a:pt x="9242" y="4976"/>
                    <a:pt x="4368" y="105"/>
                  </a:cubicBezTo>
                  <a:cubicBezTo>
                    <a:pt x="4298" y="36"/>
                    <a:pt x="4205" y="0"/>
                    <a:pt x="41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32"/>
            <p:cNvSpPr/>
            <p:nvPr/>
          </p:nvSpPr>
          <p:spPr>
            <a:xfrm rot="3404494" flipH="1">
              <a:off x="2517634" y="1183231"/>
              <a:ext cx="238385" cy="485272"/>
            </a:xfrm>
            <a:custGeom>
              <a:avLst/>
              <a:gdLst/>
              <a:ahLst/>
              <a:cxnLst/>
              <a:rect l="l" t="t" r="r" b="b"/>
              <a:pathLst>
                <a:path w="10486" h="21346" extrusionOk="0">
                  <a:moveTo>
                    <a:pt x="5103" y="1"/>
                  </a:moveTo>
                  <a:cubicBezTo>
                    <a:pt x="4954" y="1"/>
                    <a:pt x="4816" y="94"/>
                    <a:pt x="4762" y="236"/>
                  </a:cubicBezTo>
                  <a:cubicBezTo>
                    <a:pt x="3957" y="2357"/>
                    <a:pt x="2696" y="4348"/>
                    <a:pt x="1815" y="6471"/>
                  </a:cubicBezTo>
                  <a:cubicBezTo>
                    <a:pt x="343" y="10062"/>
                    <a:pt x="1" y="14122"/>
                    <a:pt x="917" y="17889"/>
                  </a:cubicBezTo>
                  <a:cubicBezTo>
                    <a:pt x="457" y="14860"/>
                    <a:pt x="687" y="11767"/>
                    <a:pt x="1590" y="8840"/>
                  </a:cubicBezTo>
                  <a:cubicBezTo>
                    <a:pt x="2339" y="6287"/>
                    <a:pt x="3820" y="4093"/>
                    <a:pt x="4934" y="1690"/>
                  </a:cubicBezTo>
                  <a:lnTo>
                    <a:pt x="4934" y="1690"/>
                  </a:lnTo>
                  <a:cubicBezTo>
                    <a:pt x="5055" y="2212"/>
                    <a:pt x="5223" y="2719"/>
                    <a:pt x="5430" y="3203"/>
                  </a:cubicBezTo>
                  <a:cubicBezTo>
                    <a:pt x="6153" y="4942"/>
                    <a:pt x="7216" y="6488"/>
                    <a:pt x="8002" y="8170"/>
                  </a:cubicBezTo>
                  <a:cubicBezTo>
                    <a:pt x="9140" y="10637"/>
                    <a:pt x="9619" y="13474"/>
                    <a:pt x="8969" y="16143"/>
                  </a:cubicBezTo>
                  <a:cubicBezTo>
                    <a:pt x="8556" y="17924"/>
                    <a:pt x="7514" y="19541"/>
                    <a:pt x="7028" y="21346"/>
                  </a:cubicBezTo>
                  <a:cubicBezTo>
                    <a:pt x="7686" y="19586"/>
                    <a:pt x="8797" y="18061"/>
                    <a:pt x="9345" y="16245"/>
                  </a:cubicBezTo>
                  <a:cubicBezTo>
                    <a:pt x="10486" y="12541"/>
                    <a:pt x="9269" y="8592"/>
                    <a:pt x="7337" y="5382"/>
                  </a:cubicBezTo>
                  <a:cubicBezTo>
                    <a:pt x="6446" y="3766"/>
                    <a:pt x="5591" y="2114"/>
                    <a:pt x="5468" y="344"/>
                  </a:cubicBezTo>
                  <a:cubicBezTo>
                    <a:pt x="5458" y="172"/>
                    <a:pt x="5329" y="30"/>
                    <a:pt x="5159" y="5"/>
                  </a:cubicBezTo>
                  <a:cubicBezTo>
                    <a:pt x="5140" y="2"/>
                    <a:pt x="5122" y="1"/>
                    <a:pt x="51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32"/>
            <p:cNvSpPr/>
            <p:nvPr/>
          </p:nvSpPr>
          <p:spPr>
            <a:xfrm rot="3404494" flipH="1">
              <a:off x="2585346" y="1191907"/>
              <a:ext cx="47536" cy="528148"/>
            </a:xfrm>
            <a:custGeom>
              <a:avLst/>
              <a:gdLst/>
              <a:ahLst/>
              <a:cxnLst/>
              <a:rect l="l" t="t" r="r" b="b"/>
              <a:pathLst>
                <a:path w="2091" h="23232" extrusionOk="0">
                  <a:moveTo>
                    <a:pt x="1345" y="1"/>
                  </a:moveTo>
                  <a:lnTo>
                    <a:pt x="1345" y="1"/>
                  </a:lnTo>
                  <a:cubicBezTo>
                    <a:pt x="0" y="3719"/>
                    <a:pt x="338" y="7800"/>
                    <a:pt x="834" y="11650"/>
                  </a:cubicBezTo>
                  <a:cubicBezTo>
                    <a:pt x="1085" y="13580"/>
                    <a:pt x="1320" y="15492"/>
                    <a:pt x="1302" y="17415"/>
                  </a:cubicBezTo>
                  <a:cubicBezTo>
                    <a:pt x="1292" y="19344"/>
                    <a:pt x="1090" y="21282"/>
                    <a:pt x="964" y="23232"/>
                  </a:cubicBezTo>
                  <a:cubicBezTo>
                    <a:pt x="1619" y="20382"/>
                    <a:pt x="2091" y="17422"/>
                    <a:pt x="1869" y="14480"/>
                  </a:cubicBezTo>
                  <a:cubicBezTo>
                    <a:pt x="1462" y="9647"/>
                    <a:pt x="364" y="4837"/>
                    <a:pt x="13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3" name="Google Shape;563;p32"/>
          <p:cNvGrpSpPr/>
          <p:nvPr/>
        </p:nvGrpSpPr>
        <p:grpSpPr>
          <a:xfrm rot="8446138">
            <a:off x="5993268" y="4156565"/>
            <a:ext cx="1857763" cy="1020915"/>
            <a:chOff x="1531525" y="4034800"/>
            <a:chExt cx="1111475" cy="610800"/>
          </a:xfrm>
        </p:grpSpPr>
        <p:sp>
          <p:nvSpPr>
            <p:cNvPr id="564" name="Google Shape;564;p32"/>
            <p:cNvSpPr/>
            <p:nvPr/>
          </p:nvSpPr>
          <p:spPr>
            <a:xfrm>
              <a:off x="1717125" y="4239250"/>
              <a:ext cx="925875" cy="209800"/>
            </a:xfrm>
            <a:custGeom>
              <a:avLst/>
              <a:gdLst/>
              <a:ahLst/>
              <a:cxnLst/>
              <a:rect l="l" t="t" r="r" b="b"/>
              <a:pathLst>
                <a:path w="37035" h="8392" extrusionOk="0">
                  <a:moveTo>
                    <a:pt x="232" y="1"/>
                  </a:moveTo>
                  <a:cubicBezTo>
                    <a:pt x="105" y="1"/>
                    <a:pt x="0" y="167"/>
                    <a:pt x="128" y="254"/>
                  </a:cubicBezTo>
                  <a:cubicBezTo>
                    <a:pt x="378" y="422"/>
                    <a:pt x="630" y="589"/>
                    <a:pt x="884" y="754"/>
                  </a:cubicBezTo>
                  <a:cubicBezTo>
                    <a:pt x="2943" y="2100"/>
                    <a:pt x="5101" y="3292"/>
                    <a:pt x="7335" y="4321"/>
                  </a:cubicBezTo>
                  <a:cubicBezTo>
                    <a:pt x="9558" y="5345"/>
                    <a:pt x="11859" y="6190"/>
                    <a:pt x="14217" y="6849"/>
                  </a:cubicBezTo>
                  <a:cubicBezTo>
                    <a:pt x="16643" y="7529"/>
                    <a:pt x="19126" y="7988"/>
                    <a:pt x="21636" y="8221"/>
                  </a:cubicBezTo>
                  <a:cubicBezTo>
                    <a:pt x="22857" y="8335"/>
                    <a:pt x="24083" y="8391"/>
                    <a:pt x="25309" y="8391"/>
                  </a:cubicBezTo>
                  <a:cubicBezTo>
                    <a:pt x="26655" y="8391"/>
                    <a:pt x="28001" y="8323"/>
                    <a:pt x="29341" y="8186"/>
                  </a:cubicBezTo>
                  <a:cubicBezTo>
                    <a:pt x="31899" y="7924"/>
                    <a:pt x="34424" y="7394"/>
                    <a:pt x="36870" y="6604"/>
                  </a:cubicBezTo>
                  <a:cubicBezTo>
                    <a:pt x="37034" y="6551"/>
                    <a:pt x="36967" y="6318"/>
                    <a:pt x="36820" y="6318"/>
                  </a:cubicBezTo>
                  <a:cubicBezTo>
                    <a:pt x="36804" y="6318"/>
                    <a:pt x="36787" y="6321"/>
                    <a:pt x="36770" y="6327"/>
                  </a:cubicBezTo>
                  <a:cubicBezTo>
                    <a:pt x="36468" y="6423"/>
                    <a:pt x="36165" y="6518"/>
                    <a:pt x="35861" y="6607"/>
                  </a:cubicBezTo>
                  <a:cubicBezTo>
                    <a:pt x="33410" y="7331"/>
                    <a:pt x="30882" y="7782"/>
                    <a:pt x="28334" y="7981"/>
                  </a:cubicBezTo>
                  <a:cubicBezTo>
                    <a:pt x="27329" y="8058"/>
                    <a:pt x="26322" y="8096"/>
                    <a:pt x="25315" y="8096"/>
                  </a:cubicBezTo>
                  <a:cubicBezTo>
                    <a:pt x="23764" y="8096"/>
                    <a:pt x="22214" y="8005"/>
                    <a:pt x="20672" y="7824"/>
                  </a:cubicBezTo>
                  <a:cubicBezTo>
                    <a:pt x="18217" y="7532"/>
                    <a:pt x="15793" y="7027"/>
                    <a:pt x="13427" y="6315"/>
                  </a:cubicBezTo>
                  <a:cubicBezTo>
                    <a:pt x="11099" y="5616"/>
                    <a:pt x="8828" y="4723"/>
                    <a:pt x="6640" y="3667"/>
                  </a:cubicBezTo>
                  <a:cubicBezTo>
                    <a:pt x="4447" y="2608"/>
                    <a:pt x="2336" y="1393"/>
                    <a:pt x="320" y="29"/>
                  </a:cubicBezTo>
                  <a:cubicBezTo>
                    <a:pt x="291" y="9"/>
                    <a:pt x="261" y="1"/>
                    <a:pt x="2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32"/>
            <p:cNvSpPr/>
            <p:nvPr/>
          </p:nvSpPr>
          <p:spPr>
            <a:xfrm>
              <a:off x="1531525" y="4089125"/>
              <a:ext cx="238175" cy="181900"/>
            </a:xfrm>
            <a:custGeom>
              <a:avLst/>
              <a:gdLst/>
              <a:ahLst/>
              <a:cxnLst/>
              <a:rect l="l" t="t" r="r" b="b"/>
              <a:pathLst>
                <a:path w="9527" h="7276" extrusionOk="0">
                  <a:moveTo>
                    <a:pt x="0" y="1"/>
                  </a:moveTo>
                  <a:lnTo>
                    <a:pt x="0" y="1"/>
                  </a:lnTo>
                  <a:cubicBezTo>
                    <a:pt x="849" y="3984"/>
                    <a:pt x="5049" y="7275"/>
                    <a:pt x="9122" y="7275"/>
                  </a:cubicBezTo>
                  <a:cubicBezTo>
                    <a:pt x="9257" y="7275"/>
                    <a:pt x="9392" y="7271"/>
                    <a:pt x="9527" y="7264"/>
                  </a:cubicBezTo>
                  <a:cubicBezTo>
                    <a:pt x="8011" y="3561"/>
                    <a:pt x="3982" y="469"/>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32"/>
            <p:cNvSpPr/>
            <p:nvPr/>
          </p:nvSpPr>
          <p:spPr>
            <a:xfrm>
              <a:off x="1610225" y="4311925"/>
              <a:ext cx="263525" cy="126050"/>
            </a:xfrm>
            <a:custGeom>
              <a:avLst/>
              <a:gdLst/>
              <a:ahLst/>
              <a:cxnLst/>
              <a:rect l="l" t="t" r="r" b="b"/>
              <a:pathLst>
                <a:path w="10541" h="5042" extrusionOk="0">
                  <a:moveTo>
                    <a:pt x="7515" y="0"/>
                  </a:moveTo>
                  <a:cubicBezTo>
                    <a:pt x="4322" y="0"/>
                    <a:pt x="1016" y="2003"/>
                    <a:pt x="0" y="5036"/>
                  </a:cubicBezTo>
                  <a:cubicBezTo>
                    <a:pt x="132" y="5040"/>
                    <a:pt x="264" y="5042"/>
                    <a:pt x="396" y="5042"/>
                  </a:cubicBezTo>
                  <a:cubicBezTo>
                    <a:pt x="4100" y="5042"/>
                    <a:pt x="8001" y="3359"/>
                    <a:pt x="10541" y="683"/>
                  </a:cubicBezTo>
                  <a:cubicBezTo>
                    <a:pt x="9601" y="217"/>
                    <a:pt x="8565" y="0"/>
                    <a:pt x="75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32"/>
            <p:cNvSpPr/>
            <p:nvPr/>
          </p:nvSpPr>
          <p:spPr>
            <a:xfrm>
              <a:off x="1711725" y="4034800"/>
              <a:ext cx="164025" cy="294225"/>
            </a:xfrm>
            <a:custGeom>
              <a:avLst/>
              <a:gdLst/>
              <a:ahLst/>
              <a:cxnLst/>
              <a:rect l="l" t="t" r="r" b="b"/>
              <a:pathLst>
                <a:path w="6561" h="11769" extrusionOk="0">
                  <a:moveTo>
                    <a:pt x="1735" y="1"/>
                  </a:moveTo>
                  <a:lnTo>
                    <a:pt x="1735" y="1"/>
                  </a:lnTo>
                  <a:cubicBezTo>
                    <a:pt x="1" y="4173"/>
                    <a:pt x="2324" y="9974"/>
                    <a:pt x="6481" y="11768"/>
                  </a:cubicBezTo>
                  <a:cubicBezTo>
                    <a:pt x="6561" y="7696"/>
                    <a:pt x="4605" y="2889"/>
                    <a:pt x="17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32"/>
            <p:cNvSpPr/>
            <p:nvPr/>
          </p:nvSpPr>
          <p:spPr>
            <a:xfrm>
              <a:off x="1753050" y="4376425"/>
              <a:ext cx="263575" cy="126050"/>
            </a:xfrm>
            <a:custGeom>
              <a:avLst/>
              <a:gdLst/>
              <a:ahLst/>
              <a:cxnLst/>
              <a:rect l="l" t="t" r="r" b="b"/>
              <a:pathLst>
                <a:path w="10543" h="5042" extrusionOk="0">
                  <a:moveTo>
                    <a:pt x="7517" y="0"/>
                  </a:moveTo>
                  <a:cubicBezTo>
                    <a:pt x="4324" y="0"/>
                    <a:pt x="1017" y="2003"/>
                    <a:pt x="0" y="5035"/>
                  </a:cubicBezTo>
                  <a:cubicBezTo>
                    <a:pt x="132" y="5039"/>
                    <a:pt x="264" y="5042"/>
                    <a:pt x="396" y="5042"/>
                  </a:cubicBezTo>
                  <a:cubicBezTo>
                    <a:pt x="4102" y="5042"/>
                    <a:pt x="8003" y="3359"/>
                    <a:pt x="10542" y="683"/>
                  </a:cubicBezTo>
                  <a:cubicBezTo>
                    <a:pt x="9603" y="216"/>
                    <a:pt x="8566" y="0"/>
                    <a:pt x="75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32"/>
            <p:cNvSpPr/>
            <p:nvPr/>
          </p:nvSpPr>
          <p:spPr>
            <a:xfrm>
              <a:off x="1854600" y="4099300"/>
              <a:ext cx="164025" cy="294200"/>
            </a:xfrm>
            <a:custGeom>
              <a:avLst/>
              <a:gdLst/>
              <a:ahLst/>
              <a:cxnLst/>
              <a:rect l="l" t="t" r="r" b="b"/>
              <a:pathLst>
                <a:path w="6561" h="11768" extrusionOk="0">
                  <a:moveTo>
                    <a:pt x="1734" y="0"/>
                  </a:moveTo>
                  <a:cubicBezTo>
                    <a:pt x="0" y="4172"/>
                    <a:pt x="2323" y="9974"/>
                    <a:pt x="6480" y="11768"/>
                  </a:cubicBezTo>
                  <a:cubicBezTo>
                    <a:pt x="6560" y="7696"/>
                    <a:pt x="4604" y="2889"/>
                    <a:pt x="17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32"/>
            <p:cNvSpPr/>
            <p:nvPr/>
          </p:nvSpPr>
          <p:spPr>
            <a:xfrm>
              <a:off x="1944225" y="4425550"/>
              <a:ext cx="237650" cy="163225"/>
            </a:xfrm>
            <a:custGeom>
              <a:avLst/>
              <a:gdLst/>
              <a:ahLst/>
              <a:cxnLst/>
              <a:rect l="l" t="t" r="r" b="b"/>
              <a:pathLst>
                <a:path w="9506" h="6529" extrusionOk="0">
                  <a:moveTo>
                    <a:pt x="7799" y="0"/>
                  </a:moveTo>
                  <a:cubicBezTo>
                    <a:pt x="4166" y="0"/>
                    <a:pt x="474" y="2889"/>
                    <a:pt x="0" y="6529"/>
                  </a:cubicBezTo>
                  <a:cubicBezTo>
                    <a:pt x="3774" y="5913"/>
                    <a:pt x="7459" y="3452"/>
                    <a:pt x="9505" y="225"/>
                  </a:cubicBezTo>
                  <a:cubicBezTo>
                    <a:pt x="8946" y="72"/>
                    <a:pt x="8373" y="0"/>
                    <a:pt x="77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32"/>
            <p:cNvSpPr/>
            <p:nvPr/>
          </p:nvSpPr>
          <p:spPr>
            <a:xfrm>
              <a:off x="1986275" y="4165375"/>
              <a:ext cx="195600" cy="265825"/>
            </a:xfrm>
            <a:custGeom>
              <a:avLst/>
              <a:gdLst/>
              <a:ahLst/>
              <a:cxnLst/>
              <a:rect l="l" t="t" r="r" b="b"/>
              <a:pathLst>
                <a:path w="7824" h="10633" extrusionOk="0">
                  <a:moveTo>
                    <a:pt x="900" y="0"/>
                  </a:moveTo>
                  <a:cubicBezTo>
                    <a:pt x="1" y="4428"/>
                    <a:pt x="3399" y="9674"/>
                    <a:pt x="7823" y="10632"/>
                  </a:cubicBezTo>
                  <a:cubicBezTo>
                    <a:pt x="7118" y="6622"/>
                    <a:pt x="4273" y="2280"/>
                    <a:pt x="90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32"/>
            <p:cNvSpPr/>
            <p:nvPr/>
          </p:nvSpPr>
          <p:spPr>
            <a:xfrm>
              <a:off x="2136650" y="4444125"/>
              <a:ext cx="214975" cy="189175"/>
            </a:xfrm>
            <a:custGeom>
              <a:avLst/>
              <a:gdLst/>
              <a:ahLst/>
              <a:cxnLst/>
              <a:rect l="l" t="t" r="r" b="b"/>
              <a:pathLst>
                <a:path w="8599" h="7567" extrusionOk="0">
                  <a:moveTo>
                    <a:pt x="7760" y="0"/>
                  </a:moveTo>
                  <a:cubicBezTo>
                    <a:pt x="3831" y="0"/>
                    <a:pt x="0" y="3600"/>
                    <a:pt x="16" y="7566"/>
                  </a:cubicBezTo>
                  <a:cubicBezTo>
                    <a:pt x="3674" y="6456"/>
                    <a:pt x="6997" y="3526"/>
                    <a:pt x="8598" y="56"/>
                  </a:cubicBezTo>
                  <a:cubicBezTo>
                    <a:pt x="8319" y="19"/>
                    <a:pt x="8040" y="0"/>
                    <a:pt x="77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32"/>
            <p:cNvSpPr/>
            <p:nvPr/>
          </p:nvSpPr>
          <p:spPr>
            <a:xfrm>
              <a:off x="2137150" y="4205050"/>
              <a:ext cx="214425" cy="240475"/>
            </a:xfrm>
            <a:custGeom>
              <a:avLst/>
              <a:gdLst/>
              <a:ahLst/>
              <a:cxnLst/>
              <a:rect l="l" t="t" r="r" b="b"/>
              <a:pathLst>
                <a:path w="8577" h="9619" extrusionOk="0">
                  <a:moveTo>
                    <a:pt x="302" y="1"/>
                  </a:moveTo>
                  <a:cubicBezTo>
                    <a:pt x="1" y="4510"/>
                    <a:pt x="4064" y="9257"/>
                    <a:pt x="8577" y="9619"/>
                  </a:cubicBezTo>
                  <a:cubicBezTo>
                    <a:pt x="7346" y="5739"/>
                    <a:pt x="3948" y="1813"/>
                    <a:pt x="3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32"/>
            <p:cNvSpPr/>
            <p:nvPr/>
          </p:nvSpPr>
          <p:spPr>
            <a:xfrm>
              <a:off x="2340800" y="4422800"/>
              <a:ext cx="197200" cy="222800"/>
            </a:xfrm>
            <a:custGeom>
              <a:avLst/>
              <a:gdLst/>
              <a:ahLst/>
              <a:cxnLst/>
              <a:rect l="l" t="t" r="r" b="b"/>
              <a:pathLst>
                <a:path w="7888" h="8912" extrusionOk="0">
                  <a:moveTo>
                    <a:pt x="7888" y="0"/>
                  </a:moveTo>
                  <a:cubicBezTo>
                    <a:pt x="3650" y="187"/>
                    <a:pt x="0" y="4731"/>
                    <a:pt x="769" y="8911"/>
                  </a:cubicBezTo>
                  <a:cubicBezTo>
                    <a:pt x="4174" y="7170"/>
                    <a:pt x="6927" y="3699"/>
                    <a:pt x="788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32"/>
            <p:cNvSpPr/>
            <p:nvPr/>
          </p:nvSpPr>
          <p:spPr>
            <a:xfrm>
              <a:off x="2291775" y="4222775"/>
              <a:ext cx="246175" cy="200900"/>
            </a:xfrm>
            <a:custGeom>
              <a:avLst/>
              <a:gdLst/>
              <a:ahLst/>
              <a:cxnLst/>
              <a:rect l="l" t="t" r="r" b="b"/>
              <a:pathLst>
                <a:path w="9847" h="8036" extrusionOk="0">
                  <a:moveTo>
                    <a:pt x="0" y="1"/>
                  </a:moveTo>
                  <a:lnTo>
                    <a:pt x="0" y="1"/>
                  </a:lnTo>
                  <a:cubicBezTo>
                    <a:pt x="476" y="4259"/>
                    <a:pt x="4853" y="8035"/>
                    <a:pt x="9147" y="8035"/>
                  </a:cubicBezTo>
                  <a:cubicBezTo>
                    <a:pt x="9381" y="8035"/>
                    <a:pt x="9614" y="8024"/>
                    <a:pt x="9847" y="8001"/>
                  </a:cubicBezTo>
                  <a:cubicBezTo>
                    <a:pt x="7948" y="4399"/>
                    <a:pt x="3909" y="1138"/>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6" name="Google Shape;576;p32"/>
          <p:cNvGrpSpPr/>
          <p:nvPr/>
        </p:nvGrpSpPr>
        <p:grpSpPr>
          <a:xfrm rot="-729695">
            <a:off x="6393666" y="3654582"/>
            <a:ext cx="2695443" cy="2375409"/>
            <a:chOff x="-349825" y="2598911"/>
            <a:chExt cx="2695050" cy="2375063"/>
          </a:xfrm>
        </p:grpSpPr>
        <p:sp>
          <p:nvSpPr>
            <p:cNvPr id="577" name="Google Shape;577;p32"/>
            <p:cNvSpPr/>
            <p:nvPr/>
          </p:nvSpPr>
          <p:spPr>
            <a:xfrm rot="3404494" flipH="1">
              <a:off x="360237" y="2593040"/>
              <a:ext cx="1274926" cy="2386805"/>
            </a:xfrm>
            <a:custGeom>
              <a:avLst/>
              <a:gdLst/>
              <a:ahLst/>
              <a:cxnLst/>
              <a:rect l="l" t="t" r="r" b="b"/>
              <a:pathLst>
                <a:path w="56081" h="104990" extrusionOk="0">
                  <a:moveTo>
                    <a:pt x="16970" y="0"/>
                  </a:moveTo>
                  <a:lnTo>
                    <a:pt x="16970" y="0"/>
                  </a:lnTo>
                  <a:cubicBezTo>
                    <a:pt x="14696" y="8175"/>
                    <a:pt x="16515" y="17380"/>
                    <a:pt x="21731" y="24077"/>
                  </a:cubicBezTo>
                  <a:cubicBezTo>
                    <a:pt x="23496" y="26341"/>
                    <a:pt x="25649" y="28376"/>
                    <a:pt x="26782" y="31019"/>
                  </a:cubicBezTo>
                  <a:cubicBezTo>
                    <a:pt x="27187" y="31972"/>
                    <a:pt x="27445" y="32963"/>
                    <a:pt x="27620" y="33978"/>
                  </a:cubicBezTo>
                  <a:cubicBezTo>
                    <a:pt x="28072" y="36568"/>
                    <a:pt x="27986" y="39303"/>
                    <a:pt x="28495" y="41905"/>
                  </a:cubicBezTo>
                  <a:cubicBezTo>
                    <a:pt x="29124" y="45105"/>
                    <a:pt x="30658" y="48098"/>
                    <a:pt x="31009" y="51338"/>
                  </a:cubicBezTo>
                  <a:cubicBezTo>
                    <a:pt x="31270" y="53764"/>
                    <a:pt x="30862" y="56238"/>
                    <a:pt x="30834" y="58669"/>
                  </a:cubicBezTo>
                  <a:lnTo>
                    <a:pt x="30834" y="58673"/>
                  </a:lnTo>
                  <a:cubicBezTo>
                    <a:pt x="30703" y="59771"/>
                    <a:pt x="30597" y="60872"/>
                    <a:pt x="30531" y="61972"/>
                  </a:cubicBezTo>
                  <a:cubicBezTo>
                    <a:pt x="30480" y="62885"/>
                    <a:pt x="30455" y="63796"/>
                    <a:pt x="30473" y="64711"/>
                  </a:cubicBezTo>
                  <a:cubicBezTo>
                    <a:pt x="30518" y="67192"/>
                    <a:pt x="30845" y="69697"/>
                    <a:pt x="31667" y="72047"/>
                  </a:cubicBezTo>
                  <a:cubicBezTo>
                    <a:pt x="32148" y="73426"/>
                    <a:pt x="32812" y="74700"/>
                    <a:pt x="33610" y="75889"/>
                  </a:cubicBezTo>
                  <a:cubicBezTo>
                    <a:pt x="32633" y="74882"/>
                    <a:pt x="31742" y="73805"/>
                    <a:pt x="31085" y="72573"/>
                  </a:cubicBezTo>
                  <a:cubicBezTo>
                    <a:pt x="30197" y="70908"/>
                    <a:pt x="29780" y="69032"/>
                    <a:pt x="29013" y="67306"/>
                  </a:cubicBezTo>
                  <a:cubicBezTo>
                    <a:pt x="27933" y="64896"/>
                    <a:pt x="26195" y="62840"/>
                    <a:pt x="23997" y="61373"/>
                  </a:cubicBezTo>
                  <a:cubicBezTo>
                    <a:pt x="21819" y="59930"/>
                    <a:pt x="19260" y="59114"/>
                    <a:pt x="17140" y="57583"/>
                  </a:cubicBezTo>
                  <a:cubicBezTo>
                    <a:pt x="14564" y="55729"/>
                    <a:pt x="12789" y="52931"/>
                    <a:pt x="10239" y="51039"/>
                  </a:cubicBezTo>
                  <a:cubicBezTo>
                    <a:pt x="8053" y="49417"/>
                    <a:pt x="5329" y="48548"/>
                    <a:pt x="2609" y="48548"/>
                  </a:cubicBezTo>
                  <a:cubicBezTo>
                    <a:pt x="1733" y="48548"/>
                    <a:pt x="857" y="48639"/>
                    <a:pt x="0" y="48823"/>
                  </a:cubicBezTo>
                  <a:cubicBezTo>
                    <a:pt x="4662" y="50447"/>
                    <a:pt x="8271" y="54262"/>
                    <a:pt x="10818" y="58491"/>
                  </a:cubicBezTo>
                  <a:cubicBezTo>
                    <a:pt x="11798" y="60121"/>
                    <a:pt x="12652" y="61835"/>
                    <a:pt x="13753" y="63394"/>
                  </a:cubicBezTo>
                  <a:cubicBezTo>
                    <a:pt x="15352" y="65658"/>
                    <a:pt x="17436" y="67539"/>
                    <a:pt x="19852" y="68898"/>
                  </a:cubicBezTo>
                  <a:cubicBezTo>
                    <a:pt x="22566" y="70425"/>
                    <a:pt x="25661" y="71271"/>
                    <a:pt x="28186" y="73096"/>
                  </a:cubicBezTo>
                  <a:cubicBezTo>
                    <a:pt x="29464" y="74018"/>
                    <a:pt x="30566" y="75166"/>
                    <a:pt x="31833" y="76114"/>
                  </a:cubicBezTo>
                  <a:cubicBezTo>
                    <a:pt x="32741" y="76790"/>
                    <a:pt x="33782" y="77372"/>
                    <a:pt x="34884" y="77614"/>
                  </a:cubicBezTo>
                  <a:cubicBezTo>
                    <a:pt x="34915" y="77650"/>
                    <a:pt x="34948" y="77692"/>
                    <a:pt x="34980" y="77730"/>
                  </a:cubicBezTo>
                  <a:cubicBezTo>
                    <a:pt x="35097" y="77875"/>
                    <a:pt x="35218" y="78016"/>
                    <a:pt x="35339" y="78156"/>
                  </a:cubicBezTo>
                  <a:cubicBezTo>
                    <a:pt x="36900" y="79977"/>
                    <a:pt x="38651" y="81641"/>
                    <a:pt x="40093" y="83561"/>
                  </a:cubicBezTo>
                  <a:cubicBezTo>
                    <a:pt x="41635" y="85612"/>
                    <a:pt x="42627" y="87924"/>
                    <a:pt x="43206" y="90418"/>
                  </a:cubicBezTo>
                  <a:cubicBezTo>
                    <a:pt x="43808" y="93013"/>
                    <a:pt x="43856" y="95659"/>
                    <a:pt x="44263" y="98280"/>
                  </a:cubicBezTo>
                  <a:cubicBezTo>
                    <a:pt x="44264" y="98290"/>
                    <a:pt x="44263" y="98294"/>
                    <a:pt x="44260" y="98294"/>
                  </a:cubicBezTo>
                  <a:cubicBezTo>
                    <a:pt x="44145" y="98294"/>
                    <a:pt x="41086" y="92325"/>
                    <a:pt x="39326" y="89038"/>
                  </a:cubicBezTo>
                  <a:cubicBezTo>
                    <a:pt x="38741" y="87949"/>
                    <a:pt x="38129" y="86844"/>
                    <a:pt x="37241" y="85984"/>
                  </a:cubicBezTo>
                  <a:cubicBezTo>
                    <a:pt x="35033" y="83850"/>
                    <a:pt x="31677" y="83639"/>
                    <a:pt x="28715" y="82832"/>
                  </a:cubicBezTo>
                  <a:cubicBezTo>
                    <a:pt x="26081" y="82117"/>
                    <a:pt x="23623" y="80857"/>
                    <a:pt x="21037" y="79977"/>
                  </a:cubicBezTo>
                  <a:cubicBezTo>
                    <a:pt x="17920" y="78916"/>
                    <a:pt x="14632" y="78420"/>
                    <a:pt x="11337" y="78420"/>
                  </a:cubicBezTo>
                  <a:cubicBezTo>
                    <a:pt x="9256" y="78420"/>
                    <a:pt x="7172" y="78618"/>
                    <a:pt x="5127" y="78996"/>
                  </a:cubicBezTo>
                  <a:cubicBezTo>
                    <a:pt x="9751" y="79503"/>
                    <a:pt x="13588" y="82719"/>
                    <a:pt x="16877" y="86009"/>
                  </a:cubicBezTo>
                  <a:cubicBezTo>
                    <a:pt x="20170" y="89296"/>
                    <a:pt x="23390" y="92917"/>
                    <a:pt x="27711" y="94643"/>
                  </a:cubicBezTo>
                  <a:cubicBezTo>
                    <a:pt x="31728" y="96247"/>
                    <a:pt x="36278" y="96026"/>
                    <a:pt x="40345" y="97506"/>
                  </a:cubicBezTo>
                  <a:cubicBezTo>
                    <a:pt x="41873" y="98062"/>
                    <a:pt x="43308" y="98851"/>
                    <a:pt x="44597" y="99846"/>
                  </a:cubicBezTo>
                  <a:cubicBezTo>
                    <a:pt x="44638" y="100003"/>
                    <a:pt x="44686" y="100159"/>
                    <a:pt x="44734" y="100312"/>
                  </a:cubicBezTo>
                  <a:cubicBezTo>
                    <a:pt x="45222" y="101847"/>
                    <a:pt x="46037" y="103268"/>
                    <a:pt x="47365" y="104242"/>
                  </a:cubicBezTo>
                  <a:cubicBezTo>
                    <a:pt x="47789" y="104553"/>
                    <a:pt x="48240" y="104783"/>
                    <a:pt x="48728" y="104966"/>
                  </a:cubicBezTo>
                  <a:cubicBezTo>
                    <a:pt x="48770" y="104982"/>
                    <a:pt x="48810" y="104989"/>
                    <a:pt x="48847" y="104989"/>
                  </a:cubicBezTo>
                  <a:cubicBezTo>
                    <a:pt x="49172" y="104989"/>
                    <a:pt x="49268" y="104435"/>
                    <a:pt x="48897" y="104298"/>
                  </a:cubicBezTo>
                  <a:cubicBezTo>
                    <a:pt x="47498" y="103779"/>
                    <a:pt x="46530" y="102661"/>
                    <a:pt x="45890" y="101359"/>
                  </a:cubicBezTo>
                  <a:cubicBezTo>
                    <a:pt x="45505" y="100572"/>
                    <a:pt x="45237" y="99719"/>
                    <a:pt x="45068" y="98887"/>
                  </a:cubicBezTo>
                  <a:cubicBezTo>
                    <a:pt x="44795" y="97549"/>
                    <a:pt x="44714" y="96186"/>
                    <a:pt x="44582" y="94830"/>
                  </a:cubicBezTo>
                  <a:cubicBezTo>
                    <a:pt x="44463" y="93588"/>
                    <a:pt x="44301" y="92349"/>
                    <a:pt x="44059" y="91129"/>
                  </a:cubicBezTo>
                  <a:cubicBezTo>
                    <a:pt x="43578" y="88675"/>
                    <a:pt x="42754" y="86280"/>
                    <a:pt x="41372" y="84186"/>
                  </a:cubicBezTo>
                  <a:cubicBezTo>
                    <a:pt x="40694" y="83161"/>
                    <a:pt x="39920" y="82215"/>
                    <a:pt x="39108" y="81295"/>
                  </a:cubicBezTo>
                  <a:cubicBezTo>
                    <a:pt x="40970" y="79216"/>
                    <a:pt x="41703" y="76334"/>
                    <a:pt x="43161" y="73936"/>
                  </a:cubicBezTo>
                  <a:cubicBezTo>
                    <a:pt x="44947" y="70997"/>
                    <a:pt x="47802" y="68824"/>
                    <a:pt x="49547" y="65862"/>
                  </a:cubicBezTo>
                  <a:cubicBezTo>
                    <a:pt x="51020" y="63363"/>
                    <a:pt x="51611" y="60432"/>
                    <a:pt x="51804" y="57538"/>
                  </a:cubicBezTo>
                  <a:cubicBezTo>
                    <a:pt x="51993" y="54646"/>
                    <a:pt x="51801" y="51738"/>
                    <a:pt x="51824" y="48837"/>
                  </a:cubicBezTo>
                  <a:cubicBezTo>
                    <a:pt x="51845" y="46095"/>
                    <a:pt x="52057" y="43360"/>
                    <a:pt x="52457" y="40646"/>
                  </a:cubicBezTo>
                  <a:cubicBezTo>
                    <a:pt x="52980" y="37107"/>
                    <a:pt x="53883" y="33490"/>
                    <a:pt x="56081" y="30665"/>
                  </a:cubicBezTo>
                  <a:lnTo>
                    <a:pt x="56081" y="30665"/>
                  </a:lnTo>
                  <a:cubicBezTo>
                    <a:pt x="53307" y="32170"/>
                    <a:pt x="50483" y="33715"/>
                    <a:pt x="48328" y="36015"/>
                  </a:cubicBezTo>
                  <a:cubicBezTo>
                    <a:pt x="44970" y="39604"/>
                    <a:pt x="43639" y="44566"/>
                    <a:pt x="42066" y="49221"/>
                  </a:cubicBezTo>
                  <a:cubicBezTo>
                    <a:pt x="41029" y="52291"/>
                    <a:pt x="39847" y="55299"/>
                    <a:pt x="38519" y="58248"/>
                  </a:cubicBezTo>
                  <a:cubicBezTo>
                    <a:pt x="37882" y="59658"/>
                    <a:pt x="37209" y="61066"/>
                    <a:pt x="36830" y="62566"/>
                  </a:cubicBezTo>
                  <a:cubicBezTo>
                    <a:pt x="35299" y="68601"/>
                    <a:pt x="38688" y="74766"/>
                    <a:pt x="38830" y="80986"/>
                  </a:cubicBezTo>
                  <a:cubicBezTo>
                    <a:pt x="38177" y="80257"/>
                    <a:pt x="37507" y="79546"/>
                    <a:pt x="36845" y="78821"/>
                  </a:cubicBezTo>
                  <a:cubicBezTo>
                    <a:pt x="36442" y="78381"/>
                    <a:pt x="36047" y="77933"/>
                    <a:pt x="35664" y="77477"/>
                  </a:cubicBezTo>
                  <a:cubicBezTo>
                    <a:pt x="34518" y="76111"/>
                    <a:pt x="33498" y="74659"/>
                    <a:pt x="32775" y="73006"/>
                  </a:cubicBezTo>
                  <a:cubicBezTo>
                    <a:pt x="31766" y="70698"/>
                    <a:pt x="31317" y="68176"/>
                    <a:pt x="31193" y="65668"/>
                  </a:cubicBezTo>
                  <a:cubicBezTo>
                    <a:pt x="31110" y="63978"/>
                    <a:pt x="31174" y="62300"/>
                    <a:pt x="31323" y="60628"/>
                  </a:cubicBezTo>
                  <a:cubicBezTo>
                    <a:pt x="33954" y="56146"/>
                    <a:pt x="36586" y="51662"/>
                    <a:pt x="39219" y="47179"/>
                  </a:cubicBezTo>
                  <a:cubicBezTo>
                    <a:pt x="39900" y="46019"/>
                    <a:pt x="40591" y="44829"/>
                    <a:pt x="40826" y="43509"/>
                  </a:cubicBezTo>
                  <a:cubicBezTo>
                    <a:pt x="41129" y="41781"/>
                    <a:pt x="40623" y="40029"/>
                    <a:pt x="40209" y="38327"/>
                  </a:cubicBezTo>
                  <a:cubicBezTo>
                    <a:pt x="38957" y="33128"/>
                    <a:pt x="38569" y="27695"/>
                    <a:pt x="36642" y="22707"/>
                  </a:cubicBezTo>
                  <a:cubicBezTo>
                    <a:pt x="36167" y="21482"/>
                    <a:pt x="35575" y="20255"/>
                    <a:pt x="34585" y="19391"/>
                  </a:cubicBezTo>
                  <a:cubicBezTo>
                    <a:pt x="33374" y="18335"/>
                    <a:pt x="31728" y="17962"/>
                    <a:pt x="30266" y="17293"/>
                  </a:cubicBezTo>
                  <a:cubicBezTo>
                    <a:pt x="27799" y="16163"/>
                    <a:pt x="25843" y="14185"/>
                    <a:pt x="23946" y="12248"/>
                  </a:cubicBezTo>
                  <a:cubicBezTo>
                    <a:pt x="22257" y="10524"/>
                    <a:pt x="20554" y="8787"/>
                    <a:pt x="19229" y="6771"/>
                  </a:cubicBezTo>
                  <a:cubicBezTo>
                    <a:pt x="17904" y="4752"/>
                    <a:pt x="16967" y="2412"/>
                    <a:pt x="169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32"/>
            <p:cNvSpPr/>
            <p:nvPr/>
          </p:nvSpPr>
          <p:spPr>
            <a:xfrm rot="3404494" flipH="1">
              <a:off x="561849" y="3026950"/>
              <a:ext cx="261960" cy="963975"/>
            </a:xfrm>
            <a:custGeom>
              <a:avLst/>
              <a:gdLst/>
              <a:ahLst/>
              <a:cxnLst/>
              <a:rect l="l" t="t" r="r" b="b"/>
              <a:pathLst>
                <a:path w="11523" h="42403" extrusionOk="0">
                  <a:moveTo>
                    <a:pt x="11523" y="1"/>
                  </a:moveTo>
                  <a:cubicBezTo>
                    <a:pt x="8871" y="2682"/>
                    <a:pt x="7259" y="6356"/>
                    <a:pt x="7027" y="10124"/>
                  </a:cubicBezTo>
                  <a:cubicBezTo>
                    <a:pt x="6902" y="12019"/>
                    <a:pt x="7155" y="13896"/>
                    <a:pt x="7216" y="15758"/>
                  </a:cubicBezTo>
                  <a:cubicBezTo>
                    <a:pt x="7292" y="17604"/>
                    <a:pt x="7158" y="19494"/>
                    <a:pt x="6364" y="21183"/>
                  </a:cubicBezTo>
                  <a:cubicBezTo>
                    <a:pt x="4752" y="24621"/>
                    <a:pt x="1679" y="27218"/>
                    <a:pt x="1887" y="31370"/>
                  </a:cubicBezTo>
                  <a:cubicBezTo>
                    <a:pt x="1930" y="33257"/>
                    <a:pt x="1778" y="35095"/>
                    <a:pt x="1171" y="36891"/>
                  </a:cubicBezTo>
                  <a:cubicBezTo>
                    <a:pt x="649" y="38677"/>
                    <a:pt x="0" y="40513"/>
                    <a:pt x="169" y="42403"/>
                  </a:cubicBezTo>
                  <a:cubicBezTo>
                    <a:pt x="85" y="40509"/>
                    <a:pt x="766" y="38721"/>
                    <a:pt x="1345" y="36945"/>
                  </a:cubicBezTo>
                  <a:cubicBezTo>
                    <a:pt x="1634" y="36052"/>
                    <a:pt x="1889" y="35139"/>
                    <a:pt x="2023" y="34200"/>
                  </a:cubicBezTo>
                  <a:cubicBezTo>
                    <a:pt x="2271" y="32348"/>
                    <a:pt x="2000" y="30433"/>
                    <a:pt x="2561" y="28641"/>
                  </a:cubicBezTo>
                  <a:cubicBezTo>
                    <a:pt x="3417" y="25931"/>
                    <a:pt x="5531" y="23931"/>
                    <a:pt x="6705" y="21337"/>
                  </a:cubicBezTo>
                  <a:cubicBezTo>
                    <a:pt x="7512" y="19597"/>
                    <a:pt x="7646" y="17632"/>
                    <a:pt x="7555" y="15747"/>
                  </a:cubicBezTo>
                  <a:cubicBezTo>
                    <a:pt x="7476" y="13863"/>
                    <a:pt x="7233" y="11999"/>
                    <a:pt x="7314" y="10140"/>
                  </a:cubicBezTo>
                  <a:cubicBezTo>
                    <a:pt x="7479" y="6411"/>
                    <a:pt x="9007" y="2766"/>
                    <a:pt x="115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32"/>
            <p:cNvSpPr/>
            <p:nvPr/>
          </p:nvSpPr>
          <p:spPr>
            <a:xfrm rot="3404494" flipH="1">
              <a:off x="611666" y="3836664"/>
              <a:ext cx="510689" cy="485181"/>
            </a:xfrm>
            <a:custGeom>
              <a:avLst/>
              <a:gdLst/>
              <a:ahLst/>
              <a:cxnLst/>
              <a:rect l="l" t="t" r="r" b="b"/>
              <a:pathLst>
                <a:path w="22464" h="21342" extrusionOk="0">
                  <a:moveTo>
                    <a:pt x="1" y="0"/>
                  </a:moveTo>
                  <a:lnTo>
                    <a:pt x="1" y="0"/>
                  </a:lnTo>
                  <a:cubicBezTo>
                    <a:pt x="4028" y="1047"/>
                    <a:pt x="5607" y="5263"/>
                    <a:pt x="7911" y="8286"/>
                  </a:cubicBezTo>
                  <a:cubicBezTo>
                    <a:pt x="8713" y="9341"/>
                    <a:pt x="9663" y="10276"/>
                    <a:pt x="10668" y="11122"/>
                  </a:cubicBezTo>
                  <a:cubicBezTo>
                    <a:pt x="14723" y="14382"/>
                    <a:pt x="19491" y="16934"/>
                    <a:pt x="22463" y="21341"/>
                  </a:cubicBezTo>
                  <a:cubicBezTo>
                    <a:pt x="21788" y="20217"/>
                    <a:pt x="20966" y="19185"/>
                    <a:pt x="20068" y="18227"/>
                  </a:cubicBezTo>
                  <a:cubicBezTo>
                    <a:pt x="17374" y="15343"/>
                    <a:pt x="13914" y="13315"/>
                    <a:pt x="10908" y="10838"/>
                  </a:cubicBezTo>
                  <a:cubicBezTo>
                    <a:pt x="8822" y="9217"/>
                    <a:pt x="7384" y="7051"/>
                    <a:pt x="5965" y="4856"/>
                  </a:cubicBezTo>
                  <a:cubicBezTo>
                    <a:pt x="4537" y="2719"/>
                    <a:pt x="2654" y="497"/>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32"/>
            <p:cNvSpPr/>
            <p:nvPr/>
          </p:nvSpPr>
          <p:spPr>
            <a:xfrm rot="3404494" flipH="1">
              <a:off x="-42449" y="4044717"/>
              <a:ext cx="701447" cy="414889"/>
            </a:xfrm>
            <a:custGeom>
              <a:avLst/>
              <a:gdLst/>
              <a:ahLst/>
              <a:cxnLst/>
              <a:rect l="l" t="t" r="r" b="b"/>
              <a:pathLst>
                <a:path w="30855" h="18250" extrusionOk="0">
                  <a:moveTo>
                    <a:pt x="432" y="1"/>
                  </a:moveTo>
                  <a:cubicBezTo>
                    <a:pt x="289" y="1"/>
                    <a:pt x="145" y="5"/>
                    <a:pt x="1" y="14"/>
                  </a:cubicBezTo>
                  <a:cubicBezTo>
                    <a:pt x="2" y="14"/>
                    <a:pt x="4" y="14"/>
                    <a:pt x="6" y="14"/>
                  </a:cubicBezTo>
                  <a:cubicBezTo>
                    <a:pt x="4901" y="14"/>
                    <a:pt x="7935" y="4419"/>
                    <a:pt x="11718" y="6859"/>
                  </a:cubicBezTo>
                  <a:cubicBezTo>
                    <a:pt x="14336" y="8616"/>
                    <a:pt x="17546" y="8956"/>
                    <a:pt x="20510" y="9735"/>
                  </a:cubicBezTo>
                  <a:cubicBezTo>
                    <a:pt x="25066" y="10804"/>
                    <a:pt x="28598" y="14268"/>
                    <a:pt x="30854" y="18249"/>
                  </a:cubicBezTo>
                  <a:cubicBezTo>
                    <a:pt x="29108" y="14842"/>
                    <a:pt x="26399" y="11713"/>
                    <a:pt x="22807" y="10162"/>
                  </a:cubicBezTo>
                  <a:cubicBezTo>
                    <a:pt x="20665" y="9251"/>
                    <a:pt x="18325" y="8917"/>
                    <a:pt x="16104" y="8320"/>
                  </a:cubicBezTo>
                  <a:cubicBezTo>
                    <a:pt x="14620" y="7938"/>
                    <a:pt x="13183" y="7403"/>
                    <a:pt x="11900" y="6573"/>
                  </a:cubicBezTo>
                  <a:cubicBezTo>
                    <a:pt x="10610" y="5758"/>
                    <a:pt x="9450" y="4742"/>
                    <a:pt x="8258" y="3765"/>
                  </a:cubicBezTo>
                  <a:cubicBezTo>
                    <a:pt x="6044" y="1918"/>
                    <a:pt x="3425" y="1"/>
                    <a:pt x="432" y="1"/>
                  </a:cubicBezTo>
                  <a:close/>
                </a:path>
              </a:pathLst>
            </a:custGeom>
            <a:solidFill>
              <a:srgbClr val="FFB5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32"/>
            <p:cNvSpPr/>
            <p:nvPr/>
          </p:nvSpPr>
          <p:spPr>
            <a:xfrm rot="3404494" flipH="1">
              <a:off x="1172848" y="3025628"/>
              <a:ext cx="382948" cy="1097217"/>
            </a:xfrm>
            <a:custGeom>
              <a:avLst/>
              <a:gdLst/>
              <a:ahLst/>
              <a:cxnLst/>
              <a:rect l="l" t="t" r="r" b="b"/>
              <a:pathLst>
                <a:path w="16845" h="48264" extrusionOk="0">
                  <a:moveTo>
                    <a:pt x="0" y="0"/>
                  </a:moveTo>
                  <a:cubicBezTo>
                    <a:pt x="2056" y="3943"/>
                    <a:pt x="4603" y="7628"/>
                    <a:pt x="7542" y="10967"/>
                  </a:cubicBezTo>
                  <a:cubicBezTo>
                    <a:pt x="8974" y="12664"/>
                    <a:pt x="10722" y="14121"/>
                    <a:pt x="11709" y="16077"/>
                  </a:cubicBezTo>
                  <a:cubicBezTo>
                    <a:pt x="12753" y="18075"/>
                    <a:pt x="12401" y="20367"/>
                    <a:pt x="12457" y="22550"/>
                  </a:cubicBezTo>
                  <a:cubicBezTo>
                    <a:pt x="12528" y="24793"/>
                    <a:pt x="12955" y="27009"/>
                    <a:pt x="13722" y="29118"/>
                  </a:cubicBezTo>
                  <a:cubicBezTo>
                    <a:pt x="14479" y="31210"/>
                    <a:pt x="15495" y="33217"/>
                    <a:pt x="15728" y="35409"/>
                  </a:cubicBezTo>
                  <a:cubicBezTo>
                    <a:pt x="15984" y="37597"/>
                    <a:pt x="15518" y="39806"/>
                    <a:pt x="14875" y="41915"/>
                  </a:cubicBezTo>
                  <a:cubicBezTo>
                    <a:pt x="14245" y="44038"/>
                    <a:pt x="13419" y="46111"/>
                    <a:pt x="12869" y="48264"/>
                  </a:cubicBezTo>
                  <a:cubicBezTo>
                    <a:pt x="13499" y="46134"/>
                    <a:pt x="14357" y="44085"/>
                    <a:pt x="15050" y="41969"/>
                  </a:cubicBezTo>
                  <a:cubicBezTo>
                    <a:pt x="16844" y="36470"/>
                    <a:pt x="16118" y="34147"/>
                    <a:pt x="14041" y="29003"/>
                  </a:cubicBezTo>
                  <a:cubicBezTo>
                    <a:pt x="13297" y="26926"/>
                    <a:pt x="12888" y="24745"/>
                    <a:pt x="12829" y="22539"/>
                  </a:cubicBezTo>
                  <a:cubicBezTo>
                    <a:pt x="12769" y="20346"/>
                    <a:pt x="13092" y="17954"/>
                    <a:pt x="12012" y="15927"/>
                  </a:cubicBezTo>
                  <a:cubicBezTo>
                    <a:pt x="10975" y="13911"/>
                    <a:pt x="9222" y="12445"/>
                    <a:pt x="7753" y="10777"/>
                  </a:cubicBezTo>
                  <a:cubicBezTo>
                    <a:pt x="4781" y="7492"/>
                    <a:pt x="2190" y="3864"/>
                    <a:pt x="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19"/>
        <p:cNvGrpSpPr/>
        <p:nvPr/>
      </p:nvGrpSpPr>
      <p:grpSpPr>
        <a:xfrm>
          <a:off x="0" y="0"/>
          <a:ext cx="0" cy="0"/>
          <a:chOff x="0" y="0"/>
          <a:chExt cx="0" cy="0"/>
        </a:xfrm>
      </p:grpSpPr>
      <p:sp>
        <p:nvSpPr>
          <p:cNvPr id="720" name="Google Shape;720;p36"/>
          <p:cNvSpPr txBox="1">
            <a:spLocks noGrp="1"/>
          </p:cNvSpPr>
          <p:nvPr>
            <p:ph type="title" idx="2"/>
          </p:nvPr>
        </p:nvSpPr>
        <p:spPr>
          <a:xfrm>
            <a:off x="715100" y="1821281"/>
            <a:ext cx="1235400" cy="1089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4400" dirty="0"/>
              <a:t>03</a:t>
            </a:r>
            <a:endParaRPr sz="4400" dirty="0"/>
          </a:p>
        </p:txBody>
      </p:sp>
      <p:sp>
        <p:nvSpPr>
          <p:cNvPr id="721" name="Google Shape;721;p36"/>
          <p:cNvSpPr txBox="1">
            <a:spLocks noGrp="1"/>
          </p:cNvSpPr>
          <p:nvPr>
            <p:ph type="subTitle" idx="1"/>
          </p:nvPr>
        </p:nvSpPr>
        <p:spPr>
          <a:xfrm>
            <a:off x="472767" y="4063296"/>
            <a:ext cx="5335369" cy="614402"/>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fr-CA" sz="1400" dirty="0"/>
              <a:t>Tableau des caractéristiques des études (cf addendum)</a:t>
            </a:r>
            <a:endParaRPr sz="1400" dirty="0"/>
          </a:p>
        </p:txBody>
      </p:sp>
      <p:sp>
        <p:nvSpPr>
          <p:cNvPr id="722" name="Google Shape;722;p36"/>
          <p:cNvSpPr txBox="1">
            <a:spLocks noGrp="1"/>
          </p:cNvSpPr>
          <p:nvPr>
            <p:ph type="title"/>
          </p:nvPr>
        </p:nvSpPr>
        <p:spPr>
          <a:xfrm>
            <a:off x="1569415" y="1982295"/>
            <a:ext cx="4360200" cy="763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fr-CA" sz="4400" dirty="0"/>
              <a:t>Résultats</a:t>
            </a:r>
          </a:p>
        </p:txBody>
      </p:sp>
      <p:sp>
        <p:nvSpPr>
          <p:cNvPr id="723" name="Google Shape;723;p36"/>
          <p:cNvSpPr/>
          <p:nvPr/>
        </p:nvSpPr>
        <p:spPr>
          <a:xfrm>
            <a:off x="632186" y="2669986"/>
            <a:ext cx="1045524" cy="115976"/>
          </a:xfrm>
          <a:custGeom>
            <a:avLst/>
            <a:gdLst/>
            <a:ahLst/>
            <a:cxnLst/>
            <a:rect l="l" t="t" r="r" b="b"/>
            <a:pathLst>
              <a:path w="21060" h="4059" extrusionOk="0">
                <a:moveTo>
                  <a:pt x="2277" y="311"/>
                </a:moveTo>
                <a:cubicBezTo>
                  <a:pt x="5047" y="-167"/>
                  <a:pt x="15792" y="24"/>
                  <a:pt x="18610" y="597"/>
                </a:cubicBezTo>
                <a:cubicBezTo>
                  <a:pt x="21428" y="1170"/>
                  <a:pt x="21953" y="3271"/>
                  <a:pt x="19183" y="3749"/>
                </a:cubicBezTo>
                <a:cubicBezTo>
                  <a:pt x="16413" y="4227"/>
                  <a:pt x="4809" y="4036"/>
                  <a:pt x="1991" y="3463"/>
                </a:cubicBezTo>
                <a:cubicBezTo>
                  <a:pt x="-827" y="2890"/>
                  <a:pt x="-493" y="789"/>
                  <a:pt x="2277" y="311"/>
                </a:cubicBezTo>
                <a:close/>
              </a:path>
            </a:pathLst>
          </a:custGeom>
          <a:solidFill>
            <a:schemeClr val="dk2"/>
          </a:solidFill>
          <a:ln>
            <a:noFill/>
          </a:ln>
        </p:spPr>
      </p:sp>
      <p:grpSp>
        <p:nvGrpSpPr>
          <p:cNvPr id="835" name="Google Shape;835;p36"/>
          <p:cNvGrpSpPr/>
          <p:nvPr/>
        </p:nvGrpSpPr>
        <p:grpSpPr>
          <a:xfrm rot="537786" flipH="1">
            <a:off x="135021" y="186458"/>
            <a:ext cx="2079761" cy="998969"/>
            <a:chOff x="7097752" y="20911"/>
            <a:chExt cx="2079738" cy="998958"/>
          </a:xfrm>
        </p:grpSpPr>
        <p:sp>
          <p:nvSpPr>
            <p:cNvPr id="836" name="Google Shape;836;p36"/>
            <p:cNvSpPr/>
            <p:nvPr/>
          </p:nvSpPr>
          <p:spPr>
            <a:xfrm rot="10242002" flipH="1">
              <a:off x="7140028" y="177620"/>
              <a:ext cx="1995185" cy="685539"/>
            </a:xfrm>
            <a:custGeom>
              <a:avLst/>
              <a:gdLst/>
              <a:ahLst/>
              <a:cxnLst/>
              <a:rect l="l" t="t" r="r" b="b"/>
              <a:pathLst>
                <a:path w="53316" h="18318" extrusionOk="0">
                  <a:moveTo>
                    <a:pt x="36788" y="0"/>
                  </a:moveTo>
                  <a:cubicBezTo>
                    <a:pt x="29094" y="0"/>
                    <a:pt x="21838" y="821"/>
                    <a:pt x="14092" y="2499"/>
                  </a:cubicBezTo>
                  <a:cubicBezTo>
                    <a:pt x="11891" y="2961"/>
                    <a:pt x="9710" y="3533"/>
                    <a:pt x="7480" y="4217"/>
                  </a:cubicBezTo>
                  <a:cubicBezTo>
                    <a:pt x="4966" y="4957"/>
                    <a:pt x="2553" y="5719"/>
                    <a:pt x="0" y="6875"/>
                  </a:cubicBezTo>
                  <a:cubicBezTo>
                    <a:pt x="5420" y="14654"/>
                    <a:pt x="15102" y="18317"/>
                    <a:pt x="24394" y="18317"/>
                  </a:cubicBezTo>
                  <a:cubicBezTo>
                    <a:pt x="25636" y="18317"/>
                    <a:pt x="26871" y="18252"/>
                    <a:pt x="28087" y="18122"/>
                  </a:cubicBezTo>
                  <a:cubicBezTo>
                    <a:pt x="38409" y="17080"/>
                    <a:pt x="49056" y="11277"/>
                    <a:pt x="53313" y="1419"/>
                  </a:cubicBezTo>
                  <a:lnTo>
                    <a:pt x="53315" y="1419"/>
                  </a:lnTo>
                  <a:cubicBezTo>
                    <a:pt x="49443" y="595"/>
                    <a:pt x="45761" y="308"/>
                    <a:pt x="41959" y="120"/>
                  </a:cubicBezTo>
                  <a:cubicBezTo>
                    <a:pt x="40207" y="40"/>
                    <a:pt x="38487" y="0"/>
                    <a:pt x="367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36"/>
            <p:cNvSpPr/>
            <p:nvPr/>
          </p:nvSpPr>
          <p:spPr>
            <a:xfrm rot="10242002" flipH="1">
              <a:off x="7319353" y="511184"/>
              <a:ext cx="1781955" cy="246028"/>
            </a:xfrm>
            <a:custGeom>
              <a:avLst/>
              <a:gdLst/>
              <a:ahLst/>
              <a:cxnLst/>
              <a:rect l="l" t="t" r="r" b="b"/>
              <a:pathLst>
                <a:path w="47618" h="6574" extrusionOk="0">
                  <a:moveTo>
                    <a:pt x="47618" y="1"/>
                  </a:moveTo>
                  <a:lnTo>
                    <a:pt x="47618" y="1"/>
                  </a:lnTo>
                  <a:cubicBezTo>
                    <a:pt x="45977" y="516"/>
                    <a:pt x="43521" y="1268"/>
                    <a:pt x="41828" y="1731"/>
                  </a:cubicBezTo>
                  <a:cubicBezTo>
                    <a:pt x="31244" y="4685"/>
                    <a:pt x="20234" y="6129"/>
                    <a:pt x="9238" y="6129"/>
                  </a:cubicBezTo>
                  <a:cubicBezTo>
                    <a:pt x="6154" y="6129"/>
                    <a:pt x="3072" y="6016"/>
                    <a:pt x="1" y="5790"/>
                  </a:cubicBezTo>
                  <a:lnTo>
                    <a:pt x="1" y="5792"/>
                  </a:lnTo>
                  <a:cubicBezTo>
                    <a:pt x="4051" y="6316"/>
                    <a:pt x="8138" y="6574"/>
                    <a:pt x="12227" y="6574"/>
                  </a:cubicBezTo>
                  <a:cubicBezTo>
                    <a:pt x="22277" y="6574"/>
                    <a:pt x="32342" y="5016"/>
                    <a:pt x="41915" y="2023"/>
                  </a:cubicBezTo>
                  <a:cubicBezTo>
                    <a:pt x="43567" y="1481"/>
                    <a:pt x="46012" y="634"/>
                    <a:pt x="476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36"/>
            <p:cNvSpPr/>
            <p:nvPr/>
          </p:nvSpPr>
          <p:spPr>
            <a:xfrm rot="10242002" flipH="1">
              <a:off x="8357714" y="231392"/>
              <a:ext cx="355658" cy="510206"/>
            </a:xfrm>
            <a:custGeom>
              <a:avLst/>
              <a:gdLst/>
              <a:ahLst/>
              <a:cxnLst/>
              <a:rect l="l" t="t" r="r" b="b"/>
              <a:pathLst>
                <a:path w="9504" h="13633" extrusionOk="0">
                  <a:moveTo>
                    <a:pt x="0" y="1"/>
                  </a:moveTo>
                  <a:lnTo>
                    <a:pt x="0" y="1"/>
                  </a:lnTo>
                  <a:cubicBezTo>
                    <a:pt x="2519" y="1908"/>
                    <a:pt x="5375" y="3358"/>
                    <a:pt x="8378" y="4339"/>
                  </a:cubicBezTo>
                  <a:lnTo>
                    <a:pt x="8378" y="4339"/>
                  </a:lnTo>
                  <a:cubicBezTo>
                    <a:pt x="7769" y="4962"/>
                    <a:pt x="7176" y="5602"/>
                    <a:pt x="6592" y="6251"/>
                  </a:cubicBezTo>
                  <a:cubicBezTo>
                    <a:pt x="4514" y="8560"/>
                    <a:pt x="2593" y="11016"/>
                    <a:pt x="914" y="13633"/>
                  </a:cubicBezTo>
                  <a:cubicBezTo>
                    <a:pt x="3574" y="10478"/>
                    <a:pt x="6287" y="7374"/>
                    <a:pt x="9158" y="4411"/>
                  </a:cubicBezTo>
                  <a:lnTo>
                    <a:pt x="9503" y="4053"/>
                  </a:lnTo>
                  <a:lnTo>
                    <a:pt x="9030" y="3909"/>
                  </a:lnTo>
                  <a:cubicBezTo>
                    <a:pt x="5882" y="2969"/>
                    <a:pt x="2857" y="1630"/>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36"/>
            <p:cNvSpPr/>
            <p:nvPr/>
          </p:nvSpPr>
          <p:spPr>
            <a:xfrm rot="10242002" flipH="1">
              <a:off x="7793586" y="295509"/>
              <a:ext cx="333354" cy="456652"/>
            </a:xfrm>
            <a:custGeom>
              <a:avLst/>
              <a:gdLst/>
              <a:ahLst/>
              <a:cxnLst/>
              <a:rect l="l" t="t" r="r" b="b"/>
              <a:pathLst>
                <a:path w="8908" h="12202" extrusionOk="0">
                  <a:moveTo>
                    <a:pt x="730" y="0"/>
                  </a:moveTo>
                  <a:lnTo>
                    <a:pt x="730" y="0"/>
                  </a:lnTo>
                  <a:cubicBezTo>
                    <a:pt x="2897" y="1832"/>
                    <a:pt x="5280" y="3400"/>
                    <a:pt x="7788" y="4727"/>
                  </a:cubicBezTo>
                  <a:lnTo>
                    <a:pt x="7788" y="4727"/>
                  </a:lnTo>
                  <a:cubicBezTo>
                    <a:pt x="4947" y="6945"/>
                    <a:pt x="2302" y="9426"/>
                    <a:pt x="0" y="12201"/>
                  </a:cubicBezTo>
                  <a:cubicBezTo>
                    <a:pt x="2775" y="9688"/>
                    <a:pt x="5588" y="7225"/>
                    <a:pt x="8534" y="4918"/>
                  </a:cubicBezTo>
                  <a:lnTo>
                    <a:pt x="8908" y="4621"/>
                  </a:lnTo>
                  <a:lnTo>
                    <a:pt x="8486" y="4407"/>
                  </a:lnTo>
                  <a:cubicBezTo>
                    <a:pt x="5828" y="3073"/>
                    <a:pt x="3255" y="1578"/>
                    <a:pt x="7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36"/>
            <p:cNvSpPr/>
            <p:nvPr/>
          </p:nvSpPr>
          <p:spPr>
            <a:xfrm rot="10242002" flipH="1">
              <a:off x="7488126" y="484953"/>
              <a:ext cx="193247" cy="268707"/>
            </a:xfrm>
            <a:custGeom>
              <a:avLst/>
              <a:gdLst/>
              <a:ahLst/>
              <a:cxnLst/>
              <a:rect l="l" t="t" r="r" b="b"/>
              <a:pathLst>
                <a:path w="5164" h="7180" extrusionOk="0">
                  <a:moveTo>
                    <a:pt x="66" y="1"/>
                  </a:moveTo>
                  <a:lnTo>
                    <a:pt x="66" y="1"/>
                  </a:lnTo>
                  <a:cubicBezTo>
                    <a:pt x="1337" y="1272"/>
                    <a:pt x="2716" y="2415"/>
                    <a:pt x="4123" y="3526"/>
                  </a:cubicBezTo>
                  <a:lnTo>
                    <a:pt x="4123" y="3526"/>
                  </a:lnTo>
                  <a:cubicBezTo>
                    <a:pt x="3835" y="3735"/>
                    <a:pt x="3549" y="3947"/>
                    <a:pt x="3266" y="4163"/>
                  </a:cubicBezTo>
                  <a:cubicBezTo>
                    <a:pt x="2098" y="5080"/>
                    <a:pt x="979" y="6062"/>
                    <a:pt x="1" y="7180"/>
                  </a:cubicBezTo>
                  <a:lnTo>
                    <a:pt x="1" y="7180"/>
                  </a:lnTo>
                  <a:cubicBezTo>
                    <a:pt x="416" y="6908"/>
                    <a:pt x="816" y="6619"/>
                    <a:pt x="1221" y="6341"/>
                  </a:cubicBezTo>
                  <a:cubicBezTo>
                    <a:pt x="2465" y="5459"/>
                    <a:pt x="3914" y="4413"/>
                    <a:pt x="5163" y="3549"/>
                  </a:cubicBezTo>
                  <a:cubicBezTo>
                    <a:pt x="3517" y="2290"/>
                    <a:pt x="1857" y="1053"/>
                    <a:pt x="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1" name="Google Shape;841;p36"/>
          <p:cNvGrpSpPr/>
          <p:nvPr/>
        </p:nvGrpSpPr>
        <p:grpSpPr>
          <a:xfrm rot="-10462241">
            <a:off x="-168099" y="645281"/>
            <a:ext cx="1699639" cy="934081"/>
            <a:chOff x="1531525" y="4034800"/>
            <a:chExt cx="1111475" cy="610800"/>
          </a:xfrm>
        </p:grpSpPr>
        <p:sp>
          <p:nvSpPr>
            <p:cNvPr id="842" name="Google Shape;842;p36"/>
            <p:cNvSpPr/>
            <p:nvPr/>
          </p:nvSpPr>
          <p:spPr>
            <a:xfrm>
              <a:off x="1717125" y="4239250"/>
              <a:ext cx="925875" cy="209800"/>
            </a:xfrm>
            <a:custGeom>
              <a:avLst/>
              <a:gdLst/>
              <a:ahLst/>
              <a:cxnLst/>
              <a:rect l="l" t="t" r="r" b="b"/>
              <a:pathLst>
                <a:path w="37035" h="8392" extrusionOk="0">
                  <a:moveTo>
                    <a:pt x="232" y="1"/>
                  </a:moveTo>
                  <a:cubicBezTo>
                    <a:pt x="105" y="1"/>
                    <a:pt x="0" y="167"/>
                    <a:pt x="128" y="254"/>
                  </a:cubicBezTo>
                  <a:cubicBezTo>
                    <a:pt x="378" y="422"/>
                    <a:pt x="630" y="589"/>
                    <a:pt x="884" y="754"/>
                  </a:cubicBezTo>
                  <a:cubicBezTo>
                    <a:pt x="2943" y="2100"/>
                    <a:pt x="5101" y="3292"/>
                    <a:pt x="7335" y="4321"/>
                  </a:cubicBezTo>
                  <a:cubicBezTo>
                    <a:pt x="9558" y="5345"/>
                    <a:pt x="11859" y="6190"/>
                    <a:pt x="14217" y="6849"/>
                  </a:cubicBezTo>
                  <a:cubicBezTo>
                    <a:pt x="16643" y="7529"/>
                    <a:pt x="19126" y="7988"/>
                    <a:pt x="21636" y="8221"/>
                  </a:cubicBezTo>
                  <a:cubicBezTo>
                    <a:pt x="22857" y="8335"/>
                    <a:pt x="24083" y="8391"/>
                    <a:pt x="25309" y="8391"/>
                  </a:cubicBezTo>
                  <a:cubicBezTo>
                    <a:pt x="26655" y="8391"/>
                    <a:pt x="28001" y="8323"/>
                    <a:pt x="29341" y="8186"/>
                  </a:cubicBezTo>
                  <a:cubicBezTo>
                    <a:pt x="31899" y="7924"/>
                    <a:pt x="34424" y="7394"/>
                    <a:pt x="36870" y="6604"/>
                  </a:cubicBezTo>
                  <a:cubicBezTo>
                    <a:pt x="37034" y="6551"/>
                    <a:pt x="36967" y="6318"/>
                    <a:pt x="36820" y="6318"/>
                  </a:cubicBezTo>
                  <a:cubicBezTo>
                    <a:pt x="36804" y="6318"/>
                    <a:pt x="36787" y="6321"/>
                    <a:pt x="36770" y="6327"/>
                  </a:cubicBezTo>
                  <a:cubicBezTo>
                    <a:pt x="36468" y="6423"/>
                    <a:pt x="36165" y="6518"/>
                    <a:pt x="35861" y="6607"/>
                  </a:cubicBezTo>
                  <a:cubicBezTo>
                    <a:pt x="33410" y="7331"/>
                    <a:pt x="30882" y="7782"/>
                    <a:pt x="28334" y="7981"/>
                  </a:cubicBezTo>
                  <a:cubicBezTo>
                    <a:pt x="27329" y="8058"/>
                    <a:pt x="26322" y="8096"/>
                    <a:pt x="25315" y="8096"/>
                  </a:cubicBezTo>
                  <a:cubicBezTo>
                    <a:pt x="23764" y="8096"/>
                    <a:pt x="22214" y="8005"/>
                    <a:pt x="20672" y="7824"/>
                  </a:cubicBezTo>
                  <a:cubicBezTo>
                    <a:pt x="18217" y="7532"/>
                    <a:pt x="15793" y="7027"/>
                    <a:pt x="13427" y="6315"/>
                  </a:cubicBezTo>
                  <a:cubicBezTo>
                    <a:pt x="11099" y="5616"/>
                    <a:pt x="8828" y="4723"/>
                    <a:pt x="6640" y="3667"/>
                  </a:cubicBezTo>
                  <a:cubicBezTo>
                    <a:pt x="4447" y="2608"/>
                    <a:pt x="2336" y="1393"/>
                    <a:pt x="320" y="29"/>
                  </a:cubicBezTo>
                  <a:cubicBezTo>
                    <a:pt x="291" y="9"/>
                    <a:pt x="261" y="1"/>
                    <a:pt x="2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36"/>
            <p:cNvSpPr/>
            <p:nvPr/>
          </p:nvSpPr>
          <p:spPr>
            <a:xfrm>
              <a:off x="1531525" y="4089125"/>
              <a:ext cx="238175" cy="181900"/>
            </a:xfrm>
            <a:custGeom>
              <a:avLst/>
              <a:gdLst/>
              <a:ahLst/>
              <a:cxnLst/>
              <a:rect l="l" t="t" r="r" b="b"/>
              <a:pathLst>
                <a:path w="9527" h="7276" extrusionOk="0">
                  <a:moveTo>
                    <a:pt x="0" y="1"/>
                  </a:moveTo>
                  <a:lnTo>
                    <a:pt x="0" y="1"/>
                  </a:lnTo>
                  <a:cubicBezTo>
                    <a:pt x="849" y="3984"/>
                    <a:pt x="5049" y="7275"/>
                    <a:pt x="9122" y="7275"/>
                  </a:cubicBezTo>
                  <a:cubicBezTo>
                    <a:pt x="9257" y="7275"/>
                    <a:pt x="9392" y="7271"/>
                    <a:pt x="9527" y="7264"/>
                  </a:cubicBezTo>
                  <a:cubicBezTo>
                    <a:pt x="8011" y="3561"/>
                    <a:pt x="3982" y="469"/>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36"/>
            <p:cNvSpPr/>
            <p:nvPr/>
          </p:nvSpPr>
          <p:spPr>
            <a:xfrm>
              <a:off x="1610225" y="4311925"/>
              <a:ext cx="263525" cy="126050"/>
            </a:xfrm>
            <a:custGeom>
              <a:avLst/>
              <a:gdLst/>
              <a:ahLst/>
              <a:cxnLst/>
              <a:rect l="l" t="t" r="r" b="b"/>
              <a:pathLst>
                <a:path w="10541" h="5042" extrusionOk="0">
                  <a:moveTo>
                    <a:pt x="7515" y="0"/>
                  </a:moveTo>
                  <a:cubicBezTo>
                    <a:pt x="4322" y="0"/>
                    <a:pt x="1016" y="2003"/>
                    <a:pt x="0" y="5036"/>
                  </a:cubicBezTo>
                  <a:cubicBezTo>
                    <a:pt x="132" y="5040"/>
                    <a:pt x="264" y="5042"/>
                    <a:pt x="396" y="5042"/>
                  </a:cubicBezTo>
                  <a:cubicBezTo>
                    <a:pt x="4100" y="5042"/>
                    <a:pt x="8001" y="3359"/>
                    <a:pt x="10541" y="683"/>
                  </a:cubicBezTo>
                  <a:cubicBezTo>
                    <a:pt x="9601" y="217"/>
                    <a:pt x="8565" y="0"/>
                    <a:pt x="75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36"/>
            <p:cNvSpPr/>
            <p:nvPr/>
          </p:nvSpPr>
          <p:spPr>
            <a:xfrm>
              <a:off x="1711725" y="4034800"/>
              <a:ext cx="164025" cy="294225"/>
            </a:xfrm>
            <a:custGeom>
              <a:avLst/>
              <a:gdLst/>
              <a:ahLst/>
              <a:cxnLst/>
              <a:rect l="l" t="t" r="r" b="b"/>
              <a:pathLst>
                <a:path w="6561" h="11769" extrusionOk="0">
                  <a:moveTo>
                    <a:pt x="1735" y="1"/>
                  </a:moveTo>
                  <a:lnTo>
                    <a:pt x="1735" y="1"/>
                  </a:lnTo>
                  <a:cubicBezTo>
                    <a:pt x="1" y="4173"/>
                    <a:pt x="2324" y="9974"/>
                    <a:pt x="6481" y="11768"/>
                  </a:cubicBezTo>
                  <a:cubicBezTo>
                    <a:pt x="6561" y="7696"/>
                    <a:pt x="4605" y="2889"/>
                    <a:pt x="17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36"/>
            <p:cNvSpPr/>
            <p:nvPr/>
          </p:nvSpPr>
          <p:spPr>
            <a:xfrm>
              <a:off x="1753050" y="4376425"/>
              <a:ext cx="263575" cy="126050"/>
            </a:xfrm>
            <a:custGeom>
              <a:avLst/>
              <a:gdLst/>
              <a:ahLst/>
              <a:cxnLst/>
              <a:rect l="l" t="t" r="r" b="b"/>
              <a:pathLst>
                <a:path w="10543" h="5042" extrusionOk="0">
                  <a:moveTo>
                    <a:pt x="7517" y="0"/>
                  </a:moveTo>
                  <a:cubicBezTo>
                    <a:pt x="4324" y="0"/>
                    <a:pt x="1017" y="2003"/>
                    <a:pt x="0" y="5035"/>
                  </a:cubicBezTo>
                  <a:cubicBezTo>
                    <a:pt x="132" y="5039"/>
                    <a:pt x="264" y="5042"/>
                    <a:pt x="396" y="5042"/>
                  </a:cubicBezTo>
                  <a:cubicBezTo>
                    <a:pt x="4102" y="5042"/>
                    <a:pt x="8003" y="3359"/>
                    <a:pt x="10542" y="683"/>
                  </a:cubicBezTo>
                  <a:cubicBezTo>
                    <a:pt x="9603" y="216"/>
                    <a:pt x="8566" y="0"/>
                    <a:pt x="75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36"/>
            <p:cNvSpPr/>
            <p:nvPr/>
          </p:nvSpPr>
          <p:spPr>
            <a:xfrm>
              <a:off x="1854600" y="4099300"/>
              <a:ext cx="164025" cy="294200"/>
            </a:xfrm>
            <a:custGeom>
              <a:avLst/>
              <a:gdLst/>
              <a:ahLst/>
              <a:cxnLst/>
              <a:rect l="l" t="t" r="r" b="b"/>
              <a:pathLst>
                <a:path w="6561" h="11768" extrusionOk="0">
                  <a:moveTo>
                    <a:pt x="1734" y="0"/>
                  </a:moveTo>
                  <a:cubicBezTo>
                    <a:pt x="0" y="4172"/>
                    <a:pt x="2323" y="9974"/>
                    <a:pt x="6480" y="11768"/>
                  </a:cubicBezTo>
                  <a:cubicBezTo>
                    <a:pt x="6560" y="7696"/>
                    <a:pt x="4604" y="2889"/>
                    <a:pt x="17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36"/>
            <p:cNvSpPr/>
            <p:nvPr/>
          </p:nvSpPr>
          <p:spPr>
            <a:xfrm>
              <a:off x="1944225" y="4425550"/>
              <a:ext cx="237650" cy="163225"/>
            </a:xfrm>
            <a:custGeom>
              <a:avLst/>
              <a:gdLst/>
              <a:ahLst/>
              <a:cxnLst/>
              <a:rect l="l" t="t" r="r" b="b"/>
              <a:pathLst>
                <a:path w="9506" h="6529" extrusionOk="0">
                  <a:moveTo>
                    <a:pt x="7799" y="0"/>
                  </a:moveTo>
                  <a:cubicBezTo>
                    <a:pt x="4166" y="0"/>
                    <a:pt x="474" y="2889"/>
                    <a:pt x="0" y="6529"/>
                  </a:cubicBezTo>
                  <a:cubicBezTo>
                    <a:pt x="3774" y="5913"/>
                    <a:pt x="7459" y="3452"/>
                    <a:pt x="9505" y="225"/>
                  </a:cubicBezTo>
                  <a:cubicBezTo>
                    <a:pt x="8946" y="72"/>
                    <a:pt x="8373" y="0"/>
                    <a:pt x="77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36"/>
            <p:cNvSpPr/>
            <p:nvPr/>
          </p:nvSpPr>
          <p:spPr>
            <a:xfrm>
              <a:off x="1986275" y="4165375"/>
              <a:ext cx="195600" cy="265825"/>
            </a:xfrm>
            <a:custGeom>
              <a:avLst/>
              <a:gdLst/>
              <a:ahLst/>
              <a:cxnLst/>
              <a:rect l="l" t="t" r="r" b="b"/>
              <a:pathLst>
                <a:path w="7824" h="10633" extrusionOk="0">
                  <a:moveTo>
                    <a:pt x="900" y="0"/>
                  </a:moveTo>
                  <a:cubicBezTo>
                    <a:pt x="1" y="4428"/>
                    <a:pt x="3399" y="9674"/>
                    <a:pt x="7823" y="10632"/>
                  </a:cubicBezTo>
                  <a:cubicBezTo>
                    <a:pt x="7118" y="6622"/>
                    <a:pt x="4273" y="2280"/>
                    <a:pt x="90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36"/>
            <p:cNvSpPr/>
            <p:nvPr/>
          </p:nvSpPr>
          <p:spPr>
            <a:xfrm>
              <a:off x="2136650" y="4444125"/>
              <a:ext cx="214975" cy="189175"/>
            </a:xfrm>
            <a:custGeom>
              <a:avLst/>
              <a:gdLst/>
              <a:ahLst/>
              <a:cxnLst/>
              <a:rect l="l" t="t" r="r" b="b"/>
              <a:pathLst>
                <a:path w="8599" h="7567" extrusionOk="0">
                  <a:moveTo>
                    <a:pt x="7760" y="0"/>
                  </a:moveTo>
                  <a:cubicBezTo>
                    <a:pt x="3831" y="0"/>
                    <a:pt x="0" y="3600"/>
                    <a:pt x="16" y="7566"/>
                  </a:cubicBezTo>
                  <a:cubicBezTo>
                    <a:pt x="3674" y="6456"/>
                    <a:pt x="6997" y="3526"/>
                    <a:pt x="8598" y="56"/>
                  </a:cubicBezTo>
                  <a:cubicBezTo>
                    <a:pt x="8319" y="19"/>
                    <a:pt x="8040" y="0"/>
                    <a:pt x="77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36"/>
            <p:cNvSpPr/>
            <p:nvPr/>
          </p:nvSpPr>
          <p:spPr>
            <a:xfrm>
              <a:off x="2137150" y="4205050"/>
              <a:ext cx="214425" cy="240475"/>
            </a:xfrm>
            <a:custGeom>
              <a:avLst/>
              <a:gdLst/>
              <a:ahLst/>
              <a:cxnLst/>
              <a:rect l="l" t="t" r="r" b="b"/>
              <a:pathLst>
                <a:path w="8577" h="9619" extrusionOk="0">
                  <a:moveTo>
                    <a:pt x="302" y="1"/>
                  </a:moveTo>
                  <a:cubicBezTo>
                    <a:pt x="1" y="4510"/>
                    <a:pt x="4064" y="9257"/>
                    <a:pt x="8577" y="9619"/>
                  </a:cubicBezTo>
                  <a:cubicBezTo>
                    <a:pt x="7346" y="5739"/>
                    <a:pt x="3948" y="1813"/>
                    <a:pt x="3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36"/>
            <p:cNvSpPr/>
            <p:nvPr/>
          </p:nvSpPr>
          <p:spPr>
            <a:xfrm>
              <a:off x="2340800" y="4422800"/>
              <a:ext cx="197200" cy="222800"/>
            </a:xfrm>
            <a:custGeom>
              <a:avLst/>
              <a:gdLst/>
              <a:ahLst/>
              <a:cxnLst/>
              <a:rect l="l" t="t" r="r" b="b"/>
              <a:pathLst>
                <a:path w="7888" h="8912" extrusionOk="0">
                  <a:moveTo>
                    <a:pt x="7888" y="0"/>
                  </a:moveTo>
                  <a:cubicBezTo>
                    <a:pt x="3650" y="187"/>
                    <a:pt x="0" y="4731"/>
                    <a:pt x="769" y="8911"/>
                  </a:cubicBezTo>
                  <a:cubicBezTo>
                    <a:pt x="4174" y="7170"/>
                    <a:pt x="6927" y="3699"/>
                    <a:pt x="788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36"/>
            <p:cNvSpPr/>
            <p:nvPr/>
          </p:nvSpPr>
          <p:spPr>
            <a:xfrm>
              <a:off x="2291775" y="4222775"/>
              <a:ext cx="246175" cy="200900"/>
            </a:xfrm>
            <a:custGeom>
              <a:avLst/>
              <a:gdLst/>
              <a:ahLst/>
              <a:cxnLst/>
              <a:rect l="l" t="t" r="r" b="b"/>
              <a:pathLst>
                <a:path w="9847" h="8036" extrusionOk="0">
                  <a:moveTo>
                    <a:pt x="0" y="1"/>
                  </a:moveTo>
                  <a:lnTo>
                    <a:pt x="0" y="1"/>
                  </a:lnTo>
                  <a:cubicBezTo>
                    <a:pt x="476" y="4259"/>
                    <a:pt x="4853" y="8035"/>
                    <a:pt x="9147" y="8035"/>
                  </a:cubicBezTo>
                  <a:cubicBezTo>
                    <a:pt x="9381" y="8035"/>
                    <a:pt x="9614" y="8024"/>
                    <a:pt x="9847" y="8001"/>
                  </a:cubicBezTo>
                  <a:cubicBezTo>
                    <a:pt x="7948" y="4399"/>
                    <a:pt x="3909" y="1138"/>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4" name="Google Shape;854;p36"/>
          <p:cNvGrpSpPr/>
          <p:nvPr/>
        </p:nvGrpSpPr>
        <p:grpSpPr>
          <a:xfrm rot="-8495390">
            <a:off x="5706970" y="3614554"/>
            <a:ext cx="2695107" cy="2375113"/>
            <a:chOff x="-349825" y="2598911"/>
            <a:chExt cx="2695050" cy="2375063"/>
          </a:xfrm>
        </p:grpSpPr>
        <p:sp>
          <p:nvSpPr>
            <p:cNvPr id="855" name="Google Shape;855;p36"/>
            <p:cNvSpPr/>
            <p:nvPr/>
          </p:nvSpPr>
          <p:spPr>
            <a:xfrm rot="3404494" flipH="1">
              <a:off x="360237" y="2593040"/>
              <a:ext cx="1274926" cy="2386805"/>
            </a:xfrm>
            <a:custGeom>
              <a:avLst/>
              <a:gdLst/>
              <a:ahLst/>
              <a:cxnLst/>
              <a:rect l="l" t="t" r="r" b="b"/>
              <a:pathLst>
                <a:path w="56081" h="104990" extrusionOk="0">
                  <a:moveTo>
                    <a:pt x="16970" y="0"/>
                  </a:moveTo>
                  <a:lnTo>
                    <a:pt x="16970" y="0"/>
                  </a:lnTo>
                  <a:cubicBezTo>
                    <a:pt x="14696" y="8175"/>
                    <a:pt x="16515" y="17380"/>
                    <a:pt x="21731" y="24077"/>
                  </a:cubicBezTo>
                  <a:cubicBezTo>
                    <a:pt x="23496" y="26341"/>
                    <a:pt x="25649" y="28376"/>
                    <a:pt x="26782" y="31019"/>
                  </a:cubicBezTo>
                  <a:cubicBezTo>
                    <a:pt x="27187" y="31972"/>
                    <a:pt x="27445" y="32963"/>
                    <a:pt x="27620" y="33978"/>
                  </a:cubicBezTo>
                  <a:cubicBezTo>
                    <a:pt x="28072" y="36568"/>
                    <a:pt x="27986" y="39303"/>
                    <a:pt x="28495" y="41905"/>
                  </a:cubicBezTo>
                  <a:cubicBezTo>
                    <a:pt x="29124" y="45105"/>
                    <a:pt x="30658" y="48098"/>
                    <a:pt x="31009" y="51338"/>
                  </a:cubicBezTo>
                  <a:cubicBezTo>
                    <a:pt x="31270" y="53764"/>
                    <a:pt x="30862" y="56238"/>
                    <a:pt x="30834" y="58669"/>
                  </a:cubicBezTo>
                  <a:lnTo>
                    <a:pt x="30834" y="58673"/>
                  </a:lnTo>
                  <a:cubicBezTo>
                    <a:pt x="30703" y="59771"/>
                    <a:pt x="30597" y="60872"/>
                    <a:pt x="30531" y="61972"/>
                  </a:cubicBezTo>
                  <a:cubicBezTo>
                    <a:pt x="30480" y="62885"/>
                    <a:pt x="30455" y="63796"/>
                    <a:pt x="30473" y="64711"/>
                  </a:cubicBezTo>
                  <a:cubicBezTo>
                    <a:pt x="30518" y="67192"/>
                    <a:pt x="30845" y="69697"/>
                    <a:pt x="31667" y="72047"/>
                  </a:cubicBezTo>
                  <a:cubicBezTo>
                    <a:pt x="32148" y="73426"/>
                    <a:pt x="32812" y="74700"/>
                    <a:pt x="33610" y="75889"/>
                  </a:cubicBezTo>
                  <a:cubicBezTo>
                    <a:pt x="32633" y="74882"/>
                    <a:pt x="31742" y="73805"/>
                    <a:pt x="31085" y="72573"/>
                  </a:cubicBezTo>
                  <a:cubicBezTo>
                    <a:pt x="30197" y="70908"/>
                    <a:pt x="29780" y="69032"/>
                    <a:pt x="29013" y="67306"/>
                  </a:cubicBezTo>
                  <a:cubicBezTo>
                    <a:pt x="27933" y="64896"/>
                    <a:pt x="26195" y="62840"/>
                    <a:pt x="23997" y="61373"/>
                  </a:cubicBezTo>
                  <a:cubicBezTo>
                    <a:pt x="21819" y="59930"/>
                    <a:pt x="19260" y="59114"/>
                    <a:pt x="17140" y="57583"/>
                  </a:cubicBezTo>
                  <a:cubicBezTo>
                    <a:pt x="14564" y="55729"/>
                    <a:pt x="12789" y="52931"/>
                    <a:pt x="10239" y="51039"/>
                  </a:cubicBezTo>
                  <a:cubicBezTo>
                    <a:pt x="8053" y="49417"/>
                    <a:pt x="5329" y="48548"/>
                    <a:pt x="2609" y="48548"/>
                  </a:cubicBezTo>
                  <a:cubicBezTo>
                    <a:pt x="1733" y="48548"/>
                    <a:pt x="857" y="48639"/>
                    <a:pt x="0" y="48823"/>
                  </a:cubicBezTo>
                  <a:cubicBezTo>
                    <a:pt x="4662" y="50447"/>
                    <a:pt x="8271" y="54262"/>
                    <a:pt x="10818" y="58491"/>
                  </a:cubicBezTo>
                  <a:cubicBezTo>
                    <a:pt x="11798" y="60121"/>
                    <a:pt x="12652" y="61835"/>
                    <a:pt x="13753" y="63394"/>
                  </a:cubicBezTo>
                  <a:cubicBezTo>
                    <a:pt x="15352" y="65658"/>
                    <a:pt x="17436" y="67539"/>
                    <a:pt x="19852" y="68898"/>
                  </a:cubicBezTo>
                  <a:cubicBezTo>
                    <a:pt x="22566" y="70425"/>
                    <a:pt x="25661" y="71271"/>
                    <a:pt x="28186" y="73096"/>
                  </a:cubicBezTo>
                  <a:cubicBezTo>
                    <a:pt x="29464" y="74018"/>
                    <a:pt x="30566" y="75166"/>
                    <a:pt x="31833" y="76114"/>
                  </a:cubicBezTo>
                  <a:cubicBezTo>
                    <a:pt x="32741" y="76790"/>
                    <a:pt x="33782" y="77372"/>
                    <a:pt x="34884" y="77614"/>
                  </a:cubicBezTo>
                  <a:cubicBezTo>
                    <a:pt x="34915" y="77650"/>
                    <a:pt x="34948" y="77692"/>
                    <a:pt x="34980" y="77730"/>
                  </a:cubicBezTo>
                  <a:cubicBezTo>
                    <a:pt x="35097" y="77875"/>
                    <a:pt x="35218" y="78016"/>
                    <a:pt x="35339" y="78156"/>
                  </a:cubicBezTo>
                  <a:cubicBezTo>
                    <a:pt x="36900" y="79977"/>
                    <a:pt x="38651" y="81641"/>
                    <a:pt x="40093" y="83561"/>
                  </a:cubicBezTo>
                  <a:cubicBezTo>
                    <a:pt x="41635" y="85612"/>
                    <a:pt x="42627" y="87924"/>
                    <a:pt x="43206" y="90418"/>
                  </a:cubicBezTo>
                  <a:cubicBezTo>
                    <a:pt x="43808" y="93013"/>
                    <a:pt x="43856" y="95659"/>
                    <a:pt x="44263" y="98280"/>
                  </a:cubicBezTo>
                  <a:cubicBezTo>
                    <a:pt x="44264" y="98290"/>
                    <a:pt x="44263" y="98294"/>
                    <a:pt x="44260" y="98294"/>
                  </a:cubicBezTo>
                  <a:cubicBezTo>
                    <a:pt x="44145" y="98294"/>
                    <a:pt x="41086" y="92325"/>
                    <a:pt x="39326" y="89038"/>
                  </a:cubicBezTo>
                  <a:cubicBezTo>
                    <a:pt x="38741" y="87949"/>
                    <a:pt x="38129" y="86844"/>
                    <a:pt x="37241" y="85984"/>
                  </a:cubicBezTo>
                  <a:cubicBezTo>
                    <a:pt x="35033" y="83850"/>
                    <a:pt x="31677" y="83639"/>
                    <a:pt x="28715" y="82832"/>
                  </a:cubicBezTo>
                  <a:cubicBezTo>
                    <a:pt x="26081" y="82117"/>
                    <a:pt x="23623" y="80857"/>
                    <a:pt x="21037" y="79977"/>
                  </a:cubicBezTo>
                  <a:cubicBezTo>
                    <a:pt x="17920" y="78916"/>
                    <a:pt x="14632" y="78420"/>
                    <a:pt x="11337" y="78420"/>
                  </a:cubicBezTo>
                  <a:cubicBezTo>
                    <a:pt x="9256" y="78420"/>
                    <a:pt x="7172" y="78618"/>
                    <a:pt x="5127" y="78996"/>
                  </a:cubicBezTo>
                  <a:cubicBezTo>
                    <a:pt x="9751" y="79503"/>
                    <a:pt x="13588" y="82719"/>
                    <a:pt x="16877" y="86009"/>
                  </a:cubicBezTo>
                  <a:cubicBezTo>
                    <a:pt x="20170" y="89296"/>
                    <a:pt x="23390" y="92917"/>
                    <a:pt x="27711" y="94643"/>
                  </a:cubicBezTo>
                  <a:cubicBezTo>
                    <a:pt x="31728" y="96247"/>
                    <a:pt x="36278" y="96026"/>
                    <a:pt x="40345" y="97506"/>
                  </a:cubicBezTo>
                  <a:cubicBezTo>
                    <a:pt x="41873" y="98062"/>
                    <a:pt x="43308" y="98851"/>
                    <a:pt x="44597" y="99846"/>
                  </a:cubicBezTo>
                  <a:cubicBezTo>
                    <a:pt x="44638" y="100003"/>
                    <a:pt x="44686" y="100159"/>
                    <a:pt x="44734" y="100312"/>
                  </a:cubicBezTo>
                  <a:cubicBezTo>
                    <a:pt x="45222" y="101847"/>
                    <a:pt x="46037" y="103268"/>
                    <a:pt x="47365" y="104242"/>
                  </a:cubicBezTo>
                  <a:cubicBezTo>
                    <a:pt x="47789" y="104553"/>
                    <a:pt x="48240" y="104783"/>
                    <a:pt x="48728" y="104966"/>
                  </a:cubicBezTo>
                  <a:cubicBezTo>
                    <a:pt x="48770" y="104982"/>
                    <a:pt x="48810" y="104989"/>
                    <a:pt x="48847" y="104989"/>
                  </a:cubicBezTo>
                  <a:cubicBezTo>
                    <a:pt x="49172" y="104989"/>
                    <a:pt x="49268" y="104435"/>
                    <a:pt x="48897" y="104298"/>
                  </a:cubicBezTo>
                  <a:cubicBezTo>
                    <a:pt x="47498" y="103779"/>
                    <a:pt x="46530" y="102661"/>
                    <a:pt x="45890" y="101359"/>
                  </a:cubicBezTo>
                  <a:cubicBezTo>
                    <a:pt x="45505" y="100572"/>
                    <a:pt x="45237" y="99719"/>
                    <a:pt x="45068" y="98887"/>
                  </a:cubicBezTo>
                  <a:cubicBezTo>
                    <a:pt x="44795" y="97549"/>
                    <a:pt x="44714" y="96186"/>
                    <a:pt x="44582" y="94830"/>
                  </a:cubicBezTo>
                  <a:cubicBezTo>
                    <a:pt x="44463" y="93588"/>
                    <a:pt x="44301" y="92349"/>
                    <a:pt x="44059" y="91129"/>
                  </a:cubicBezTo>
                  <a:cubicBezTo>
                    <a:pt x="43578" y="88675"/>
                    <a:pt x="42754" y="86280"/>
                    <a:pt x="41372" y="84186"/>
                  </a:cubicBezTo>
                  <a:cubicBezTo>
                    <a:pt x="40694" y="83161"/>
                    <a:pt x="39920" y="82215"/>
                    <a:pt x="39108" y="81295"/>
                  </a:cubicBezTo>
                  <a:cubicBezTo>
                    <a:pt x="40970" y="79216"/>
                    <a:pt x="41703" y="76334"/>
                    <a:pt x="43161" y="73936"/>
                  </a:cubicBezTo>
                  <a:cubicBezTo>
                    <a:pt x="44947" y="70997"/>
                    <a:pt x="47802" y="68824"/>
                    <a:pt x="49547" y="65862"/>
                  </a:cubicBezTo>
                  <a:cubicBezTo>
                    <a:pt x="51020" y="63363"/>
                    <a:pt x="51611" y="60432"/>
                    <a:pt x="51804" y="57538"/>
                  </a:cubicBezTo>
                  <a:cubicBezTo>
                    <a:pt x="51993" y="54646"/>
                    <a:pt x="51801" y="51738"/>
                    <a:pt x="51824" y="48837"/>
                  </a:cubicBezTo>
                  <a:cubicBezTo>
                    <a:pt x="51845" y="46095"/>
                    <a:pt x="52057" y="43360"/>
                    <a:pt x="52457" y="40646"/>
                  </a:cubicBezTo>
                  <a:cubicBezTo>
                    <a:pt x="52980" y="37107"/>
                    <a:pt x="53883" y="33490"/>
                    <a:pt x="56081" y="30665"/>
                  </a:cubicBezTo>
                  <a:lnTo>
                    <a:pt x="56081" y="30665"/>
                  </a:lnTo>
                  <a:cubicBezTo>
                    <a:pt x="53307" y="32170"/>
                    <a:pt x="50483" y="33715"/>
                    <a:pt x="48328" y="36015"/>
                  </a:cubicBezTo>
                  <a:cubicBezTo>
                    <a:pt x="44970" y="39604"/>
                    <a:pt x="43639" y="44566"/>
                    <a:pt x="42066" y="49221"/>
                  </a:cubicBezTo>
                  <a:cubicBezTo>
                    <a:pt x="41029" y="52291"/>
                    <a:pt x="39847" y="55299"/>
                    <a:pt x="38519" y="58248"/>
                  </a:cubicBezTo>
                  <a:cubicBezTo>
                    <a:pt x="37882" y="59658"/>
                    <a:pt x="37209" y="61066"/>
                    <a:pt x="36830" y="62566"/>
                  </a:cubicBezTo>
                  <a:cubicBezTo>
                    <a:pt x="35299" y="68601"/>
                    <a:pt x="38688" y="74766"/>
                    <a:pt x="38830" y="80986"/>
                  </a:cubicBezTo>
                  <a:cubicBezTo>
                    <a:pt x="38177" y="80257"/>
                    <a:pt x="37507" y="79546"/>
                    <a:pt x="36845" y="78821"/>
                  </a:cubicBezTo>
                  <a:cubicBezTo>
                    <a:pt x="36442" y="78381"/>
                    <a:pt x="36047" y="77933"/>
                    <a:pt x="35664" y="77477"/>
                  </a:cubicBezTo>
                  <a:cubicBezTo>
                    <a:pt x="34518" y="76111"/>
                    <a:pt x="33498" y="74659"/>
                    <a:pt x="32775" y="73006"/>
                  </a:cubicBezTo>
                  <a:cubicBezTo>
                    <a:pt x="31766" y="70698"/>
                    <a:pt x="31317" y="68176"/>
                    <a:pt x="31193" y="65668"/>
                  </a:cubicBezTo>
                  <a:cubicBezTo>
                    <a:pt x="31110" y="63978"/>
                    <a:pt x="31174" y="62300"/>
                    <a:pt x="31323" y="60628"/>
                  </a:cubicBezTo>
                  <a:cubicBezTo>
                    <a:pt x="33954" y="56146"/>
                    <a:pt x="36586" y="51662"/>
                    <a:pt x="39219" y="47179"/>
                  </a:cubicBezTo>
                  <a:cubicBezTo>
                    <a:pt x="39900" y="46019"/>
                    <a:pt x="40591" y="44829"/>
                    <a:pt x="40826" y="43509"/>
                  </a:cubicBezTo>
                  <a:cubicBezTo>
                    <a:pt x="41129" y="41781"/>
                    <a:pt x="40623" y="40029"/>
                    <a:pt x="40209" y="38327"/>
                  </a:cubicBezTo>
                  <a:cubicBezTo>
                    <a:pt x="38957" y="33128"/>
                    <a:pt x="38569" y="27695"/>
                    <a:pt x="36642" y="22707"/>
                  </a:cubicBezTo>
                  <a:cubicBezTo>
                    <a:pt x="36167" y="21482"/>
                    <a:pt x="35575" y="20255"/>
                    <a:pt x="34585" y="19391"/>
                  </a:cubicBezTo>
                  <a:cubicBezTo>
                    <a:pt x="33374" y="18335"/>
                    <a:pt x="31728" y="17962"/>
                    <a:pt x="30266" y="17293"/>
                  </a:cubicBezTo>
                  <a:cubicBezTo>
                    <a:pt x="27799" y="16163"/>
                    <a:pt x="25843" y="14185"/>
                    <a:pt x="23946" y="12248"/>
                  </a:cubicBezTo>
                  <a:cubicBezTo>
                    <a:pt x="22257" y="10524"/>
                    <a:pt x="20554" y="8787"/>
                    <a:pt x="19229" y="6771"/>
                  </a:cubicBezTo>
                  <a:cubicBezTo>
                    <a:pt x="17904" y="4752"/>
                    <a:pt x="16967" y="2412"/>
                    <a:pt x="169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36"/>
            <p:cNvSpPr/>
            <p:nvPr/>
          </p:nvSpPr>
          <p:spPr>
            <a:xfrm rot="3404494" flipH="1">
              <a:off x="561849" y="3026950"/>
              <a:ext cx="261960" cy="963975"/>
            </a:xfrm>
            <a:custGeom>
              <a:avLst/>
              <a:gdLst/>
              <a:ahLst/>
              <a:cxnLst/>
              <a:rect l="l" t="t" r="r" b="b"/>
              <a:pathLst>
                <a:path w="11523" h="42403" extrusionOk="0">
                  <a:moveTo>
                    <a:pt x="11523" y="1"/>
                  </a:moveTo>
                  <a:cubicBezTo>
                    <a:pt x="8871" y="2682"/>
                    <a:pt x="7259" y="6356"/>
                    <a:pt x="7027" y="10124"/>
                  </a:cubicBezTo>
                  <a:cubicBezTo>
                    <a:pt x="6902" y="12019"/>
                    <a:pt x="7155" y="13896"/>
                    <a:pt x="7216" y="15758"/>
                  </a:cubicBezTo>
                  <a:cubicBezTo>
                    <a:pt x="7292" y="17604"/>
                    <a:pt x="7158" y="19494"/>
                    <a:pt x="6364" y="21183"/>
                  </a:cubicBezTo>
                  <a:cubicBezTo>
                    <a:pt x="4752" y="24621"/>
                    <a:pt x="1679" y="27218"/>
                    <a:pt x="1887" y="31370"/>
                  </a:cubicBezTo>
                  <a:cubicBezTo>
                    <a:pt x="1930" y="33257"/>
                    <a:pt x="1778" y="35095"/>
                    <a:pt x="1171" y="36891"/>
                  </a:cubicBezTo>
                  <a:cubicBezTo>
                    <a:pt x="649" y="38677"/>
                    <a:pt x="0" y="40513"/>
                    <a:pt x="169" y="42403"/>
                  </a:cubicBezTo>
                  <a:cubicBezTo>
                    <a:pt x="85" y="40509"/>
                    <a:pt x="766" y="38721"/>
                    <a:pt x="1345" y="36945"/>
                  </a:cubicBezTo>
                  <a:cubicBezTo>
                    <a:pt x="1634" y="36052"/>
                    <a:pt x="1889" y="35139"/>
                    <a:pt x="2023" y="34200"/>
                  </a:cubicBezTo>
                  <a:cubicBezTo>
                    <a:pt x="2271" y="32348"/>
                    <a:pt x="2000" y="30433"/>
                    <a:pt x="2561" y="28641"/>
                  </a:cubicBezTo>
                  <a:cubicBezTo>
                    <a:pt x="3417" y="25931"/>
                    <a:pt x="5531" y="23931"/>
                    <a:pt x="6705" y="21337"/>
                  </a:cubicBezTo>
                  <a:cubicBezTo>
                    <a:pt x="7512" y="19597"/>
                    <a:pt x="7646" y="17632"/>
                    <a:pt x="7555" y="15747"/>
                  </a:cubicBezTo>
                  <a:cubicBezTo>
                    <a:pt x="7476" y="13863"/>
                    <a:pt x="7233" y="11999"/>
                    <a:pt x="7314" y="10140"/>
                  </a:cubicBezTo>
                  <a:cubicBezTo>
                    <a:pt x="7479" y="6411"/>
                    <a:pt x="9007" y="2766"/>
                    <a:pt x="115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36"/>
            <p:cNvSpPr/>
            <p:nvPr/>
          </p:nvSpPr>
          <p:spPr>
            <a:xfrm rot="3404494" flipH="1">
              <a:off x="611666" y="3836664"/>
              <a:ext cx="510689" cy="485181"/>
            </a:xfrm>
            <a:custGeom>
              <a:avLst/>
              <a:gdLst/>
              <a:ahLst/>
              <a:cxnLst/>
              <a:rect l="l" t="t" r="r" b="b"/>
              <a:pathLst>
                <a:path w="22464" h="21342" extrusionOk="0">
                  <a:moveTo>
                    <a:pt x="1" y="0"/>
                  </a:moveTo>
                  <a:lnTo>
                    <a:pt x="1" y="0"/>
                  </a:lnTo>
                  <a:cubicBezTo>
                    <a:pt x="4028" y="1047"/>
                    <a:pt x="5607" y="5263"/>
                    <a:pt x="7911" y="8286"/>
                  </a:cubicBezTo>
                  <a:cubicBezTo>
                    <a:pt x="8713" y="9341"/>
                    <a:pt x="9663" y="10276"/>
                    <a:pt x="10668" y="11122"/>
                  </a:cubicBezTo>
                  <a:cubicBezTo>
                    <a:pt x="14723" y="14382"/>
                    <a:pt x="19491" y="16934"/>
                    <a:pt x="22463" y="21341"/>
                  </a:cubicBezTo>
                  <a:cubicBezTo>
                    <a:pt x="21788" y="20217"/>
                    <a:pt x="20966" y="19185"/>
                    <a:pt x="20068" y="18227"/>
                  </a:cubicBezTo>
                  <a:cubicBezTo>
                    <a:pt x="17374" y="15343"/>
                    <a:pt x="13914" y="13315"/>
                    <a:pt x="10908" y="10838"/>
                  </a:cubicBezTo>
                  <a:cubicBezTo>
                    <a:pt x="8822" y="9217"/>
                    <a:pt x="7384" y="7051"/>
                    <a:pt x="5965" y="4856"/>
                  </a:cubicBezTo>
                  <a:cubicBezTo>
                    <a:pt x="4537" y="2719"/>
                    <a:pt x="2654" y="497"/>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36"/>
            <p:cNvSpPr/>
            <p:nvPr/>
          </p:nvSpPr>
          <p:spPr>
            <a:xfrm rot="3404494" flipH="1">
              <a:off x="-42449" y="4044717"/>
              <a:ext cx="701447" cy="414889"/>
            </a:xfrm>
            <a:custGeom>
              <a:avLst/>
              <a:gdLst/>
              <a:ahLst/>
              <a:cxnLst/>
              <a:rect l="l" t="t" r="r" b="b"/>
              <a:pathLst>
                <a:path w="30855" h="18250" extrusionOk="0">
                  <a:moveTo>
                    <a:pt x="432" y="1"/>
                  </a:moveTo>
                  <a:cubicBezTo>
                    <a:pt x="289" y="1"/>
                    <a:pt x="145" y="5"/>
                    <a:pt x="1" y="14"/>
                  </a:cubicBezTo>
                  <a:cubicBezTo>
                    <a:pt x="2" y="14"/>
                    <a:pt x="4" y="14"/>
                    <a:pt x="6" y="14"/>
                  </a:cubicBezTo>
                  <a:cubicBezTo>
                    <a:pt x="4901" y="14"/>
                    <a:pt x="7935" y="4419"/>
                    <a:pt x="11718" y="6859"/>
                  </a:cubicBezTo>
                  <a:cubicBezTo>
                    <a:pt x="14336" y="8616"/>
                    <a:pt x="17546" y="8956"/>
                    <a:pt x="20510" y="9735"/>
                  </a:cubicBezTo>
                  <a:cubicBezTo>
                    <a:pt x="25066" y="10804"/>
                    <a:pt x="28598" y="14268"/>
                    <a:pt x="30854" y="18249"/>
                  </a:cubicBezTo>
                  <a:cubicBezTo>
                    <a:pt x="29108" y="14842"/>
                    <a:pt x="26399" y="11713"/>
                    <a:pt x="22807" y="10162"/>
                  </a:cubicBezTo>
                  <a:cubicBezTo>
                    <a:pt x="20665" y="9251"/>
                    <a:pt x="18325" y="8917"/>
                    <a:pt x="16104" y="8320"/>
                  </a:cubicBezTo>
                  <a:cubicBezTo>
                    <a:pt x="14620" y="7938"/>
                    <a:pt x="13183" y="7403"/>
                    <a:pt x="11900" y="6573"/>
                  </a:cubicBezTo>
                  <a:cubicBezTo>
                    <a:pt x="10610" y="5758"/>
                    <a:pt x="9450" y="4742"/>
                    <a:pt x="8258" y="3765"/>
                  </a:cubicBezTo>
                  <a:cubicBezTo>
                    <a:pt x="6044" y="1918"/>
                    <a:pt x="3425" y="1"/>
                    <a:pt x="43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36"/>
            <p:cNvSpPr/>
            <p:nvPr/>
          </p:nvSpPr>
          <p:spPr>
            <a:xfrm rot="3404494" flipH="1">
              <a:off x="1172848" y="3025628"/>
              <a:ext cx="382948" cy="1097217"/>
            </a:xfrm>
            <a:custGeom>
              <a:avLst/>
              <a:gdLst/>
              <a:ahLst/>
              <a:cxnLst/>
              <a:rect l="l" t="t" r="r" b="b"/>
              <a:pathLst>
                <a:path w="16845" h="48264" extrusionOk="0">
                  <a:moveTo>
                    <a:pt x="0" y="0"/>
                  </a:moveTo>
                  <a:cubicBezTo>
                    <a:pt x="2056" y="3943"/>
                    <a:pt x="4603" y="7628"/>
                    <a:pt x="7542" y="10967"/>
                  </a:cubicBezTo>
                  <a:cubicBezTo>
                    <a:pt x="8974" y="12664"/>
                    <a:pt x="10722" y="14121"/>
                    <a:pt x="11709" y="16077"/>
                  </a:cubicBezTo>
                  <a:cubicBezTo>
                    <a:pt x="12753" y="18075"/>
                    <a:pt x="12401" y="20367"/>
                    <a:pt x="12457" y="22550"/>
                  </a:cubicBezTo>
                  <a:cubicBezTo>
                    <a:pt x="12528" y="24793"/>
                    <a:pt x="12955" y="27009"/>
                    <a:pt x="13722" y="29118"/>
                  </a:cubicBezTo>
                  <a:cubicBezTo>
                    <a:pt x="14479" y="31210"/>
                    <a:pt x="15495" y="33217"/>
                    <a:pt x="15728" y="35409"/>
                  </a:cubicBezTo>
                  <a:cubicBezTo>
                    <a:pt x="15984" y="37597"/>
                    <a:pt x="15518" y="39806"/>
                    <a:pt x="14875" y="41915"/>
                  </a:cubicBezTo>
                  <a:cubicBezTo>
                    <a:pt x="14245" y="44038"/>
                    <a:pt x="13419" y="46111"/>
                    <a:pt x="12869" y="48264"/>
                  </a:cubicBezTo>
                  <a:cubicBezTo>
                    <a:pt x="13499" y="46134"/>
                    <a:pt x="14357" y="44085"/>
                    <a:pt x="15050" y="41969"/>
                  </a:cubicBezTo>
                  <a:cubicBezTo>
                    <a:pt x="16844" y="36470"/>
                    <a:pt x="16118" y="34147"/>
                    <a:pt x="14041" y="29003"/>
                  </a:cubicBezTo>
                  <a:cubicBezTo>
                    <a:pt x="13297" y="26926"/>
                    <a:pt x="12888" y="24745"/>
                    <a:pt x="12829" y="22539"/>
                  </a:cubicBezTo>
                  <a:cubicBezTo>
                    <a:pt x="12769" y="20346"/>
                    <a:pt x="13092" y="17954"/>
                    <a:pt x="12012" y="15927"/>
                  </a:cubicBezTo>
                  <a:cubicBezTo>
                    <a:pt x="10975" y="13911"/>
                    <a:pt x="9222" y="12445"/>
                    <a:pt x="7753" y="10777"/>
                  </a:cubicBezTo>
                  <a:cubicBezTo>
                    <a:pt x="4781" y="7492"/>
                    <a:pt x="2190" y="3864"/>
                    <a:pt x="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0" name="Google Shape;860;p36"/>
          <p:cNvGrpSpPr/>
          <p:nvPr/>
        </p:nvGrpSpPr>
        <p:grpSpPr>
          <a:xfrm rot="-2883336">
            <a:off x="2987035" y="-245319"/>
            <a:ext cx="1857754" cy="1020910"/>
            <a:chOff x="1531525" y="4034800"/>
            <a:chExt cx="1111475" cy="610800"/>
          </a:xfrm>
        </p:grpSpPr>
        <p:sp>
          <p:nvSpPr>
            <p:cNvPr id="861" name="Google Shape;861;p36"/>
            <p:cNvSpPr/>
            <p:nvPr/>
          </p:nvSpPr>
          <p:spPr>
            <a:xfrm>
              <a:off x="1717125" y="4239250"/>
              <a:ext cx="925875" cy="209800"/>
            </a:xfrm>
            <a:custGeom>
              <a:avLst/>
              <a:gdLst/>
              <a:ahLst/>
              <a:cxnLst/>
              <a:rect l="l" t="t" r="r" b="b"/>
              <a:pathLst>
                <a:path w="37035" h="8392" extrusionOk="0">
                  <a:moveTo>
                    <a:pt x="232" y="1"/>
                  </a:moveTo>
                  <a:cubicBezTo>
                    <a:pt x="105" y="1"/>
                    <a:pt x="0" y="167"/>
                    <a:pt x="128" y="254"/>
                  </a:cubicBezTo>
                  <a:cubicBezTo>
                    <a:pt x="378" y="422"/>
                    <a:pt x="630" y="589"/>
                    <a:pt x="884" y="754"/>
                  </a:cubicBezTo>
                  <a:cubicBezTo>
                    <a:pt x="2943" y="2100"/>
                    <a:pt x="5101" y="3292"/>
                    <a:pt x="7335" y="4321"/>
                  </a:cubicBezTo>
                  <a:cubicBezTo>
                    <a:pt x="9558" y="5345"/>
                    <a:pt x="11859" y="6190"/>
                    <a:pt x="14217" y="6849"/>
                  </a:cubicBezTo>
                  <a:cubicBezTo>
                    <a:pt x="16643" y="7529"/>
                    <a:pt x="19126" y="7988"/>
                    <a:pt x="21636" y="8221"/>
                  </a:cubicBezTo>
                  <a:cubicBezTo>
                    <a:pt x="22857" y="8335"/>
                    <a:pt x="24083" y="8391"/>
                    <a:pt x="25309" y="8391"/>
                  </a:cubicBezTo>
                  <a:cubicBezTo>
                    <a:pt x="26655" y="8391"/>
                    <a:pt x="28001" y="8323"/>
                    <a:pt x="29341" y="8186"/>
                  </a:cubicBezTo>
                  <a:cubicBezTo>
                    <a:pt x="31899" y="7924"/>
                    <a:pt x="34424" y="7394"/>
                    <a:pt x="36870" y="6604"/>
                  </a:cubicBezTo>
                  <a:cubicBezTo>
                    <a:pt x="37034" y="6551"/>
                    <a:pt x="36967" y="6318"/>
                    <a:pt x="36820" y="6318"/>
                  </a:cubicBezTo>
                  <a:cubicBezTo>
                    <a:pt x="36804" y="6318"/>
                    <a:pt x="36787" y="6321"/>
                    <a:pt x="36770" y="6327"/>
                  </a:cubicBezTo>
                  <a:cubicBezTo>
                    <a:pt x="36468" y="6423"/>
                    <a:pt x="36165" y="6518"/>
                    <a:pt x="35861" y="6607"/>
                  </a:cubicBezTo>
                  <a:cubicBezTo>
                    <a:pt x="33410" y="7331"/>
                    <a:pt x="30882" y="7782"/>
                    <a:pt x="28334" y="7981"/>
                  </a:cubicBezTo>
                  <a:cubicBezTo>
                    <a:pt x="27329" y="8058"/>
                    <a:pt x="26322" y="8096"/>
                    <a:pt x="25315" y="8096"/>
                  </a:cubicBezTo>
                  <a:cubicBezTo>
                    <a:pt x="23764" y="8096"/>
                    <a:pt x="22214" y="8005"/>
                    <a:pt x="20672" y="7824"/>
                  </a:cubicBezTo>
                  <a:cubicBezTo>
                    <a:pt x="18217" y="7532"/>
                    <a:pt x="15793" y="7027"/>
                    <a:pt x="13427" y="6315"/>
                  </a:cubicBezTo>
                  <a:cubicBezTo>
                    <a:pt x="11099" y="5616"/>
                    <a:pt x="8828" y="4723"/>
                    <a:pt x="6640" y="3667"/>
                  </a:cubicBezTo>
                  <a:cubicBezTo>
                    <a:pt x="4447" y="2608"/>
                    <a:pt x="2336" y="1393"/>
                    <a:pt x="320" y="29"/>
                  </a:cubicBezTo>
                  <a:cubicBezTo>
                    <a:pt x="291" y="9"/>
                    <a:pt x="261" y="1"/>
                    <a:pt x="2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36"/>
            <p:cNvSpPr/>
            <p:nvPr/>
          </p:nvSpPr>
          <p:spPr>
            <a:xfrm>
              <a:off x="1531525" y="4089125"/>
              <a:ext cx="238175" cy="181900"/>
            </a:xfrm>
            <a:custGeom>
              <a:avLst/>
              <a:gdLst/>
              <a:ahLst/>
              <a:cxnLst/>
              <a:rect l="l" t="t" r="r" b="b"/>
              <a:pathLst>
                <a:path w="9527" h="7276" extrusionOk="0">
                  <a:moveTo>
                    <a:pt x="0" y="1"/>
                  </a:moveTo>
                  <a:lnTo>
                    <a:pt x="0" y="1"/>
                  </a:lnTo>
                  <a:cubicBezTo>
                    <a:pt x="849" y="3984"/>
                    <a:pt x="5049" y="7275"/>
                    <a:pt x="9122" y="7275"/>
                  </a:cubicBezTo>
                  <a:cubicBezTo>
                    <a:pt x="9257" y="7275"/>
                    <a:pt x="9392" y="7271"/>
                    <a:pt x="9527" y="7264"/>
                  </a:cubicBezTo>
                  <a:cubicBezTo>
                    <a:pt x="8011" y="3561"/>
                    <a:pt x="3982" y="469"/>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36"/>
            <p:cNvSpPr/>
            <p:nvPr/>
          </p:nvSpPr>
          <p:spPr>
            <a:xfrm>
              <a:off x="1610225" y="4311925"/>
              <a:ext cx="263525" cy="126050"/>
            </a:xfrm>
            <a:custGeom>
              <a:avLst/>
              <a:gdLst/>
              <a:ahLst/>
              <a:cxnLst/>
              <a:rect l="l" t="t" r="r" b="b"/>
              <a:pathLst>
                <a:path w="10541" h="5042" extrusionOk="0">
                  <a:moveTo>
                    <a:pt x="7515" y="0"/>
                  </a:moveTo>
                  <a:cubicBezTo>
                    <a:pt x="4322" y="0"/>
                    <a:pt x="1016" y="2003"/>
                    <a:pt x="0" y="5036"/>
                  </a:cubicBezTo>
                  <a:cubicBezTo>
                    <a:pt x="132" y="5040"/>
                    <a:pt x="264" y="5042"/>
                    <a:pt x="396" y="5042"/>
                  </a:cubicBezTo>
                  <a:cubicBezTo>
                    <a:pt x="4100" y="5042"/>
                    <a:pt x="8001" y="3359"/>
                    <a:pt x="10541" y="683"/>
                  </a:cubicBezTo>
                  <a:cubicBezTo>
                    <a:pt x="9601" y="217"/>
                    <a:pt x="8565" y="0"/>
                    <a:pt x="75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36"/>
            <p:cNvSpPr/>
            <p:nvPr/>
          </p:nvSpPr>
          <p:spPr>
            <a:xfrm>
              <a:off x="1711725" y="4034800"/>
              <a:ext cx="164025" cy="294225"/>
            </a:xfrm>
            <a:custGeom>
              <a:avLst/>
              <a:gdLst/>
              <a:ahLst/>
              <a:cxnLst/>
              <a:rect l="l" t="t" r="r" b="b"/>
              <a:pathLst>
                <a:path w="6561" h="11769" extrusionOk="0">
                  <a:moveTo>
                    <a:pt x="1735" y="1"/>
                  </a:moveTo>
                  <a:lnTo>
                    <a:pt x="1735" y="1"/>
                  </a:lnTo>
                  <a:cubicBezTo>
                    <a:pt x="1" y="4173"/>
                    <a:pt x="2324" y="9974"/>
                    <a:pt x="6481" y="11768"/>
                  </a:cubicBezTo>
                  <a:cubicBezTo>
                    <a:pt x="6561" y="7696"/>
                    <a:pt x="4605" y="2889"/>
                    <a:pt x="17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36"/>
            <p:cNvSpPr/>
            <p:nvPr/>
          </p:nvSpPr>
          <p:spPr>
            <a:xfrm>
              <a:off x="1753050" y="4376425"/>
              <a:ext cx="263575" cy="126050"/>
            </a:xfrm>
            <a:custGeom>
              <a:avLst/>
              <a:gdLst/>
              <a:ahLst/>
              <a:cxnLst/>
              <a:rect l="l" t="t" r="r" b="b"/>
              <a:pathLst>
                <a:path w="10543" h="5042" extrusionOk="0">
                  <a:moveTo>
                    <a:pt x="7517" y="0"/>
                  </a:moveTo>
                  <a:cubicBezTo>
                    <a:pt x="4324" y="0"/>
                    <a:pt x="1017" y="2003"/>
                    <a:pt x="0" y="5035"/>
                  </a:cubicBezTo>
                  <a:cubicBezTo>
                    <a:pt x="132" y="5039"/>
                    <a:pt x="264" y="5042"/>
                    <a:pt x="396" y="5042"/>
                  </a:cubicBezTo>
                  <a:cubicBezTo>
                    <a:pt x="4102" y="5042"/>
                    <a:pt x="8003" y="3359"/>
                    <a:pt x="10542" y="683"/>
                  </a:cubicBezTo>
                  <a:cubicBezTo>
                    <a:pt x="9603" y="216"/>
                    <a:pt x="8566" y="0"/>
                    <a:pt x="75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36"/>
            <p:cNvSpPr/>
            <p:nvPr/>
          </p:nvSpPr>
          <p:spPr>
            <a:xfrm>
              <a:off x="1854600" y="4099300"/>
              <a:ext cx="164025" cy="294200"/>
            </a:xfrm>
            <a:custGeom>
              <a:avLst/>
              <a:gdLst/>
              <a:ahLst/>
              <a:cxnLst/>
              <a:rect l="l" t="t" r="r" b="b"/>
              <a:pathLst>
                <a:path w="6561" h="11768" extrusionOk="0">
                  <a:moveTo>
                    <a:pt x="1734" y="0"/>
                  </a:moveTo>
                  <a:cubicBezTo>
                    <a:pt x="0" y="4172"/>
                    <a:pt x="2323" y="9974"/>
                    <a:pt x="6480" y="11768"/>
                  </a:cubicBezTo>
                  <a:cubicBezTo>
                    <a:pt x="6560" y="7696"/>
                    <a:pt x="4604" y="2889"/>
                    <a:pt x="17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36"/>
            <p:cNvSpPr/>
            <p:nvPr/>
          </p:nvSpPr>
          <p:spPr>
            <a:xfrm>
              <a:off x="1944225" y="4425550"/>
              <a:ext cx="237650" cy="163225"/>
            </a:xfrm>
            <a:custGeom>
              <a:avLst/>
              <a:gdLst/>
              <a:ahLst/>
              <a:cxnLst/>
              <a:rect l="l" t="t" r="r" b="b"/>
              <a:pathLst>
                <a:path w="9506" h="6529" extrusionOk="0">
                  <a:moveTo>
                    <a:pt x="7799" y="0"/>
                  </a:moveTo>
                  <a:cubicBezTo>
                    <a:pt x="4166" y="0"/>
                    <a:pt x="474" y="2889"/>
                    <a:pt x="0" y="6529"/>
                  </a:cubicBezTo>
                  <a:cubicBezTo>
                    <a:pt x="3774" y="5913"/>
                    <a:pt x="7459" y="3452"/>
                    <a:pt x="9505" y="225"/>
                  </a:cubicBezTo>
                  <a:cubicBezTo>
                    <a:pt x="8946" y="72"/>
                    <a:pt x="8373" y="0"/>
                    <a:pt x="77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36"/>
            <p:cNvSpPr/>
            <p:nvPr/>
          </p:nvSpPr>
          <p:spPr>
            <a:xfrm>
              <a:off x="1986275" y="4165375"/>
              <a:ext cx="195600" cy="265825"/>
            </a:xfrm>
            <a:custGeom>
              <a:avLst/>
              <a:gdLst/>
              <a:ahLst/>
              <a:cxnLst/>
              <a:rect l="l" t="t" r="r" b="b"/>
              <a:pathLst>
                <a:path w="7824" h="10633" extrusionOk="0">
                  <a:moveTo>
                    <a:pt x="900" y="0"/>
                  </a:moveTo>
                  <a:cubicBezTo>
                    <a:pt x="1" y="4428"/>
                    <a:pt x="3399" y="9674"/>
                    <a:pt x="7823" y="10632"/>
                  </a:cubicBezTo>
                  <a:cubicBezTo>
                    <a:pt x="7118" y="6622"/>
                    <a:pt x="4273" y="2280"/>
                    <a:pt x="9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36"/>
            <p:cNvSpPr/>
            <p:nvPr/>
          </p:nvSpPr>
          <p:spPr>
            <a:xfrm>
              <a:off x="2136650" y="4444125"/>
              <a:ext cx="214975" cy="189175"/>
            </a:xfrm>
            <a:custGeom>
              <a:avLst/>
              <a:gdLst/>
              <a:ahLst/>
              <a:cxnLst/>
              <a:rect l="l" t="t" r="r" b="b"/>
              <a:pathLst>
                <a:path w="8599" h="7567" extrusionOk="0">
                  <a:moveTo>
                    <a:pt x="7760" y="0"/>
                  </a:moveTo>
                  <a:cubicBezTo>
                    <a:pt x="3831" y="0"/>
                    <a:pt x="0" y="3600"/>
                    <a:pt x="16" y="7566"/>
                  </a:cubicBezTo>
                  <a:cubicBezTo>
                    <a:pt x="3674" y="6456"/>
                    <a:pt x="6997" y="3526"/>
                    <a:pt x="8598" y="56"/>
                  </a:cubicBezTo>
                  <a:cubicBezTo>
                    <a:pt x="8319" y="19"/>
                    <a:pt x="8040" y="0"/>
                    <a:pt x="77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36"/>
            <p:cNvSpPr/>
            <p:nvPr/>
          </p:nvSpPr>
          <p:spPr>
            <a:xfrm>
              <a:off x="2137150" y="4205050"/>
              <a:ext cx="214425" cy="240475"/>
            </a:xfrm>
            <a:custGeom>
              <a:avLst/>
              <a:gdLst/>
              <a:ahLst/>
              <a:cxnLst/>
              <a:rect l="l" t="t" r="r" b="b"/>
              <a:pathLst>
                <a:path w="8577" h="9619" extrusionOk="0">
                  <a:moveTo>
                    <a:pt x="302" y="1"/>
                  </a:moveTo>
                  <a:cubicBezTo>
                    <a:pt x="1" y="4510"/>
                    <a:pt x="4064" y="9257"/>
                    <a:pt x="8577" y="9619"/>
                  </a:cubicBezTo>
                  <a:cubicBezTo>
                    <a:pt x="7346" y="5739"/>
                    <a:pt x="3948" y="1813"/>
                    <a:pt x="3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36"/>
            <p:cNvSpPr/>
            <p:nvPr/>
          </p:nvSpPr>
          <p:spPr>
            <a:xfrm>
              <a:off x="2340800" y="4422800"/>
              <a:ext cx="197200" cy="222800"/>
            </a:xfrm>
            <a:custGeom>
              <a:avLst/>
              <a:gdLst/>
              <a:ahLst/>
              <a:cxnLst/>
              <a:rect l="l" t="t" r="r" b="b"/>
              <a:pathLst>
                <a:path w="7888" h="8912" extrusionOk="0">
                  <a:moveTo>
                    <a:pt x="7888" y="0"/>
                  </a:moveTo>
                  <a:cubicBezTo>
                    <a:pt x="3650" y="187"/>
                    <a:pt x="0" y="4731"/>
                    <a:pt x="769" y="8911"/>
                  </a:cubicBezTo>
                  <a:cubicBezTo>
                    <a:pt x="4174" y="7170"/>
                    <a:pt x="6927" y="3699"/>
                    <a:pt x="78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36"/>
            <p:cNvSpPr/>
            <p:nvPr/>
          </p:nvSpPr>
          <p:spPr>
            <a:xfrm>
              <a:off x="2291775" y="4222775"/>
              <a:ext cx="246175" cy="200900"/>
            </a:xfrm>
            <a:custGeom>
              <a:avLst/>
              <a:gdLst/>
              <a:ahLst/>
              <a:cxnLst/>
              <a:rect l="l" t="t" r="r" b="b"/>
              <a:pathLst>
                <a:path w="9847" h="8036" extrusionOk="0">
                  <a:moveTo>
                    <a:pt x="0" y="1"/>
                  </a:moveTo>
                  <a:lnTo>
                    <a:pt x="0" y="1"/>
                  </a:lnTo>
                  <a:cubicBezTo>
                    <a:pt x="476" y="4259"/>
                    <a:pt x="4853" y="8035"/>
                    <a:pt x="9147" y="8035"/>
                  </a:cubicBezTo>
                  <a:cubicBezTo>
                    <a:pt x="9381" y="8035"/>
                    <a:pt x="9614" y="8024"/>
                    <a:pt x="9847" y="8001"/>
                  </a:cubicBezTo>
                  <a:cubicBezTo>
                    <a:pt x="7948" y="4399"/>
                    <a:pt x="3909" y="1138"/>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TextBox 1">
            <a:extLst>
              <a:ext uri="{FF2B5EF4-FFF2-40B4-BE49-F238E27FC236}">
                <a16:creationId xmlns:a16="http://schemas.microsoft.com/office/drawing/2014/main" id="{2202A0FD-E071-F448-A2F5-826E1BD0284C}"/>
              </a:ext>
            </a:extLst>
          </p:cNvPr>
          <p:cNvSpPr txBox="1"/>
          <p:nvPr/>
        </p:nvSpPr>
        <p:spPr>
          <a:xfrm>
            <a:off x="4672105" y="394094"/>
            <a:ext cx="4471895" cy="3477875"/>
          </a:xfrm>
          <a:prstGeom prst="rect">
            <a:avLst/>
          </a:prstGeom>
          <a:noFill/>
          <a:ln>
            <a:solidFill>
              <a:schemeClr val="accent1"/>
            </a:solidFill>
          </a:ln>
        </p:spPr>
        <p:txBody>
          <a:bodyPr wrap="square" rtlCol="0">
            <a:spAutoFit/>
          </a:bodyPr>
          <a:lstStyle/>
          <a:p>
            <a:r>
              <a:rPr lang="fr-CA" sz="1800" b="1" dirty="0">
                <a:solidFill>
                  <a:schemeClr val="bg2"/>
                </a:solidFill>
                <a:latin typeface="Montserrat" pitchFamily="2" charset="77"/>
              </a:rPr>
              <a:t>Issue primaire :</a:t>
            </a:r>
          </a:p>
          <a:p>
            <a:pPr marL="285750" indent="-285750">
              <a:buFont typeface="Arial" panose="020B0604020202020204" pitchFamily="34" charset="0"/>
              <a:buChar char="•"/>
            </a:pPr>
            <a:r>
              <a:rPr lang="fr-CA" sz="1800" dirty="0">
                <a:solidFill>
                  <a:schemeClr val="tx2"/>
                </a:solidFill>
                <a:latin typeface="Montserrat" pitchFamily="2" charset="77"/>
              </a:rPr>
              <a:t>Naissances vivantes</a:t>
            </a:r>
          </a:p>
          <a:p>
            <a:endParaRPr lang="fr-CA" dirty="0">
              <a:solidFill>
                <a:schemeClr val="tx2"/>
              </a:solidFill>
              <a:latin typeface="Montserrat" pitchFamily="2" charset="77"/>
            </a:endParaRPr>
          </a:p>
          <a:p>
            <a:r>
              <a:rPr lang="fr-CA" sz="1800" b="1" dirty="0">
                <a:solidFill>
                  <a:schemeClr val="bg2"/>
                </a:solidFill>
                <a:latin typeface="Montserrat" pitchFamily="2" charset="77"/>
              </a:rPr>
              <a:t>Issues secondaires :</a:t>
            </a:r>
          </a:p>
          <a:p>
            <a:pPr marL="285750" indent="-285750">
              <a:buFont typeface="Arial" panose="020B0604020202020204" pitchFamily="34" charset="0"/>
              <a:buChar char="•"/>
            </a:pPr>
            <a:r>
              <a:rPr lang="fr-CA" sz="1800" dirty="0">
                <a:solidFill>
                  <a:schemeClr val="tx2"/>
                </a:solidFill>
                <a:latin typeface="Montserrat" pitchFamily="2" charset="77"/>
              </a:rPr>
              <a:t>Grossesses biochimiques : </a:t>
            </a:r>
            <a:r>
              <a:rPr lang="fr-CA" dirty="0">
                <a:solidFill>
                  <a:schemeClr val="tx2"/>
                </a:solidFill>
                <a:latin typeface="Montserrat" pitchFamily="2" charset="77"/>
              </a:rPr>
              <a:t>bhCG + mais pas de sac gestationnel visible à l’échographie</a:t>
            </a:r>
          </a:p>
          <a:p>
            <a:endParaRPr lang="fr-CA" dirty="0">
              <a:solidFill>
                <a:schemeClr val="tx2"/>
              </a:solidFill>
              <a:latin typeface="Montserrat" pitchFamily="2" charset="77"/>
            </a:endParaRPr>
          </a:p>
          <a:p>
            <a:pPr marL="285750" indent="-285750">
              <a:buFont typeface="Arial" panose="020B0604020202020204" pitchFamily="34" charset="0"/>
              <a:buChar char="•"/>
            </a:pPr>
            <a:r>
              <a:rPr lang="fr-CA" sz="1800" dirty="0">
                <a:solidFill>
                  <a:schemeClr val="tx2"/>
                </a:solidFill>
                <a:latin typeface="Montserrat" pitchFamily="2" charset="77"/>
              </a:rPr>
              <a:t>Grossesses cliniques : </a:t>
            </a:r>
            <a:r>
              <a:rPr lang="fr-CA" dirty="0">
                <a:solidFill>
                  <a:schemeClr val="tx2"/>
                </a:solidFill>
                <a:latin typeface="Montserrat" pitchFamily="2" charset="77"/>
              </a:rPr>
              <a:t>sac gestationnel visible ou CF + à l’échographie (habituellement entre 6-8 semaines)</a:t>
            </a:r>
          </a:p>
          <a:p>
            <a:endParaRPr lang="fr-CA" dirty="0">
              <a:solidFill>
                <a:schemeClr val="tx2"/>
              </a:solidFill>
              <a:latin typeface="Montserrat" pitchFamily="2" charset="77"/>
            </a:endParaRPr>
          </a:p>
          <a:p>
            <a:pPr marL="285750" indent="-285750">
              <a:buFont typeface="Arial" panose="020B0604020202020204" pitchFamily="34" charset="0"/>
              <a:buChar char="•"/>
            </a:pPr>
            <a:r>
              <a:rPr lang="fr-CA" sz="1800" dirty="0">
                <a:solidFill>
                  <a:schemeClr val="tx2"/>
                </a:solidFill>
                <a:latin typeface="Montserrat" pitchFamily="2" charset="77"/>
              </a:rPr>
              <a:t>Grossesses en cours : </a:t>
            </a:r>
            <a:r>
              <a:rPr lang="fr-CA" dirty="0">
                <a:solidFill>
                  <a:schemeClr val="tx2"/>
                </a:solidFill>
                <a:latin typeface="Montserrat" pitchFamily="2" charset="77"/>
              </a:rPr>
              <a:t>grossesse intra-utérine viable &gt; 12 semaines</a:t>
            </a:r>
          </a:p>
        </p:txBody>
      </p:sp>
    </p:spTree>
    <p:extLst>
      <p:ext uri="{BB962C8B-B14F-4D97-AF65-F5344CB8AC3E}">
        <p14:creationId xmlns:p14="http://schemas.microsoft.com/office/powerpoint/2010/main" val="6799127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82"/>
        <p:cNvGrpSpPr/>
        <p:nvPr/>
      </p:nvGrpSpPr>
      <p:grpSpPr>
        <a:xfrm>
          <a:off x="0" y="0"/>
          <a:ext cx="0" cy="0"/>
          <a:chOff x="0" y="0"/>
          <a:chExt cx="0" cy="0"/>
        </a:xfrm>
      </p:grpSpPr>
      <p:sp>
        <p:nvSpPr>
          <p:cNvPr id="1083" name="Google Shape;1083;p41"/>
          <p:cNvSpPr txBox="1">
            <a:spLocks noGrp="1"/>
          </p:cNvSpPr>
          <p:nvPr>
            <p:ph type="subTitle" idx="1"/>
          </p:nvPr>
        </p:nvSpPr>
        <p:spPr>
          <a:xfrm>
            <a:off x="3434699" y="704124"/>
            <a:ext cx="2274600" cy="484800"/>
          </a:xfrm>
          <a:prstGeom prst="rect">
            <a:avLst/>
          </a:prstGeom>
        </p:spPr>
        <p:txBody>
          <a:bodyPr spcFirstLastPara="1" wrap="square" lIns="91425" tIns="91425" rIns="91425" bIns="91425" anchor="b" anchorCtr="0">
            <a:noAutofit/>
          </a:bodyPr>
          <a:lstStyle/>
          <a:p>
            <a:pPr marL="0" indent="0" algn="ctr"/>
            <a:r>
              <a:rPr lang="fr-CA" sz="2000" b="1" dirty="0">
                <a:latin typeface="Montserrat" pitchFamily="2" charset="77"/>
              </a:rPr>
              <a:t>Zhou, X. </a:t>
            </a:r>
            <a:r>
              <a:rPr lang="fr-CA" sz="2000" dirty="0">
                <a:latin typeface="Montserrat" pitchFamily="2" charset="77"/>
              </a:rPr>
              <a:t>(2022)</a:t>
            </a:r>
          </a:p>
        </p:txBody>
      </p:sp>
      <p:sp>
        <p:nvSpPr>
          <p:cNvPr id="1087" name="Google Shape;1087;p41"/>
          <p:cNvSpPr txBox="1">
            <a:spLocks noGrp="1"/>
          </p:cNvSpPr>
          <p:nvPr>
            <p:ph type="title"/>
          </p:nvPr>
        </p:nvSpPr>
        <p:spPr>
          <a:xfrm>
            <a:off x="192839" y="34382"/>
            <a:ext cx="8758322"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fr-CA" sz="2000" dirty="0"/>
              <a:t>Méta-analyse</a:t>
            </a:r>
          </a:p>
        </p:txBody>
      </p:sp>
      <p:sp>
        <p:nvSpPr>
          <p:cNvPr id="1088" name="Google Shape;1088;p41"/>
          <p:cNvSpPr txBox="1">
            <a:spLocks noGrp="1"/>
          </p:cNvSpPr>
          <p:nvPr>
            <p:ph type="subTitle" idx="2"/>
          </p:nvPr>
        </p:nvSpPr>
        <p:spPr>
          <a:xfrm>
            <a:off x="700571" y="2040320"/>
            <a:ext cx="7742856" cy="2383375"/>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u="sng" dirty="0"/>
              <a:t>Acupuncture vs </a:t>
            </a:r>
            <a:r>
              <a:rPr lang="fr-CA" b="1" u="sng" dirty="0"/>
              <a:t>NIL</a:t>
            </a:r>
          </a:p>
          <a:p>
            <a:pPr marL="0" lvl="0" indent="0" algn="ctr" rtl="0">
              <a:spcBef>
                <a:spcPts val="0"/>
              </a:spcBef>
              <a:spcAft>
                <a:spcPts val="0"/>
              </a:spcAft>
              <a:buNone/>
            </a:pPr>
            <a:endParaRPr lang="en" b="1" u="sng" dirty="0"/>
          </a:p>
          <a:p>
            <a:pPr marL="0" lvl="0" indent="0" algn="ctr" rtl="0">
              <a:spcBef>
                <a:spcPts val="0"/>
              </a:spcBef>
              <a:spcAft>
                <a:spcPts val="0"/>
              </a:spcAft>
              <a:buNone/>
            </a:pPr>
            <a:r>
              <a:rPr lang="fr-CA" b="1" dirty="0"/>
              <a:t>Grossesses biochimiques OR 1.98</a:t>
            </a:r>
            <a:r>
              <a:rPr lang="fr-CA" dirty="0"/>
              <a:t>; 95% CI, 1.55-2.53, </a:t>
            </a:r>
            <a:r>
              <a:rPr lang="fr-CA" b="1" dirty="0"/>
              <a:t>p&lt;0.001</a:t>
            </a:r>
            <a:r>
              <a:rPr lang="fr-CA" dirty="0"/>
              <a:t>,</a:t>
            </a:r>
            <a:r>
              <a:rPr lang="fr-CA" b="1" dirty="0"/>
              <a:t> </a:t>
            </a:r>
            <a:r>
              <a:rPr lang="fr-CA" dirty="0"/>
              <a:t>I</a:t>
            </a:r>
            <a:r>
              <a:rPr lang="fr-CA" baseline="30000" dirty="0"/>
              <a:t>2</a:t>
            </a:r>
            <a:r>
              <a:rPr lang="fr-CA" dirty="0"/>
              <a:t>=9% </a:t>
            </a:r>
            <a:r>
              <a:rPr lang="fr-CA" dirty="0">
                <a:sym typeface="Wingdings" pitchFamily="2" charset="2"/>
              </a:rPr>
              <a:t> </a:t>
            </a:r>
            <a:r>
              <a:rPr lang="fr-CA" b="1" dirty="0">
                <a:sym typeface="Wingdings" pitchFamily="2" charset="2"/>
              </a:rPr>
              <a:t>NNT = 7</a:t>
            </a:r>
            <a:endParaRPr lang="fr-CA" b="1" dirty="0"/>
          </a:p>
          <a:p>
            <a:pPr marL="0" lvl="0" indent="0" algn="ctr" rtl="0">
              <a:spcBef>
                <a:spcPts val="0"/>
              </a:spcBef>
              <a:spcAft>
                <a:spcPts val="0"/>
              </a:spcAft>
              <a:buNone/>
            </a:pPr>
            <a:r>
              <a:rPr lang="fr-CA" b="1" dirty="0"/>
              <a:t>Grossesses cliniques OR 1.70</a:t>
            </a:r>
            <a:r>
              <a:rPr lang="fr-CA" dirty="0"/>
              <a:t>; 95% CI, 1.46-1.98, </a:t>
            </a:r>
            <a:r>
              <a:rPr lang="fr-CA" b="1" dirty="0"/>
              <a:t>p&lt;0.001</a:t>
            </a:r>
            <a:r>
              <a:rPr lang="fr-CA" dirty="0"/>
              <a:t>, I</a:t>
            </a:r>
            <a:r>
              <a:rPr lang="fr-CA" baseline="30000" dirty="0"/>
              <a:t>2</a:t>
            </a:r>
            <a:r>
              <a:rPr lang="fr-CA" dirty="0"/>
              <a:t>=43% </a:t>
            </a:r>
            <a:r>
              <a:rPr lang="fr-CA" dirty="0">
                <a:sym typeface="Wingdings" pitchFamily="2" charset="2"/>
              </a:rPr>
              <a:t> </a:t>
            </a:r>
            <a:r>
              <a:rPr lang="fr-CA" b="1" dirty="0">
                <a:sym typeface="Wingdings" pitchFamily="2" charset="2"/>
              </a:rPr>
              <a:t>NNT = 9</a:t>
            </a:r>
            <a:endParaRPr lang="fr-CA" b="1" dirty="0"/>
          </a:p>
          <a:p>
            <a:pPr marL="0" lvl="0" indent="0" algn="ctr" rtl="0">
              <a:spcBef>
                <a:spcPts val="0"/>
              </a:spcBef>
              <a:spcAft>
                <a:spcPts val="0"/>
              </a:spcAft>
              <a:buNone/>
            </a:pPr>
            <a:r>
              <a:rPr lang="fr-CA" b="1" dirty="0"/>
              <a:t>Grossesses en cours OR 1.78</a:t>
            </a:r>
            <a:r>
              <a:rPr lang="fr-CA" dirty="0"/>
              <a:t>; 95% CI, 1.41-2.26, </a:t>
            </a:r>
            <a:r>
              <a:rPr lang="fr-CA" b="1" dirty="0"/>
              <a:t>p&lt;0.001</a:t>
            </a:r>
            <a:r>
              <a:rPr lang="fr-CA" dirty="0"/>
              <a:t>, I</a:t>
            </a:r>
            <a:r>
              <a:rPr lang="fr-CA" baseline="30000" dirty="0"/>
              <a:t>2</a:t>
            </a:r>
            <a:r>
              <a:rPr lang="fr-CA" dirty="0"/>
              <a:t>=23% </a:t>
            </a:r>
            <a:r>
              <a:rPr lang="fr-CA" dirty="0">
                <a:sym typeface="Wingdings" pitchFamily="2" charset="2"/>
              </a:rPr>
              <a:t> </a:t>
            </a:r>
            <a:r>
              <a:rPr lang="fr-CA" b="1" dirty="0">
                <a:sym typeface="Wingdings" pitchFamily="2" charset="2"/>
              </a:rPr>
              <a:t>NNT = 9</a:t>
            </a:r>
            <a:endParaRPr lang="fr-CA" b="1" dirty="0"/>
          </a:p>
          <a:p>
            <a:pPr marL="0" lvl="0" indent="0" algn="ctr" rtl="0">
              <a:spcBef>
                <a:spcPts val="0"/>
              </a:spcBef>
              <a:spcAft>
                <a:spcPts val="0"/>
              </a:spcAft>
              <a:buNone/>
            </a:pPr>
            <a:r>
              <a:rPr lang="fr-CA" b="1" dirty="0"/>
              <a:t>Naissances vivantes OR. 1.58; </a:t>
            </a:r>
            <a:r>
              <a:rPr lang="fr-CA" dirty="0"/>
              <a:t>95% CI, 1.15-2.18,</a:t>
            </a:r>
            <a:r>
              <a:rPr lang="fr-CA" b="1" dirty="0"/>
              <a:t> p=0.005</a:t>
            </a:r>
            <a:r>
              <a:rPr lang="fr-CA" dirty="0"/>
              <a:t>,</a:t>
            </a:r>
            <a:r>
              <a:rPr lang="fr-CA" b="1" dirty="0"/>
              <a:t> </a:t>
            </a:r>
            <a:r>
              <a:rPr lang="fr-CA" dirty="0"/>
              <a:t>I</a:t>
            </a:r>
            <a:r>
              <a:rPr lang="fr-CA" baseline="30000" dirty="0"/>
              <a:t>2</a:t>
            </a:r>
            <a:r>
              <a:rPr lang="fr-CA" dirty="0"/>
              <a:t>=57% </a:t>
            </a:r>
            <a:r>
              <a:rPr lang="fr-CA" dirty="0">
                <a:sym typeface="Wingdings" pitchFamily="2" charset="2"/>
              </a:rPr>
              <a:t> </a:t>
            </a:r>
            <a:r>
              <a:rPr lang="fr-CA" b="1" dirty="0">
                <a:sym typeface="Wingdings" pitchFamily="2" charset="2"/>
              </a:rPr>
              <a:t>NNT = 13</a:t>
            </a:r>
            <a:endParaRPr lang="fr-CA" b="1" dirty="0"/>
          </a:p>
          <a:p>
            <a:pPr marL="0" lvl="0" indent="0" algn="ctr" rtl="0">
              <a:spcBef>
                <a:spcPts val="0"/>
              </a:spcBef>
              <a:spcAft>
                <a:spcPts val="0"/>
              </a:spcAft>
              <a:buNone/>
            </a:pPr>
            <a:endParaRPr lang="fr-CA" dirty="0"/>
          </a:p>
          <a:p>
            <a:pPr marL="0" lvl="0" indent="0" algn="ctr" rtl="0">
              <a:spcBef>
                <a:spcPts val="0"/>
              </a:spcBef>
              <a:spcAft>
                <a:spcPts val="0"/>
              </a:spcAft>
              <a:buNone/>
            </a:pPr>
            <a:endParaRPr lang="en" dirty="0"/>
          </a:p>
          <a:p>
            <a:pPr marL="0" lvl="0" indent="0" algn="ctr" rtl="0">
              <a:spcBef>
                <a:spcPts val="0"/>
              </a:spcBef>
              <a:spcAft>
                <a:spcPts val="0"/>
              </a:spcAft>
              <a:buNone/>
            </a:pPr>
            <a:r>
              <a:rPr lang="fr-CA" b="1" u="sng" dirty="0"/>
              <a:t>Acupuncture vs Acupuncture Sham</a:t>
            </a:r>
          </a:p>
          <a:p>
            <a:pPr marL="0" lvl="0" indent="0" algn="ctr" rtl="0">
              <a:spcBef>
                <a:spcPts val="0"/>
              </a:spcBef>
              <a:spcAft>
                <a:spcPts val="0"/>
              </a:spcAft>
              <a:buNone/>
            </a:pPr>
            <a:endParaRPr lang="fr-CA" b="1" u="sng" dirty="0"/>
          </a:p>
          <a:p>
            <a:pPr marL="0" lvl="0" indent="0" algn="ctr" rtl="0">
              <a:spcBef>
                <a:spcPts val="0"/>
              </a:spcBef>
              <a:spcAft>
                <a:spcPts val="0"/>
              </a:spcAft>
              <a:buNone/>
            </a:pPr>
            <a:r>
              <a:rPr lang="fr-CA" b="1" dirty="0"/>
              <a:t>Pas de différence significative dans aucune des issues mesurées</a:t>
            </a:r>
          </a:p>
          <a:p>
            <a:pPr marL="0" lvl="0" indent="0" algn="ctr" rtl="0">
              <a:spcBef>
                <a:spcPts val="0"/>
              </a:spcBef>
              <a:spcAft>
                <a:spcPts val="0"/>
              </a:spcAft>
              <a:buNone/>
            </a:pPr>
            <a:r>
              <a:rPr lang="fr-CA" dirty="0"/>
              <a:t>Exemple : Naissance vivante OR 1.02; 95% CI, 0.73-1.42, p=0.90</a:t>
            </a:r>
          </a:p>
          <a:p>
            <a:pPr marL="0" lvl="0" indent="0" algn="l" rtl="0">
              <a:spcBef>
                <a:spcPts val="0"/>
              </a:spcBef>
              <a:spcAft>
                <a:spcPts val="0"/>
              </a:spcAft>
              <a:buNone/>
            </a:pPr>
            <a:endParaRPr sz="1200" dirty="0"/>
          </a:p>
        </p:txBody>
      </p:sp>
      <p:grpSp>
        <p:nvGrpSpPr>
          <p:cNvPr id="1092" name="Google Shape;1092;p41"/>
          <p:cNvGrpSpPr/>
          <p:nvPr/>
        </p:nvGrpSpPr>
        <p:grpSpPr>
          <a:xfrm>
            <a:off x="3104602" y="728436"/>
            <a:ext cx="332016" cy="436175"/>
            <a:chOff x="717675" y="2014625"/>
            <a:chExt cx="322900" cy="479075"/>
          </a:xfrm>
        </p:grpSpPr>
        <p:sp>
          <p:nvSpPr>
            <p:cNvPr id="1093" name="Google Shape;1093;p41"/>
            <p:cNvSpPr/>
            <p:nvPr/>
          </p:nvSpPr>
          <p:spPr>
            <a:xfrm>
              <a:off x="717675" y="2181875"/>
              <a:ext cx="322900" cy="308900"/>
            </a:xfrm>
            <a:custGeom>
              <a:avLst/>
              <a:gdLst/>
              <a:ahLst/>
              <a:cxnLst/>
              <a:rect l="l" t="t" r="r" b="b"/>
              <a:pathLst>
                <a:path w="12916" h="12356" extrusionOk="0">
                  <a:moveTo>
                    <a:pt x="4234" y="0"/>
                  </a:moveTo>
                  <a:cubicBezTo>
                    <a:pt x="3523" y="0"/>
                    <a:pt x="2846" y="391"/>
                    <a:pt x="2419" y="961"/>
                  </a:cubicBezTo>
                  <a:lnTo>
                    <a:pt x="178" y="4341"/>
                  </a:lnTo>
                  <a:cubicBezTo>
                    <a:pt x="0" y="4590"/>
                    <a:pt x="36" y="4910"/>
                    <a:pt x="213" y="5124"/>
                  </a:cubicBezTo>
                  <a:cubicBezTo>
                    <a:pt x="320" y="5248"/>
                    <a:pt x="480" y="5311"/>
                    <a:pt x="640" y="5311"/>
                  </a:cubicBezTo>
                  <a:cubicBezTo>
                    <a:pt x="801" y="5311"/>
                    <a:pt x="961" y="5248"/>
                    <a:pt x="1067" y="5124"/>
                  </a:cubicBezTo>
                  <a:lnTo>
                    <a:pt x="3131" y="2704"/>
                  </a:lnTo>
                  <a:lnTo>
                    <a:pt x="3131" y="11635"/>
                  </a:lnTo>
                  <a:cubicBezTo>
                    <a:pt x="3099" y="12025"/>
                    <a:pt x="3452" y="12356"/>
                    <a:pt x="3866" y="12356"/>
                  </a:cubicBezTo>
                  <a:cubicBezTo>
                    <a:pt x="3905" y="12356"/>
                    <a:pt x="3945" y="12353"/>
                    <a:pt x="3985" y="12347"/>
                  </a:cubicBezTo>
                  <a:cubicBezTo>
                    <a:pt x="4234" y="12275"/>
                    <a:pt x="4412" y="12098"/>
                    <a:pt x="4519" y="11848"/>
                  </a:cubicBezTo>
                  <a:lnTo>
                    <a:pt x="5693" y="8397"/>
                  </a:lnTo>
                  <a:cubicBezTo>
                    <a:pt x="5800" y="8148"/>
                    <a:pt x="6013" y="8006"/>
                    <a:pt x="6298" y="8006"/>
                  </a:cubicBezTo>
                  <a:lnTo>
                    <a:pt x="6618" y="8006"/>
                  </a:lnTo>
                  <a:cubicBezTo>
                    <a:pt x="6867" y="8006"/>
                    <a:pt x="7116" y="8148"/>
                    <a:pt x="7187" y="8397"/>
                  </a:cubicBezTo>
                  <a:lnTo>
                    <a:pt x="8397" y="11848"/>
                  </a:lnTo>
                  <a:cubicBezTo>
                    <a:pt x="8468" y="12098"/>
                    <a:pt x="8682" y="12275"/>
                    <a:pt x="8931" y="12347"/>
                  </a:cubicBezTo>
                  <a:cubicBezTo>
                    <a:pt x="8968" y="12353"/>
                    <a:pt x="9005" y="12356"/>
                    <a:pt x="9041" y="12356"/>
                  </a:cubicBezTo>
                  <a:cubicBezTo>
                    <a:pt x="9428" y="12356"/>
                    <a:pt x="9785" y="12025"/>
                    <a:pt x="9785" y="11635"/>
                  </a:cubicBezTo>
                  <a:lnTo>
                    <a:pt x="9785" y="2704"/>
                  </a:lnTo>
                  <a:lnTo>
                    <a:pt x="11884" y="5124"/>
                  </a:lnTo>
                  <a:cubicBezTo>
                    <a:pt x="11991" y="5248"/>
                    <a:pt x="12151" y="5311"/>
                    <a:pt x="12311" y="5311"/>
                  </a:cubicBezTo>
                  <a:cubicBezTo>
                    <a:pt x="12471" y="5311"/>
                    <a:pt x="12631" y="5248"/>
                    <a:pt x="12738" y="5124"/>
                  </a:cubicBezTo>
                  <a:cubicBezTo>
                    <a:pt x="12916" y="4910"/>
                    <a:pt x="12916" y="4590"/>
                    <a:pt x="12774" y="4341"/>
                  </a:cubicBezTo>
                  <a:lnTo>
                    <a:pt x="10496" y="961"/>
                  </a:lnTo>
                  <a:cubicBezTo>
                    <a:pt x="10105" y="391"/>
                    <a:pt x="9429" y="0"/>
                    <a:pt x="8682" y="0"/>
                  </a:cubicBezTo>
                  <a:close/>
                </a:path>
              </a:pathLst>
            </a:custGeom>
            <a:solidFill>
              <a:srgbClr val="EEBC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41"/>
            <p:cNvSpPr/>
            <p:nvPr/>
          </p:nvSpPr>
          <p:spPr>
            <a:xfrm>
              <a:off x="733675" y="2181875"/>
              <a:ext cx="290900" cy="308900"/>
            </a:xfrm>
            <a:custGeom>
              <a:avLst/>
              <a:gdLst/>
              <a:ahLst/>
              <a:cxnLst/>
              <a:rect l="l" t="t" r="r" b="b"/>
              <a:pathLst>
                <a:path w="11636" h="12356" extrusionOk="0">
                  <a:moveTo>
                    <a:pt x="8042" y="0"/>
                  </a:moveTo>
                  <a:cubicBezTo>
                    <a:pt x="8114" y="0"/>
                    <a:pt x="8185" y="4"/>
                    <a:pt x="8255" y="11"/>
                  </a:cubicBezTo>
                  <a:lnTo>
                    <a:pt x="8255" y="11"/>
                  </a:lnTo>
                  <a:lnTo>
                    <a:pt x="8255" y="0"/>
                  </a:lnTo>
                  <a:close/>
                  <a:moveTo>
                    <a:pt x="3594" y="0"/>
                  </a:moveTo>
                  <a:cubicBezTo>
                    <a:pt x="2847" y="0"/>
                    <a:pt x="2171" y="356"/>
                    <a:pt x="1779" y="961"/>
                  </a:cubicBezTo>
                  <a:lnTo>
                    <a:pt x="0" y="3558"/>
                  </a:lnTo>
                  <a:lnTo>
                    <a:pt x="1032" y="4377"/>
                  </a:lnTo>
                  <a:lnTo>
                    <a:pt x="2491" y="2704"/>
                  </a:lnTo>
                  <a:lnTo>
                    <a:pt x="2491" y="11635"/>
                  </a:lnTo>
                  <a:cubicBezTo>
                    <a:pt x="2459" y="12025"/>
                    <a:pt x="2812" y="12356"/>
                    <a:pt x="3226" y="12356"/>
                  </a:cubicBezTo>
                  <a:cubicBezTo>
                    <a:pt x="3265" y="12356"/>
                    <a:pt x="3305" y="12353"/>
                    <a:pt x="3345" y="12347"/>
                  </a:cubicBezTo>
                  <a:cubicBezTo>
                    <a:pt x="3594" y="12275"/>
                    <a:pt x="3772" y="12098"/>
                    <a:pt x="3879" y="11848"/>
                  </a:cubicBezTo>
                  <a:lnTo>
                    <a:pt x="5053" y="8397"/>
                  </a:lnTo>
                  <a:cubicBezTo>
                    <a:pt x="5160" y="8148"/>
                    <a:pt x="5373" y="8006"/>
                    <a:pt x="5658" y="8006"/>
                  </a:cubicBezTo>
                  <a:lnTo>
                    <a:pt x="5978" y="8006"/>
                  </a:lnTo>
                  <a:cubicBezTo>
                    <a:pt x="6227" y="8006"/>
                    <a:pt x="6476" y="8148"/>
                    <a:pt x="6547" y="8397"/>
                  </a:cubicBezTo>
                  <a:lnTo>
                    <a:pt x="7757" y="11848"/>
                  </a:lnTo>
                  <a:cubicBezTo>
                    <a:pt x="7828" y="12098"/>
                    <a:pt x="8042" y="12275"/>
                    <a:pt x="8291" y="12347"/>
                  </a:cubicBezTo>
                  <a:cubicBezTo>
                    <a:pt x="8328" y="12353"/>
                    <a:pt x="8365" y="12356"/>
                    <a:pt x="8401" y="12356"/>
                  </a:cubicBezTo>
                  <a:cubicBezTo>
                    <a:pt x="8788" y="12356"/>
                    <a:pt x="9145" y="12025"/>
                    <a:pt x="9145" y="11635"/>
                  </a:cubicBezTo>
                  <a:lnTo>
                    <a:pt x="9145" y="2704"/>
                  </a:lnTo>
                  <a:lnTo>
                    <a:pt x="10604" y="4377"/>
                  </a:lnTo>
                  <a:lnTo>
                    <a:pt x="11635" y="3594"/>
                  </a:lnTo>
                  <a:lnTo>
                    <a:pt x="9856" y="961"/>
                  </a:lnTo>
                  <a:cubicBezTo>
                    <a:pt x="9503" y="446"/>
                    <a:pt x="8916" y="77"/>
                    <a:pt x="8255" y="11"/>
                  </a:cubicBezTo>
                  <a:lnTo>
                    <a:pt x="8255" y="11"/>
                  </a:lnTo>
                  <a:lnTo>
                    <a:pt x="8255" y="427"/>
                  </a:lnTo>
                  <a:cubicBezTo>
                    <a:pt x="8291" y="1494"/>
                    <a:pt x="7544" y="2420"/>
                    <a:pt x="6512" y="2669"/>
                  </a:cubicBezTo>
                  <a:cubicBezTo>
                    <a:pt x="6344" y="2707"/>
                    <a:pt x="6178" y="2726"/>
                    <a:pt x="6014" y="2726"/>
                  </a:cubicBezTo>
                  <a:cubicBezTo>
                    <a:pt x="4825" y="2726"/>
                    <a:pt x="3808" y="1750"/>
                    <a:pt x="3808" y="498"/>
                  </a:cubicBezTo>
                  <a:lnTo>
                    <a:pt x="380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41"/>
            <p:cNvSpPr/>
            <p:nvPr/>
          </p:nvSpPr>
          <p:spPr>
            <a:xfrm>
              <a:off x="798600" y="2181875"/>
              <a:ext cx="33825" cy="32050"/>
            </a:xfrm>
            <a:custGeom>
              <a:avLst/>
              <a:gdLst/>
              <a:ahLst/>
              <a:cxnLst/>
              <a:rect l="l" t="t" r="r" b="b"/>
              <a:pathLst>
                <a:path w="1353" h="1282" extrusionOk="0">
                  <a:moveTo>
                    <a:pt x="1104" y="0"/>
                  </a:moveTo>
                  <a:cubicBezTo>
                    <a:pt x="712" y="0"/>
                    <a:pt x="321" y="107"/>
                    <a:pt x="1" y="285"/>
                  </a:cubicBezTo>
                  <a:cubicBezTo>
                    <a:pt x="392" y="676"/>
                    <a:pt x="855" y="1032"/>
                    <a:pt x="1353" y="1281"/>
                  </a:cubicBezTo>
                  <a:cubicBezTo>
                    <a:pt x="1246" y="1032"/>
                    <a:pt x="1211" y="783"/>
                    <a:pt x="1211" y="498"/>
                  </a:cubicBezTo>
                  <a:lnTo>
                    <a:pt x="121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 name="Google Shape;1096;p41"/>
            <p:cNvSpPr/>
            <p:nvPr/>
          </p:nvSpPr>
          <p:spPr>
            <a:xfrm>
              <a:off x="936475" y="2181875"/>
              <a:ext cx="33825" cy="32050"/>
            </a:xfrm>
            <a:custGeom>
              <a:avLst/>
              <a:gdLst/>
              <a:ahLst/>
              <a:cxnLst/>
              <a:rect l="l" t="t" r="r" b="b"/>
              <a:pathLst>
                <a:path w="1353" h="1282" extrusionOk="0">
                  <a:moveTo>
                    <a:pt x="143" y="0"/>
                  </a:moveTo>
                  <a:lnTo>
                    <a:pt x="143" y="498"/>
                  </a:lnTo>
                  <a:cubicBezTo>
                    <a:pt x="143" y="783"/>
                    <a:pt x="108" y="1032"/>
                    <a:pt x="1" y="1281"/>
                  </a:cubicBezTo>
                  <a:cubicBezTo>
                    <a:pt x="499" y="1032"/>
                    <a:pt x="962" y="676"/>
                    <a:pt x="1353" y="285"/>
                  </a:cubicBezTo>
                  <a:cubicBezTo>
                    <a:pt x="997" y="107"/>
                    <a:pt x="641" y="0"/>
                    <a:pt x="25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 name="Google Shape;1097;p41"/>
            <p:cNvSpPr/>
            <p:nvPr/>
          </p:nvSpPr>
          <p:spPr>
            <a:xfrm>
              <a:off x="780825" y="2014625"/>
              <a:ext cx="201050" cy="200175"/>
            </a:xfrm>
            <a:custGeom>
              <a:avLst/>
              <a:gdLst/>
              <a:ahLst/>
              <a:cxnLst/>
              <a:rect l="l" t="t" r="r" b="b"/>
              <a:pathLst>
                <a:path w="8042" h="8007" extrusionOk="0">
                  <a:moveTo>
                    <a:pt x="4021" y="1"/>
                  </a:moveTo>
                  <a:cubicBezTo>
                    <a:pt x="1815" y="1"/>
                    <a:pt x="0" y="1780"/>
                    <a:pt x="0" y="4022"/>
                  </a:cubicBezTo>
                  <a:cubicBezTo>
                    <a:pt x="0" y="6228"/>
                    <a:pt x="1815" y="8007"/>
                    <a:pt x="4021" y="8007"/>
                  </a:cubicBezTo>
                  <a:cubicBezTo>
                    <a:pt x="6227" y="8007"/>
                    <a:pt x="8042" y="6228"/>
                    <a:pt x="8042" y="4022"/>
                  </a:cubicBezTo>
                  <a:cubicBezTo>
                    <a:pt x="8042" y="1780"/>
                    <a:pt x="6227" y="1"/>
                    <a:pt x="4021" y="1"/>
                  </a:cubicBezTo>
                  <a:close/>
                </a:path>
              </a:pathLst>
            </a:custGeom>
            <a:solidFill>
              <a:srgbClr val="EEBC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 name="Google Shape;1098;p41"/>
            <p:cNvSpPr/>
            <p:nvPr/>
          </p:nvSpPr>
          <p:spPr>
            <a:xfrm>
              <a:off x="827075" y="2091900"/>
              <a:ext cx="16025" cy="23275"/>
            </a:xfrm>
            <a:custGeom>
              <a:avLst/>
              <a:gdLst/>
              <a:ahLst/>
              <a:cxnLst/>
              <a:rect l="l" t="t" r="r" b="b"/>
              <a:pathLst>
                <a:path w="641" h="931" extrusionOk="0">
                  <a:moveTo>
                    <a:pt x="275" y="1"/>
                  </a:moveTo>
                  <a:cubicBezTo>
                    <a:pt x="125" y="1"/>
                    <a:pt x="39" y="160"/>
                    <a:pt x="72" y="290"/>
                  </a:cubicBezTo>
                  <a:lnTo>
                    <a:pt x="72" y="610"/>
                  </a:lnTo>
                  <a:cubicBezTo>
                    <a:pt x="0" y="753"/>
                    <a:pt x="143" y="931"/>
                    <a:pt x="321" y="931"/>
                  </a:cubicBezTo>
                  <a:cubicBezTo>
                    <a:pt x="499" y="931"/>
                    <a:pt x="641" y="788"/>
                    <a:pt x="534" y="610"/>
                  </a:cubicBezTo>
                  <a:lnTo>
                    <a:pt x="534" y="290"/>
                  </a:lnTo>
                  <a:cubicBezTo>
                    <a:pt x="641" y="112"/>
                    <a:pt x="499" y="5"/>
                    <a:pt x="321" y="5"/>
                  </a:cubicBezTo>
                  <a:cubicBezTo>
                    <a:pt x="305" y="2"/>
                    <a:pt x="290" y="1"/>
                    <a:pt x="27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 name="Google Shape;1099;p41"/>
            <p:cNvSpPr/>
            <p:nvPr/>
          </p:nvSpPr>
          <p:spPr>
            <a:xfrm>
              <a:off x="917800" y="2092025"/>
              <a:ext cx="17825" cy="23150"/>
            </a:xfrm>
            <a:custGeom>
              <a:avLst/>
              <a:gdLst/>
              <a:ahLst/>
              <a:cxnLst/>
              <a:rect l="l" t="t" r="r" b="b"/>
              <a:pathLst>
                <a:path w="713" h="926" extrusionOk="0">
                  <a:moveTo>
                    <a:pt x="392" y="0"/>
                  </a:moveTo>
                  <a:cubicBezTo>
                    <a:pt x="214" y="0"/>
                    <a:pt x="72" y="107"/>
                    <a:pt x="1" y="285"/>
                  </a:cubicBezTo>
                  <a:lnTo>
                    <a:pt x="1" y="605"/>
                  </a:lnTo>
                  <a:cubicBezTo>
                    <a:pt x="72" y="783"/>
                    <a:pt x="214" y="890"/>
                    <a:pt x="392" y="926"/>
                  </a:cubicBezTo>
                  <a:cubicBezTo>
                    <a:pt x="570" y="926"/>
                    <a:pt x="712" y="783"/>
                    <a:pt x="463" y="605"/>
                  </a:cubicBezTo>
                  <a:lnTo>
                    <a:pt x="463" y="285"/>
                  </a:lnTo>
                  <a:cubicBezTo>
                    <a:pt x="712" y="107"/>
                    <a:pt x="570" y="0"/>
                    <a:pt x="39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41"/>
            <p:cNvSpPr/>
            <p:nvPr/>
          </p:nvSpPr>
          <p:spPr>
            <a:xfrm>
              <a:off x="847525" y="2014625"/>
              <a:ext cx="60525" cy="54300"/>
            </a:xfrm>
            <a:custGeom>
              <a:avLst/>
              <a:gdLst/>
              <a:ahLst/>
              <a:cxnLst/>
              <a:rect l="l" t="t" r="r" b="b"/>
              <a:pathLst>
                <a:path w="2421" h="2172" extrusionOk="0">
                  <a:moveTo>
                    <a:pt x="1388" y="1"/>
                  </a:moveTo>
                  <a:cubicBezTo>
                    <a:pt x="961" y="1"/>
                    <a:pt x="535" y="72"/>
                    <a:pt x="143" y="214"/>
                  </a:cubicBezTo>
                  <a:cubicBezTo>
                    <a:pt x="36" y="392"/>
                    <a:pt x="1" y="570"/>
                    <a:pt x="1" y="784"/>
                  </a:cubicBezTo>
                  <a:cubicBezTo>
                    <a:pt x="1" y="1531"/>
                    <a:pt x="641" y="2171"/>
                    <a:pt x="1388" y="2171"/>
                  </a:cubicBezTo>
                  <a:cubicBezTo>
                    <a:pt x="1958" y="2171"/>
                    <a:pt x="2420" y="1709"/>
                    <a:pt x="2420" y="1140"/>
                  </a:cubicBezTo>
                  <a:cubicBezTo>
                    <a:pt x="2403" y="944"/>
                    <a:pt x="2260" y="846"/>
                    <a:pt x="2118" y="846"/>
                  </a:cubicBezTo>
                  <a:cubicBezTo>
                    <a:pt x="1976" y="846"/>
                    <a:pt x="1833" y="944"/>
                    <a:pt x="1815" y="1140"/>
                  </a:cubicBezTo>
                  <a:cubicBezTo>
                    <a:pt x="1815" y="1353"/>
                    <a:pt x="1638" y="1531"/>
                    <a:pt x="1388" y="1531"/>
                  </a:cubicBezTo>
                  <a:cubicBezTo>
                    <a:pt x="428" y="1460"/>
                    <a:pt x="428" y="72"/>
                    <a:pt x="1388" y="1"/>
                  </a:cubicBezTo>
                  <a:close/>
                </a:path>
              </a:pathLst>
            </a:custGeom>
            <a:solidFill>
              <a:srgbClr val="7F6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41"/>
            <p:cNvSpPr/>
            <p:nvPr/>
          </p:nvSpPr>
          <p:spPr>
            <a:xfrm>
              <a:off x="850200" y="2137250"/>
              <a:ext cx="62300" cy="38425"/>
            </a:xfrm>
            <a:custGeom>
              <a:avLst/>
              <a:gdLst/>
              <a:ahLst/>
              <a:cxnLst/>
              <a:rect l="l" t="t" r="r" b="b"/>
              <a:pathLst>
                <a:path w="2492" h="1537" extrusionOk="0">
                  <a:moveTo>
                    <a:pt x="266" y="1"/>
                  </a:moveTo>
                  <a:cubicBezTo>
                    <a:pt x="115" y="1"/>
                    <a:pt x="1" y="131"/>
                    <a:pt x="1" y="291"/>
                  </a:cubicBezTo>
                  <a:cubicBezTo>
                    <a:pt x="1" y="967"/>
                    <a:pt x="570" y="1536"/>
                    <a:pt x="1246" y="1536"/>
                  </a:cubicBezTo>
                  <a:cubicBezTo>
                    <a:pt x="1922" y="1536"/>
                    <a:pt x="2491" y="967"/>
                    <a:pt x="2491" y="291"/>
                  </a:cubicBezTo>
                  <a:cubicBezTo>
                    <a:pt x="2491" y="113"/>
                    <a:pt x="2349" y="6"/>
                    <a:pt x="2171" y="6"/>
                  </a:cubicBezTo>
                  <a:lnTo>
                    <a:pt x="321" y="6"/>
                  </a:lnTo>
                  <a:cubicBezTo>
                    <a:pt x="302" y="2"/>
                    <a:pt x="284" y="1"/>
                    <a:pt x="2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41"/>
            <p:cNvSpPr/>
            <p:nvPr/>
          </p:nvSpPr>
          <p:spPr>
            <a:xfrm>
              <a:off x="795950" y="2438925"/>
              <a:ext cx="47150" cy="54550"/>
            </a:xfrm>
            <a:custGeom>
              <a:avLst/>
              <a:gdLst/>
              <a:ahLst/>
              <a:cxnLst/>
              <a:rect l="l" t="t" r="r" b="b"/>
              <a:pathLst>
                <a:path w="1886" h="2182" extrusionOk="0">
                  <a:moveTo>
                    <a:pt x="0" y="1"/>
                  </a:moveTo>
                  <a:lnTo>
                    <a:pt x="0" y="1460"/>
                  </a:lnTo>
                  <a:cubicBezTo>
                    <a:pt x="0" y="1879"/>
                    <a:pt x="351" y="2181"/>
                    <a:pt x="761" y="2181"/>
                  </a:cubicBezTo>
                  <a:cubicBezTo>
                    <a:pt x="803" y="2181"/>
                    <a:pt x="846" y="2178"/>
                    <a:pt x="890" y="2171"/>
                  </a:cubicBezTo>
                  <a:cubicBezTo>
                    <a:pt x="1139" y="2100"/>
                    <a:pt x="1317" y="1922"/>
                    <a:pt x="1423" y="1673"/>
                  </a:cubicBezTo>
                  <a:lnTo>
                    <a:pt x="1886" y="321"/>
                  </a:lnTo>
                  <a:lnTo>
                    <a:pt x="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41"/>
            <p:cNvSpPr/>
            <p:nvPr/>
          </p:nvSpPr>
          <p:spPr>
            <a:xfrm>
              <a:off x="915125" y="2438925"/>
              <a:ext cx="47175" cy="54775"/>
            </a:xfrm>
            <a:custGeom>
              <a:avLst/>
              <a:gdLst/>
              <a:ahLst/>
              <a:cxnLst/>
              <a:rect l="l" t="t" r="r" b="b"/>
              <a:pathLst>
                <a:path w="1887" h="2191" extrusionOk="0">
                  <a:moveTo>
                    <a:pt x="1887" y="1"/>
                  </a:moveTo>
                  <a:lnTo>
                    <a:pt x="1" y="321"/>
                  </a:lnTo>
                  <a:lnTo>
                    <a:pt x="464" y="1638"/>
                  </a:lnTo>
                  <a:cubicBezTo>
                    <a:pt x="535" y="1887"/>
                    <a:pt x="748" y="2100"/>
                    <a:pt x="997" y="2171"/>
                  </a:cubicBezTo>
                  <a:cubicBezTo>
                    <a:pt x="1053" y="2184"/>
                    <a:pt x="1108" y="2190"/>
                    <a:pt x="1162" y="2190"/>
                  </a:cubicBezTo>
                  <a:cubicBezTo>
                    <a:pt x="1556" y="2190"/>
                    <a:pt x="1887" y="1862"/>
                    <a:pt x="1887" y="1424"/>
                  </a:cubicBezTo>
                  <a:lnTo>
                    <a:pt x="188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 name="Google Shape;1104;p41"/>
            <p:cNvSpPr/>
            <p:nvPr/>
          </p:nvSpPr>
          <p:spPr>
            <a:xfrm>
              <a:off x="795950" y="2323075"/>
              <a:ext cx="166350" cy="30725"/>
            </a:xfrm>
            <a:custGeom>
              <a:avLst/>
              <a:gdLst/>
              <a:ahLst/>
              <a:cxnLst/>
              <a:rect l="l" t="t" r="r" b="b"/>
              <a:pathLst>
                <a:path w="6654" h="1229" extrusionOk="0">
                  <a:moveTo>
                    <a:pt x="4425" y="1"/>
                  </a:moveTo>
                  <a:cubicBezTo>
                    <a:pt x="4127" y="1"/>
                    <a:pt x="3825" y="134"/>
                    <a:pt x="3629" y="401"/>
                  </a:cubicBezTo>
                  <a:cubicBezTo>
                    <a:pt x="3523" y="579"/>
                    <a:pt x="3451" y="614"/>
                    <a:pt x="3309" y="614"/>
                  </a:cubicBezTo>
                  <a:cubicBezTo>
                    <a:pt x="3167" y="614"/>
                    <a:pt x="3131" y="579"/>
                    <a:pt x="2989" y="401"/>
                  </a:cubicBezTo>
                  <a:cubicBezTo>
                    <a:pt x="2811" y="152"/>
                    <a:pt x="2526" y="9"/>
                    <a:pt x="2206" y="9"/>
                  </a:cubicBezTo>
                  <a:cubicBezTo>
                    <a:pt x="1886" y="9"/>
                    <a:pt x="1601" y="152"/>
                    <a:pt x="1423" y="401"/>
                  </a:cubicBezTo>
                  <a:cubicBezTo>
                    <a:pt x="1281" y="579"/>
                    <a:pt x="1245" y="614"/>
                    <a:pt x="1103" y="614"/>
                  </a:cubicBezTo>
                  <a:cubicBezTo>
                    <a:pt x="961" y="614"/>
                    <a:pt x="890" y="579"/>
                    <a:pt x="747" y="401"/>
                  </a:cubicBezTo>
                  <a:cubicBezTo>
                    <a:pt x="569" y="152"/>
                    <a:pt x="285" y="9"/>
                    <a:pt x="0" y="9"/>
                  </a:cubicBezTo>
                  <a:lnTo>
                    <a:pt x="0" y="614"/>
                  </a:lnTo>
                  <a:cubicBezTo>
                    <a:pt x="107" y="614"/>
                    <a:pt x="178" y="685"/>
                    <a:pt x="320" y="828"/>
                  </a:cubicBezTo>
                  <a:cubicBezTo>
                    <a:pt x="516" y="1095"/>
                    <a:pt x="810" y="1228"/>
                    <a:pt x="1103" y="1228"/>
                  </a:cubicBezTo>
                  <a:cubicBezTo>
                    <a:pt x="1397" y="1228"/>
                    <a:pt x="1690" y="1095"/>
                    <a:pt x="1886" y="828"/>
                  </a:cubicBezTo>
                  <a:cubicBezTo>
                    <a:pt x="1993" y="685"/>
                    <a:pt x="2064" y="614"/>
                    <a:pt x="2206" y="614"/>
                  </a:cubicBezTo>
                  <a:cubicBezTo>
                    <a:pt x="2348" y="614"/>
                    <a:pt x="2384" y="685"/>
                    <a:pt x="2526" y="828"/>
                  </a:cubicBezTo>
                  <a:cubicBezTo>
                    <a:pt x="2722" y="1095"/>
                    <a:pt x="3016" y="1228"/>
                    <a:pt x="3309" y="1228"/>
                  </a:cubicBezTo>
                  <a:cubicBezTo>
                    <a:pt x="3603" y="1228"/>
                    <a:pt x="3896" y="1095"/>
                    <a:pt x="4092" y="828"/>
                  </a:cubicBezTo>
                  <a:cubicBezTo>
                    <a:pt x="4234" y="685"/>
                    <a:pt x="4305" y="614"/>
                    <a:pt x="4412" y="614"/>
                  </a:cubicBezTo>
                  <a:cubicBezTo>
                    <a:pt x="4554" y="614"/>
                    <a:pt x="4626" y="685"/>
                    <a:pt x="4768" y="828"/>
                  </a:cubicBezTo>
                  <a:cubicBezTo>
                    <a:pt x="4964" y="1095"/>
                    <a:pt x="5257" y="1228"/>
                    <a:pt x="5551" y="1228"/>
                  </a:cubicBezTo>
                  <a:cubicBezTo>
                    <a:pt x="5844" y="1228"/>
                    <a:pt x="6138" y="1095"/>
                    <a:pt x="6334" y="828"/>
                  </a:cubicBezTo>
                  <a:cubicBezTo>
                    <a:pt x="6440" y="685"/>
                    <a:pt x="6511" y="614"/>
                    <a:pt x="6654" y="614"/>
                  </a:cubicBezTo>
                  <a:lnTo>
                    <a:pt x="6654" y="9"/>
                  </a:lnTo>
                  <a:cubicBezTo>
                    <a:pt x="6334" y="9"/>
                    <a:pt x="6049" y="152"/>
                    <a:pt x="5871" y="401"/>
                  </a:cubicBezTo>
                  <a:cubicBezTo>
                    <a:pt x="5729" y="579"/>
                    <a:pt x="5693" y="614"/>
                    <a:pt x="5551" y="614"/>
                  </a:cubicBezTo>
                  <a:cubicBezTo>
                    <a:pt x="5408" y="614"/>
                    <a:pt x="5337" y="579"/>
                    <a:pt x="5195" y="401"/>
                  </a:cubicBezTo>
                  <a:cubicBezTo>
                    <a:pt x="5017" y="134"/>
                    <a:pt x="4723" y="1"/>
                    <a:pt x="4425" y="1"/>
                  </a:cubicBezTo>
                  <a:close/>
                </a:path>
              </a:pathLst>
            </a:custGeom>
            <a:solidFill>
              <a:srgbClr val="EEBC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 name="Google Shape;2567;p57">
            <a:extLst>
              <a:ext uri="{FF2B5EF4-FFF2-40B4-BE49-F238E27FC236}">
                <a16:creationId xmlns:a16="http://schemas.microsoft.com/office/drawing/2014/main" id="{82F167ED-EC0A-343B-9D8C-4322B604BFAC}"/>
              </a:ext>
            </a:extLst>
          </p:cNvPr>
          <p:cNvGrpSpPr/>
          <p:nvPr/>
        </p:nvGrpSpPr>
        <p:grpSpPr>
          <a:xfrm rot="-1514333" flipH="1">
            <a:off x="-410158" y="971464"/>
            <a:ext cx="1857787" cy="1020929"/>
            <a:chOff x="1531525" y="4034800"/>
            <a:chExt cx="1111475" cy="610800"/>
          </a:xfrm>
        </p:grpSpPr>
        <p:sp>
          <p:nvSpPr>
            <p:cNvPr id="28" name="Google Shape;2568;p57">
              <a:extLst>
                <a:ext uri="{FF2B5EF4-FFF2-40B4-BE49-F238E27FC236}">
                  <a16:creationId xmlns:a16="http://schemas.microsoft.com/office/drawing/2014/main" id="{FBB189F9-79AE-3646-A01B-9C42BA5931E0}"/>
                </a:ext>
              </a:extLst>
            </p:cNvPr>
            <p:cNvSpPr/>
            <p:nvPr/>
          </p:nvSpPr>
          <p:spPr>
            <a:xfrm>
              <a:off x="1717125" y="4239250"/>
              <a:ext cx="925875" cy="209800"/>
            </a:xfrm>
            <a:custGeom>
              <a:avLst/>
              <a:gdLst/>
              <a:ahLst/>
              <a:cxnLst/>
              <a:rect l="l" t="t" r="r" b="b"/>
              <a:pathLst>
                <a:path w="37035" h="8392" extrusionOk="0">
                  <a:moveTo>
                    <a:pt x="232" y="1"/>
                  </a:moveTo>
                  <a:cubicBezTo>
                    <a:pt x="105" y="1"/>
                    <a:pt x="0" y="167"/>
                    <a:pt x="128" y="254"/>
                  </a:cubicBezTo>
                  <a:cubicBezTo>
                    <a:pt x="378" y="422"/>
                    <a:pt x="630" y="589"/>
                    <a:pt x="884" y="754"/>
                  </a:cubicBezTo>
                  <a:cubicBezTo>
                    <a:pt x="2943" y="2100"/>
                    <a:pt x="5101" y="3292"/>
                    <a:pt x="7335" y="4321"/>
                  </a:cubicBezTo>
                  <a:cubicBezTo>
                    <a:pt x="9558" y="5345"/>
                    <a:pt x="11859" y="6190"/>
                    <a:pt x="14217" y="6849"/>
                  </a:cubicBezTo>
                  <a:cubicBezTo>
                    <a:pt x="16643" y="7529"/>
                    <a:pt x="19126" y="7988"/>
                    <a:pt x="21636" y="8221"/>
                  </a:cubicBezTo>
                  <a:cubicBezTo>
                    <a:pt x="22857" y="8335"/>
                    <a:pt x="24083" y="8391"/>
                    <a:pt x="25309" y="8391"/>
                  </a:cubicBezTo>
                  <a:cubicBezTo>
                    <a:pt x="26655" y="8391"/>
                    <a:pt x="28001" y="8323"/>
                    <a:pt x="29341" y="8186"/>
                  </a:cubicBezTo>
                  <a:cubicBezTo>
                    <a:pt x="31899" y="7924"/>
                    <a:pt x="34424" y="7394"/>
                    <a:pt x="36870" y="6604"/>
                  </a:cubicBezTo>
                  <a:cubicBezTo>
                    <a:pt x="37034" y="6551"/>
                    <a:pt x="36967" y="6318"/>
                    <a:pt x="36820" y="6318"/>
                  </a:cubicBezTo>
                  <a:cubicBezTo>
                    <a:pt x="36804" y="6318"/>
                    <a:pt x="36787" y="6321"/>
                    <a:pt x="36770" y="6327"/>
                  </a:cubicBezTo>
                  <a:cubicBezTo>
                    <a:pt x="36468" y="6423"/>
                    <a:pt x="36165" y="6518"/>
                    <a:pt x="35861" y="6607"/>
                  </a:cubicBezTo>
                  <a:cubicBezTo>
                    <a:pt x="33410" y="7331"/>
                    <a:pt x="30882" y="7782"/>
                    <a:pt x="28334" y="7981"/>
                  </a:cubicBezTo>
                  <a:cubicBezTo>
                    <a:pt x="27329" y="8058"/>
                    <a:pt x="26322" y="8096"/>
                    <a:pt x="25315" y="8096"/>
                  </a:cubicBezTo>
                  <a:cubicBezTo>
                    <a:pt x="23764" y="8096"/>
                    <a:pt x="22214" y="8005"/>
                    <a:pt x="20672" y="7824"/>
                  </a:cubicBezTo>
                  <a:cubicBezTo>
                    <a:pt x="18217" y="7532"/>
                    <a:pt x="15793" y="7027"/>
                    <a:pt x="13427" y="6315"/>
                  </a:cubicBezTo>
                  <a:cubicBezTo>
                    <a:pt x="11099" y="5616"/>
                    <a:pt x="8828" y="4723"/>
                    <a:pt x="6640" y="3667"/>
                  </a:cubicBezTo>
                  <a:cubicBezTo>
                    <a:pt x="4447" y="2608"/>
                    <a:pt x="2336" y="1393"/>
                    <a:pt x="320" y="29"/>
                  </a:cubicBezTo>
                  <a:cubicBezTo>
                    <a:pt x="291" y="9"/>
                    <a:pt x="261" y="1"/>
                    <a:pt x="2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569;p57">
              <a:extLst>
                <a:ext uri="{FF2B5EF4-FFF2-40B4-BE49-F238E27FC236}">
                  <a16:creationId xmlns:a16="http://schemas.microsoft.com/office/drawing/2014/main" id="{6A73F4EC-DEF6-F340-F337-7EBD6F3950A8}"/>
                </a:ext>
              </a:extLst>
            </p:cNvPr>
            <p:cNvSpPr/>
            <p:nvPr/>
          </p:nvSpPr>
          <p:spPr>
            <a:xfrm>
              <a:off x="1531525" y="4089125"/>
              <a:ext cx="238175" cy="181900"/>
            </a:xfrm>
            <a:custGeom>
              <a:avLst/>
              <a:gdLst/>
              <a:ahLst/>
              <a:cxnLst/>
              <a:rect l="l" t="t" r="r" b="b"/>
              <a:pathLst>
                <a:path w="9527" h="7276" extrusionOk="0">
                  <a:moveTo>
                    <a:pt x="0" y="1"/>
                  </a:moveTo>
                  <a:lnTo>
                    <a:pt x="0" y="1"/>
                  </a:lnTo>
                  <a:cubicBezTo>
                    <a:pt x="849" y="3984"/>
                    <a:pt x="5049" y="7275"/>
                    <a:pt x="9122" y="7275"/>
                  </a:cubicBezTo>
                  <a:cubicBezTo>
                    <a:pt x="9257" y="7275"/>
                    <a:pt x="9392" y="7271"/>
                    <a:pt x="9527" y="7264"/>
                  </a:cubicBezTo>
                  <a:cubicBezTo>
                    <a:pt x="8011" y="3561"/>
                    <a:pt x="3982" y="469"/>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570;p57">
              <a:extLst>
                <a:ext uri="{FF2B5EF4-FFF2-40B4-BE49-F238E27FC236}">
                  <a16:creationId xmlns:a16="http://schemas.microsoft.com/office/drawing/2014/main" id="{EC63B3D5-E7D5-EDDB-9085-1EA6A77A8AD3}"/>
                </a:ext>
              </a:extLst>
            </p:cNvPr>
            <p:cNvSpPr/>
            <p:nvPr/>
          </p:nvSpPr>
          <p:spPr>
            <a:xfrm>
              <a:off x="1610225" y="4311925"/>
              <a:ext cx="263525" cy="126050"/>
            </a:xfrm>
            <a:custGeom>
              <a:avLst/>
              <a:gdLst/>
              <a:ahLst/>
              <a:cxnLst/>
              <a:rect l="l" t="t" r="r" b="b"/>
              <a:pathLst>
                <a:path w="10541" h="5042" extrusionOk="0">
                  <a:moveTo>
                    <a:pt x="7515" y="0"/>
                  </a:moveTo>
                  <a:cubicBezTo>
                    <a:pt x="4322" y="0"/>
                    <a:pt x="1016" y="2003"/>
                    <a:pt x="0" y="5036"/>
                  </a:cubicBezTo>
                  <a:cubicBezTo>
                    <a:pt x="132" y="5040"/>
                    <a:pt x="264" y="5042"/>
                    <a:pt x="396" y="5042"/>
                  </a:cubicBezTo>
                  <a:cubicBezTo>
                    <a:pt x="4100" y="5042"/>
                    <a:pt x="8001" y="3359"/>
                    <a:pt x="10541" y="683"/>
                  </a:cubicBezTo>
                  <a:cubicBezTo>
                    <a:pt x="9601" y="217"/>
                    <a:pt x="8565" y="0"/>
                    <a:pt x="75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571;p57">
              <a:extLst>
                <a:ext uri="{FF2B5EF4-FFF2-40B4-BE49-F238E27FC236}">
                  <a16:creationId xmlns:a16="http://schemas.microsoft.com/office/drawing/2014/main" id="{16A708D0-5ACC-8E14-FD35-9E2F6FC49B3E}"/>
                </a:ext>
              </a:extLst>
            </p:cNvPr>
            <p:cNvSpPr/>
            <p:nvPr/>
          </p:nvSpPr>
          <p:spPr>
            <a:xfrm>
              <a:off x="1711725" y="4034800"/>
              <a:ext cx="164025" cy="294225"/>
            </a:xfrm>
            <a:custGeom>
              <a:avLst/>
              <a:gdLst/>
              <a:ahLst/>
              <a:cxnLst/>
              <a:rect l="l" t="t" r="r" b="b"/>
              <a:pathLst>
                <a:path w="6561" h="11769" extrusionOk="0">
                  <a:moveTo>
                    <a:pt x="1735" y="1"/>
                  </a:moveTo>
                  <a:lnTo>
                    <a:pt x="1735" y="1"/>
                  </a:lnTo>
                  <a:cubicBezTo>
                    <a:pt x="1" y="4173"/>
                    <a:pt x="2324" y="9974"/>
                    <a:pt x="6481" y="11768"/>
                  </a:cubicBezTo>
                  <a:cubicBezTo>
                    <a:pt x="6561" y="7696"/>
                    <a:pt x="4605" y="2889"/>
                    <a:pt x="17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572;p57">
              <a:extLst>
                <a:ext uri="{FF2B5EF4-FFF2-40B4-BE49-F238E27FC236}">
                  <a16:creationId xmlns:a16="http://schemas.microsoft.com/office/drawing/2014/main" id="{8D3B6149-5C33-3375-DAAB-265AD818A199}"/>
                </a:ext>
              </a:extLst>
            </p:cNvPr>
            <p:cNvSpPr/>
            <p:nvPr/>
          </p:nvSpPr>
          <p:spPr>
            <a:xfrm>
              <a:off x="1753050" y="4376425"/>
              <a:ext cx="263575" cy="126050"/>
            </a:xfrm>
            <a:custGeom>
              <a:avLst/>
              <a:gdLst/>
              <a:ahLst/>
              <a:cxnLst/>
              <a:rect l="l" t="t" r="r" b="b"/>
              <a:pathLst>
                <a:path w="10543" h="5042" extrusionOk="0">
                  <a:moveTo>
                    <a:pt x="7517" y="0"/>
                  </a:moveTo>
                  <a:cubicBezTo>
                    <a:pt x="4324" y="0"/>
                    <a:pt x="1017" y="2003"/>
                    <a:pt x="0" y="5035"/>
                  </a:cubicBezTo>
                  <a:cubicBezTo>
                    <a:pt x="132" y="5039"/>
                    <a:pt x="264" y="5042"/>
                    <a:pt x="396" y="5042"/>
                  </a:cubicBezTo>
                  <a:cubicBezTo>
                    <a:pt x="4102" y="5042"/>
                    <a:pt x="8003" y="3359"/>
                    <a:pt x="10542" y="683"/>
                  </a:cubicBezTo>
                  <a:cubicBezTo>
                    <a:pt x="9603" y="216"/>
                    <a:pt x="8566" y="0"/>
                    <a:pt x="75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573;p57">
              <a:extLst>
                <a:ext uri="{FF2B5EF4-FFF2-40B4-BE49-F238E27FC236}">
                  <a16:creationId xmlns:a16="http://schemas.microsoft.com/office/drawing/2014/main" id="{09378F9E-89F6-3DB7-6B16-3D7DFF223533}"/>
                </a:ext>
              </a:extLst>
            </p:cNvPr>
            <p:cNvSpPr/>
            <p:nvPr/>
          </p:nvSpPr>
          <p:spPr>
            <a:xfrm>
              <a:off x="1854600" y="4099300"/>
              <a:ext cx="164025" cy="294200"/>
            </a:xfrm>
            <a:custGeom>
              <a:avLst/>
              <a:gdLst/>
              <a:ahLst/>
              <a:cxnLst/>
              <a:rect l="l" t="t" r="r" b="b"/>
              <a:pathLst>
                <a:path w="6561" h="11768" extrusionOk="0">
                  <a:moveTo>
                    <a:pt x="1734" y="0"/>
                  </a:moveTo>
                  <a:cubicBezTo>
                    <a:pt x="0" y="4172"/>
                    <a:pt x="2323" y="9974"/>
                    <a:pt x="6480" y="11768"/>
                  </a:cubicBezTo>
                  <a:cubicBezTo>
                    <a:pt x="6560" y="7696"/>
                    <a:pt x="4604" y="2889"/>
                    <a:pt x="17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574;p57">
              <a:extLst>
                <a:ext uri="{FF2B5EF4-FFF2-40B4-BE49-F238E27FC236}">
                  <a16:creationId xmlns:a16="http://schemas.microsoft.com/office/drawing/2014/main" id="{1E7C147B-ECB4-11A8-EF2E-E09FB149491C}"/>
                </a:ext>
              </a:extLst>
            </p:cNvPr>
            <p:cNvSpPr/>
            <p:nvPr/>
          </p:nvSpPr>
          <p:spPr>
            <a:xfrm>
              <a:off x="1944225" y="4425550"/>
              <a:ext cx="237650" cy="163225"/>
            </a:xfrm>
            <a:custGeom>
              <a:avLst/>
              <a:gdLst/>
              <a:ahLst/>
              <a:cxnLst/>
              <a:rect l="l" t="t" r="r" b="b"/>
              <a:pathLst>
                <a:path w="9506" h="6529" extrusionOk="0">
                  <a:moveTo>
                    <a:pt x="7799" y="0"/>
                  </a:moveTo>
                  <a:cubicBezTo>
                    <a:pt x="4166" y="0"/>
                    <a:pt x="474" y="2889"/>
                    <a:pt x="0" y="6529"/>
                  </a:cubicBezTo>
                  <a:cubicBezTo>
                    <a:pt x="3774" y="5913"/>
                    <a:pt x="7459" y="3452"/>
                    <a:pt x="9505" y="225"/>
                  </a:cubicBezTo>
                  <a:cubicBezTo>
                    <a:pt x="8946" y="72"/>
                    <a:pt x="8373" y="0"/>
                    <a:pt x="77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575;p57">
              <a:extLst>
                <a:ext uri="{FF2B5EF4-FFF2-40B4-BE49-F238E27FC236}">
                  <a16:creationId xmlns:a16="http://schemas.microsoft.com/office/drawing/2014/main" id="{63CD3B62-1D5B-ED8A-EC5C-090C1DFA2F95}"/>
                </a:ext>
              </a:extLst>
            </p:cNvPr>
            <p:cNvSpPr/>
            <p:nvPr/>
          </p:nvSpPr>
          <p:spPr>
            <a:xfrm>
              <a:off x="1986275" y="4165375"/>
              <a:ext cx="195600" cy="265825"/>
            </a:xfrm>
            <a:custGeom>
              <a:avLst/>
              <a:gdLst/>
              <a:ahLst/>
              <a:cxnLst/>
              <a:rect l="l" t="t" r="r" b="b"/>
              <a:pathLst>
                <a:path w="7824" h="10633" extrusionOk="0">
                  <a:moveTo>
                    <a:pt x="900" y="0"/>
                  </a:moveTo>
                  <a:cubicBezTo>
                    <a:pt x="1" y="4428"/>
                    <a:pt x="3399" y="9674"/>
                    <a:pt x="7823" y="10632"/>
                  </a:cubicBezTo>
                  <a:cubicBezTo>
                    <a:pt x="7118" y="6622"/>
                    <a:pt x="4273" y="2280"/>
                    <a:pt x="9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576;p57">
              <a:extLst>
                <a:ext uri="{FF2B5EF4-FFF2-40B4-BE49-F238E27FC236}">
                  <a16:creationId xmlns:a16="http://schemas.microsoft.com/office/drawing/2014/main" id="{FDF07452-AE07-7F7D-3F4C-C8F042C20278}"/>
                </a:ext>
              </a:extLst>
            </p:cNvPr>
            <p:cNvSpPr/>
            <p:nvPr/>
          </p:nvSpPr>
          <p:spPr>
            <a:xfrm>
              <a:off x="2136650" y="4444125"/>
              <a:ext cx="214975" cy="189175"/>
            </a:xfrm>
            <a:custGeom>
              <a:avLst/>
              <a:gdLst/>
              <a:ahLst/>
              <a:cxnLst/>
              <a:rect l="l" t="t" r="r" b="b"/>
              <a:pathLst>
                <a:path w="8599" h="7567" extrusionOk="0">
                  <a:moveTo>
                    <a:pt x="7760" y="0"/>
                  </a:moveTo>
                  <a:cubicBezTo>
                    <a:pt x="3831" y="0"/>
                    <a:pt x="0" y="3600"/>
                    <a:pt x="16" y="7566"/>
                  </a:cubicBezTo>
                  <a:cubicBezTo>
                    <a:pt x="3674" y="6456"/>
                    <a:pt x="6997" y="3526"/>
                    <a:pt x="8598" y="56"/>
                  </a:cubicBezTo>
                  <a:cubicBezTo>
                    <a:pt x="8319" y="19"/>
                    <a:pt x="8040" y="0"/>
                    <a:pt x="77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577;p57">
              <a:extLst>
                <a:ext uri="{FF2B5EF4-FFF2-40B4-BE49-F238E27FC236}">
                  <a16:creationId xmlns:a16="http://schemas.microsoft.com/office/drawing/2014/main" id="{E59AF2CA-BA7E-387B-A887-DDB66F10C2B9}"/>
                </a:ext>
              </a:extLst>
            </p:cNvPr>
            <p:cNvSpPr/>
            <p:nvPr/>
          </p:nvSpPr>
          <p:spPr>
            <a:xfrm>
              <a:off x="2137150" y="4205050"/>
              <a:ext cx="214425" cy="240475"/>
            </a:xfrm>
            <a:custGeom>
              <a:avLst/>
              <a:gdLst/>
              <a:ahLst/>
              <a:cxnLst/>
              <a:rect l="l" t="t" r="r" b="b"/>
              <a:pathLst>
                <a:path w="8577" h="9619" extrusionOk="0">
                  <a:moveTo>
                    <a:pt x="302" y="1"/>
                  </a:moveTo>
                  <a:cubicBezTo>
                    <a:pt x="1" y="4510"/>
                    <a:pt x="4064" y="9257"/>
                    <a:pt x="8577" y="9619"/>
                  </a:cubicBezTo>
                  <a:cubicBezTo>
                    <a:pt x="7346" y="5739"/>
                    <a:pt x="3948" y="1813"/>
                    <a:pt x="3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578;p57">
              <a:extLst>
                <a:ext uri="{FF2B5EF4-FFF2-40B4-BE49-F238E27FC236}">
                  <a16:creationId xmlns:a16="http://schemas.microsoft.com/office/drawing/2014/main" id="{FBCDD5F0-D815-4CFA-F1E1-A65597E2F527}"/>
                </a:ext>
              </a:extLst>
            </p:cNvPr>
            <p:cNvSpPr/>
            <p:nvPr/>
          </p:nvSpPr>
          <p:spPr>
            <a:xfrm>
              <a:off x="2340800" y="4422800"/>
              <a:ext cx="197200" cy="222800"/>
            </a:xfrm>
            <a:custGeom>
              <a:avLst/>
              <a:gdLst/>
              <a:ahLst/>
              <a:cxnLst/>
              <a:rect l="l" t="t" r="r" b="b"/>
              <a:pathLst>
                <a:path w="7888" h="8912" extrusionOk="0">
                  <a:moveTo>
                    <a:pt x="7888" y="0"/>
                  </a:moveTo>
                  <a:cubicBezTo>
                    <a:pt x="3650" y="187"/>
                    <a:pt x="0" y="4731"/>
                    <a:pt x="769" y="8911"/>
                  </a:cubicBezTo>
                  <a:cubicBezTo>
                    <a:pt x="4174" y="7170"/>
                    <a:pt x="6927" y="3699"/>
                    <a:pt x="78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579;p57">
              <a:extLst>
                <a:ext uri="{FF2B5EF4-FFF2-40B4-BE49-F238E27FC236}">
                  <a16:creationId xmlns:a16="http://schemas.microsoft.com/office/drawing/2014/main" id="{18089146-3C32-52FB-DDA8-277196387B29}"/>
                </a:ext>
              </a:extLst>
            </p:cNvPr>
            <p:cNvSpPr/>
            <p:nvPr/>
          </p:nvSpPr>
          <p:spPr>
            <a:xfrm>
              <a:off x="2291775" y="4222775"/>
              <a:ext cx="246175" cy="200900"/>
            </a:xfrm>
            <a:custGeom>
              <a:avLst/>
              <a:gdLst/>
              <a:ahLst/>
              <a:cxnLst/>
              <a:rect l="l" t="t" r="r" b="b"/>
              <a:pathLst>
                <a:path w="9847" h="8036" extrusionOk="0">
                  <a:moveTo>
                    <a:pt x="0" y="1"/>
                  </a:moveTo>
                  <a:lnTo>
                    <a:pt x="0" y="1"/>
                  </a:lnTo>
                  <a:cubicBezTo>
                    <a:pt x="476" y="4259"/>
                    <a:pt x="4853" y="8035"/>
                    <a:pt x="9147" y="8035"/>
                  </a:cubicBezTo>
                  <a:cubicBezTo>
                    <a:pt x="9381" y="8035"/>
                    <a:pt x="9614" y="8024"/>
                    <a:pt x="9847" y="8001"/>
                  </a:cubicBezTo>
                  <a:cubicBezTo>
                    <a:pt x="7948" y="4399"/>
                    <a:pt x="3909" y="1138"/>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8" name="TextBox 57">
            <a:extLst>
              <a:ext uri="{FF2B5EF4-FFF2-40B4-BE49-F238E27FC236}">
                <a16:creationId xmlns:a16="http://schemas.microsoft.com/office/drawing/2014/main" id="{DE4B8A7C-1CA9-A2AC-2C15-C9CB6281846D}"/>
              </a:ext>
            </a:extLst>
          </p:cNvPr>
          <p:cNvSpPr txBox="1"/>
          <p:nvPr/>
        </p:nvSpPr>
        <p:spPr>
          <a:xfrm>
            <a:off x="6590522" y="104576"/>
            <a:ext cx="2274600" cy="2092881"/>
          </a:xfrm>
          <a:prstGeom prst="rect">
            <a:avLst/>
          </a:prstGeom>
          <a:noFill/>
          <a:ln>
            <a:solidFill>
              <a:schemeClr val="accent1"/>
            </a:solidFill>
          </a:ln>
        </p:spPr>
        <p:txBody>
          <a:bodyPr wrap="square" rtlCol="0">
            <a:spAutoFit/>
          </a:bodyPr>
          <a:lstStyle/>
          <a:p>
            <a:pPr algn="ctr"/>
            <a:r>
              <a:rPr lang="fr-CA" sz="1400" dirty="0">
                <a:latin typeface="Montserrat" pitchFamily="2" charset="77"/>
              </a:rPr>
              <a:t>29 études</a:t>
            </a:r>
          </a:p>
          <a:p>
            <a:pPr algn="ctr"/>
            <a:endParaRPr lang="fr-CA" sz="1400" dirty="0">
              <a:latin typeface="Montserrat" pitchFamily="2" charset="77"/>
            </a:endParaRPr>
          </a:p>
          <a:p>
            <a:pPr algn="ctr"/>
            <a:r>
              <a:rPr lang="fr-CA" sz="1400" dirty="0">
                <a:latin typeface="Montserrat" pitchFamily="2" charset="77"/>
              </a:rPr>
              <a:t>6623 participantes faisant FIV</a:t>
            </a:r>
          </a:p>
          <a:p>
            <a:pPr marL="0" indent="0" algn="ctr">
              <a:buFont typeface="Arial" panose="020B0604020202020204" pitchFamily="34" charset="0"/>
              <a:buNone/>
            </a:pPr>
            <a:endParaRPr lang="fr-CA" sz="1400" b="1" dirty="0">
              <a:latin typeface="Montserrat" pitchFamily="2" charset="77"/>
            </a:endParaRPr>
          </a:p>
          <a:p>
            <a:pPr marL="0" indent="0" algn="ctr">
              <a:buFont typeface="Arial" panose="020B0604020202020204" pitchFamily="34" charset="0"/>
              <a:buNone/>
            </a:pPr>
            <a:r>
              <a:rPr lang="fr-CA" sz="1000" b="1" dirty="0">
                <a:latin typeface="Montserrat" pitchFamily="2" charset="77"/>
              </a:rPr>
              <a:t>3091 </a:t>
            </a:r>
            <a:r>
              <a:rPr lang="fr-CA" sz="1000" b="0" dirty="0">
                <a:latin typeface="Montserrat" pitchFamily="2" charset="77"/>
              </a:rPr>
              <a:t>acupuncture</a:t>
            </a:r>
          </a:p>
          <a:p>
            <a:pPr marL="0" indent="0" algn="ctr">
              <a:buFont typeface="Arial" panose="020B0604020202020204" pitchFamily="34" charset="0"/>
              <a:buNone/>
            </a:pPr>
            <a:endParaRPr lang="fr-CA" sz="1000" b="1" dirty="0">
              <a:latin typeface="Montserrat" pitchFamily="2" charset="77"/>
            </a:endParaRPr>
          </a:p>
          <a:p>
            <a:pPr marL="0" indent="0" algn="ctr">
              <a:buFont typeface="Arial" panose="020B0604020202020204" pitchFamily="34" charset="0"/>
              <a:buNone/>
            </a:pPr>
            <a:r>
              <a:rPr lang="fr-CA" sz="1000" b="1" dirty="0">
                <a:latin typeface="Montserrat" pitchFamily="2" charset="77"/>
              </a:rPr>
              <a:t>1559 </a:t>
            </a:r>
            <a:r>
              <a:rPr lang="fr-CA" sz="1000" b="0" dirty="0">
                <a:latin typeface="Montserrat" pitchFamily="2" charset="77"/>
              </a:rPr>
              <a:t>acupuncture sham (un type d’acupuncture placebo)</a:t>
            </a:r>
          </a:p>
          <a:p>
            <a:pPr marL="0" indent="0" algn="ctr">
              <a:buFont typeface="Arial" panose="020B0604020202020204" pitchFamily="34" charset="0"/>
              <a:buNone/>
            </a:pPr>
            <a:endParaRPr lang="fr-CA" sz="1000" b="1" dirty="0">
              <a:latin typeface="Montserrat" pitchFamily="2" charset="77"/>
            </a:endParaRPr>
          </a:p>
          <a:p>
            <a:pPr marL="0" indent="0" algn="ctr">
              <a:buFont typeface="Arial" panose="020B0604020202020204" pitchFamily="34" charset="0"/>
              <a:buNone/>
            </a:pPr>
            <a:r>
              <a:rPr lang="fr-CA" sz="1000" b="1" dirty="0">
                <a:latin typeface="Montserrat" pitchFamily="2" charset="77"/>
              </a:rPr>
              <a:t>1441 </a:t>
            </a:r>
            <a:r>
              <a:rPr lang="fr-CA" sz="1000" dirty="0">
                <a:latin typeface="Montserrat" pitchFamily="2" charset="77"/>
              </a:rPr>
              <a:t>NIL</a:t>
            </a:r>
          </a:p>
        </p:txBody>
      </p:sp>
      <p:sp>
        <p:nvSpPr>
          <p:cNvPr id="3" name="Google Shape;993;p39">
            <a:extLst>
              <a:ext uri="{FF2B5EF4-FFF2-40B4-BE49-F238E27FC236}">
                <a16:creationId xmlns:a16="http://schemas.microsoft.com/office/drawing/2014/main" id="{7928357D-E439-0668-4A76-78662B22C7B5}"/>
              </a:ext>
            </a:extLst>
          </p:cNvPr>
          <p:cNvSpPr/>
          <p:nvPr/>
        </p:nvSpPr>
        <p:spPr>
          <a:xfrm rot="10800000">
            <a:off x="3553397" y="459434"/>
            <a:ext cx="2037204" cy="73824"/>
          </a:xfrm>
          <a:custGeom>
            <a:avLst/>
            <a:gdLst/>
            <a:ahLst/>
            <a:cxnLst/>
            <a:rect l="l" t="t" r="r" b="b"/>
            <a:pathLst>
              <a:path w="21060" h="4059" extrusionOk="0">
                <a:moveTo>
                  <a:pt x="2277" y="311"/>
                </a:moveTo>
                <a:cubicBezTo>
                  <a:pt x="5047" y="-167"/>
                  <a:pt x="15792" y="24"/>
                  <a:pt x="18610" y="597"/>
                </a:cubicBezTo>
                <a:cubicBezTo>
                  <a:pt x="21428" y="1170"/>
                  <a:pt x="21953" y="3271"/>
                  <a:pt x="19183" y="3749"/>
                </a:cubicBezTo>
                <a:cubicBezTo>
                  <a:pt x="16413" y="4227"/>
                  <a:pt x="4809" y="4036"/>
                  <a:pt x="1991" y="3463"/>
                </a:cubicBezTo>
                <a:cubicBezTo>
                  <a:pt x="-827" y="2890"/>
                  <a:pt x="-493" y="789"/>
                  <a:pt x="2277" y="311"/>
                </a:cubicBezTo>
                <a:close/>
              </a:path>
            </a:pathLst>
          </a:custGeom>
          <a:solidFill>
            <a:schemeClr val="dk2"/>
          </a:solidFill>
          <a:ln>
            <a:noFill/>
          </a:ln>
        </p:spPr>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82"/>
        <p:cNvGrpSpPr/>
        <p:nvPr/>
      </p:nvGrpSpPr>
      <p:grpSpPr>
        <a:xfrm>
          <a:off x="0" y="0"/>
          <a:ext cx="0" cy="0"/>
          <a:chOff x="0" y="0"/>
          <a:chExt cx="0" cy="0"/>
        </a:xfrm>
      </p:grpSpPr>
      <p:sp>
        <p:nvSpPr>
          <p:cNvPr id="1083" name="Google Shape;1083;p41"/>
          <p:cNvSpPr txBox="1">
            <a:spLocks noGrp="1"/>
          </p:cNvSpPr>
          <p:nvPr>
            <p:ph type="subTitle" idx="1"/>
          </p:nvPr>
        </p:nvSpPr>
        <p:spPr>
          <a:xfrm>
            <a:off x="3434699" y="704124"/>
            <a:ext cx="2274600" cy="484800"/>
          </a:xfrm>
          <a:prstGeom prst="rect">
            <a:avLst/>
          </a:prstGeom>
        </p:spPr>
        <p:txBody>
          <a:bodyPr spcFirstLastPara="1" wrap="square" lIns="91425" tIns="91425" rIns="91425" bIns="91425" anchor="b" anchorCtr="0">
            <a:noAutofit/>
          </a:bodyPr>
          <a:lstStyle/>
          <a:p>
            <a:pPr marL="0" indent="0" algn="ctr"/>
            <a:r>
              <a:rPr lang="fr-CA" dirty="0">
                <a:latin typeface="Montserrat" pitchFamily="2" charset="77"/>
              </a:rPr>
              <a:t>Xie, Z. (2019)</a:t>
            </a:r>
            <a:endParaRPr lang="fr-CA" sz="2000" dirty="0">
              <a:latin typeface="Montserrat" pitchFamily="2" charset="77"/>
            </a:endParaRPr>
          </a:p>
        </p:txBody>
      </p:sp>
      <p:sp>
        <p:nvSpPr>
          <p:cNvPr id="1085" name="Google Shape;1085;p41"/>
          <p:cNvSpPr txBox="1">
            <a:spLocks noGrp="1"/>
          </p:cNvSpPr>
          <p:nvPr>
            <p:ph type="subTitle" idx="4"/>
          </p:nvPr>
        </p:nvSpPr>
        <p:spPr>
          <a:xfrm>
            <a:off x="2452684" y="1674251"/>
            <a:ext cx="4238630" cy="1740534"/>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1" u="sng" dirty="0"/>
              <a:t>Acupuncture vs Contrôle</a:t>
            </a:r>
          </a:p>
          <a:p>
            <a:pPr marL="0" lvl="0" indent="0" algn="ctr" rtl="0">
              <a:spcBef>
                <a:spcPts val="0"/>
              </a:spcBef>
              <a:spcAft>
                <a:spcPts val="0"/>
              </a:spcAft>
              <a:buNone/>
            </a:pPr>
            <a:endParaRPr lang="en" b="1" u="sng" dirty="0"/>
          </a:p>
          <a:p>
            <a:pPr marL="0" lvl="0" indent="0" algn="ctr" rtl="0">
              <a:spcBef>
                <a:spcPts val="0"/>
              </a:spcBef>
              <a:spcAft>
                <a:spcPts val="0"/>
              </a:spcAft>
              <a:buNone/>
            </a:pPr>
            <a:r>
              <a:rPr lang="fr-CA" b="1" dirty="0"/>
              <a:t>Grossesses cliniques combinées : </a:t>
            </a:r>
          </a:p>
          <a:p>
            <a:pPr marL="0" lvl="0" indent="0" algn="ctr" rtl="0">
              <a:spcBef>
                <a:spcPts val="0"/>
              </a:spcBef>
              <a:spcAft>
                <a:spcPts val="0"/>
              </a:spcAft>
              <a:buNone/>
            </a:pPr>
            <a:r>
              <a:rPr lang="fr-CA" b="1" dirty="0"/>
              <a:t>RR 1.21</a:t>
            </a:r>
            <a:r>
              <a:rPr lang="fr-CA" dirty="0"/>
              <a:t>, 95% CI, 1.07-1.38, </a:t>
            </a:r>
            <a:r>
              <a:rPr lang="fr-CA" b="1" dirty="0"/>
              <a:t>p=0.003</a:t>
            </a:r>
            <a:r>
              <a:rPr lang="fr-CA" dirty="0"/>
              <a:t>, I</a:t>
            </a:r>
            <a:r>
              <a:rPr lang="fr-CA" baseline="30000" dirty="0"/>
              <a:t>2</a:t>
            </a:r>
            <a:r>
              <a:rPr lang="fr-CA" dirty="0"/>
              <a:t>=64%</a:t>
            </a:r>
          </a:p>
          <a:p>
            <a:pPr marL="0" lvl="0" indent="0" algn="ctr" rtl="0">
              <a:spcBef>
                <a:spcPts val="0"/>
              </a:spcBef>
              <a:spcAft>
                <a:spcPts val="0"/>
              </a:spcAft>
              <a:buNone/>
            </a:pPr>
            <a:r>
              <a:rPr lang="fr-CA" b="1" dirty="0">
                <a:sym typeface="Wingdings" pitchFamily="2" charset="2"/>
              </a:rPr>
              <a:t> </a:t>
            </a:r>
            <a:r>
              <a:rPr lang="fr-CA" b="1" dirty="0"/>
              <a:t>NNT = 21</a:t>
            </a:r>
          </a:p>
          <a:p>
            <a:pPr marL="0" lvl="0" indent="0" algn="ctr" rtl="0">
              <a:spcBef>
                <a:spcPts val="0"/>
              </a:spcBef>
              <a:spcAft>
                <a:spcPts val="0"/>
              </a:spcAft>
              <a:buNone/>
            </a:pPr>
            <a:endParaRPr lang="fr-CA" dirty="0"/>
          </a:p>
          <a:p>
            <a:pPr marL="0" lvl="0" indent="0" algn="ctr" rtl="0">
              <a:spcBef>
                <a:spcPts val="0"/>
              </a:spcBef>
              <a:spcAft>
                <a:spcPts val="0"/>
              </a:spcAft>
              <a:buNone/>
            </a:pPr>
            <a:r>
              <a:rPr lang="fr-CA" b="1" dirty="0"/>
              <a:t>Naissances vivantes combinées : </a:t>
            </a:r>
          </a:p>
          <a:p>
            <a:pPr marL="0" lvl="0" indent="0" algn="ctr" rtl="0">
              <a:spcBef>
                <a:spcPts val="0"/>
              </a:spcBef>
              <a:spcAft>
                <a:spcPts val="0"/>
              </a:spcAft>
              <a:buNone/>
            </a:pPr>
            <a:r>
              <a:rPr lang="fr-CA" b="1" dirty="0"/>
              <a:t>RR 1.14</a:t>
            </a:r>
            <a:r>
              <a:rPr lang="fr-CA" dirty="0"/>
              <a:t>, 95% CI, 0.96-1.35, </a:t>
            </a:r>
            <a:r>
              <a:rPr lang="fr-CA" b="1" dirty="0"/>
              <a:t>p=0.14</a:t>
            </a:r>
            <a:r>
              <a:rPr lang="fr-CA" dirty="0"/>
              <a:t>, I</a:t>
            </a:r>
            <a:r>
              <a:rPr lang="fr-CA" baseline="30000" dirty="0"/>
              <a:t>2</a:t>
            </a:r>
            <a:r>
              <a:rPr lang="fr-CA" dirty="0"/>
              <a:t>=63%</a:t>
            </a:r>
          </a:p>
          <a:p>
            <a:pPr marL="0" lvl="0" indent="0" algn="l" rtl="0">
              <a:spcBef>
                <a:spcPts val="0"/>
              </a:spcBef>
              <a:spcAft>
                <a:spcPts val="0"/>
              </a:spcAft>
              <a:buNone/>
            </a:pPr>
            <a:endParaRPr dirty="0"/>
          </a:p>
        </p:txBody>
      </p:sp>
      <p:sp>
        <p:nvSpPr>
          <p:cNvPr id="1087" name="Google Shape;1087;p41"/>
          <p:cNvSpPr txBox="1">
            <a:spLocks noGrp="1"/>
          </p:cNvSpPr>
          <p:nvPr>
            <p:ph type="title"/>
          </p:nvPr>
        </p:nvSpPr>
        <p:spPr>
          <a:xfrm>
            <a:off x="192839" y="34382"/>
            <a:ext cx="8758322"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fr-CA" sz="2000" dirty="0"/>
              <a:t>Méta-analyse + Revue systématique </a:t>
            </a:r>
          </a:p>
        </p:txBody>
      </p:sp>
      <p:grpSp>
        <p:nvGrpSpPr>
          <p:cNvPr id="17" name="Google Shape;3011;p60">
            <a:extLst>
              <a:ext uri="{FF2B5EF4-FFF2-40B4-BE49-F238E27FC236}">
                <a16:creationId xmlns:a16="http://schemas.microsoft.com/office/drawing/2014/main" id="{F1C149CB-B7BD-AA22-D149-35F4F1EAEDC1}"/>
              </a:ext>
            </a:extLst>
          </p:cNvPr>
          <p:cNvGrpSpPr/>
          <p:nvPr/>
        </p:nvGrpSpPr>
        <p:grpSpPr>
          <a:xfrm>
            <a:off x="3236944" y="774006"/>
            <a:ext cx="380509" cy="404296"/>
            <a:chOff x="3664650" y="2708050"/>
            <a:chExt cx="400300" cy="466925"/>
          </a:xfrm>
        </p:grpSpPr>
        <p:sp>
          <p:nvSpPr>
            <p:cNvPr id="18" name="Google Shape;3012;p60">
              <a:extLst>
                <a:ext uri="{FF2B5EF4-FFF2-40B4-BE49-F238E27FC236}">
                  <a16:creationId xmlns:a16="http://schemas.microsoft.com/office/drawing/2014/main" id="{81FDB955-2E27-AC54-A63E-596192DC4E9E}"/>
                </a:ext>
              </a:extLst>
            </p:cNvPr>
            <p:cNvSpPr/>
            <p:nvPr/>
          </p:nvSpPr>
          <p:spPr>
            <a:xfrm>
              <a:off x="3753600" y="3026900"/>
              <a:ext cx="211725" cy="148075"/>
            </a:xfrm>
            <a:custGeom>
              <a:avLst/>
              <a:gdLst/>
              <a:ahLst/>
              <a:cxnLst/>
              <a:rect l="l" t="t" r="r" b="b"/>
              <a:pathLst>
                <a:path w="8469" h="5923" extrusionOk="0">
                  <a:moveTo>
                    <a:pt x="1" y="1"/>
                  </a:moveTo>
                  <a:lnTo>
                    <a:pt x="1" y="1780"/>
                  </a:lnTo>
                  <a:cubicBezTo>
                    <a:pt x="32" y="4134"/>
                    <a:pt x="1978" y="5922"/>
                    <a:pt x="4219" y="5922"/>
                  </a:cubicBezTo>
                  <a:cubicBezTo>
                    <a:pt x="4552" y="5922"/>
                    <a:pt x="4891" y="5883"/>
                    <a:pt x="5231" y="5800"/>
                  </a:cubicBezTo>
                  <a:cubicBezTo>
                    <a:pt x="7117" y="5302"/>
                    <a:pt x="8469" y="3594"/>
                    <a:pt x="8433" y="1637"/>
                  </a:cubicBezTo>
                  <a:lnTo>
                    <a:pt x="8433" y="1"/>
                  </a:lnTo>
                  <a:lnTo>
                    <a:pt x="8006" y="1"/>
                  </a:lnTo>
                  <a:lnTo>
                    <a:pt x="8006" y="1780"/>
                  </a:lnTo>
                  <a:cubicBezTo>
                    <a:pt x="8006" y="3753"/>
                    <a:pt x="6389" y="5315"/>
                    <a:pt x="4464" y="5315"/>
                  </a:cubicBezTo>
                  <a:cubicBezTo>
                    <a:pt x="4271" y="5315"/>
                    <a:pt x="4076" y="5299"/>
                    <a:pt x="3879" y="5267"/>
                  </a:cubicBezTo>
                  <a:cubicBezTo>
                    <a:pt x="2135" y="4982"/>
                    <a:pt x="854" y="3452"/>
                    <a:pt x="890" y="1637"/>
                  </a:cubicBezTo>
                  <a:lnTo>
                    <a:pt x="89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3013;p60">
              <a:extLst>
                <a:ext uri="{FF2B5EF4-FFF2-40B4-BE49-F238E27FC236}">
                  <a16:creationId xmlns:a16="http://schemas.microsoft.com/office/drawing/2014/main" id="{3D71877D-CCE2-32AC-87E0-72B16AEAD0EA}"/>
                </a:ext>
              </a:extLst>
            </p:cNvPr>
            <p:cNvSpPr/>
            <p:nvPr/>
          </p:nvSpPr>
          <p:spPr>
            <a:xfrm>
              <a:off x="3753600" y="3004675"/>
              <a:ext cx="222400" cy="32925"/>
            </a:xfrm>
            <a:custGeom>
              <a:avLst/>
              <a:gdLst/>
              <a:ahLst/>
              <a:cxnLst/>
              <a:rect l="l" t="t" r="r" b="b"/>
              <a:pathLst>
                <a:path w="8896" h="1317" extrusionOk="0">
                  <a:moveTo>
                    <a:pt x="1" y="0"/>
                  </a:moveTo>
                  <a:lnTo>
                    <a:pt x="1" y="712"/>
                  </a:lnTo>
                  <a:cubicBezTo>
                    <a:pt x="1" y="1068"/>
                    <a:pt x="250" y="1317"/>
                    <a:pt x="570" y="1317"/>
                  </a:cubicBezTo>
                  <a:lnTo>
                    <a:pt x="8291" y="1317"/>
                  </a:lnTo>
                  <a:cubicBezTo>
                    <a:pt x="8611" y="1317"/>
                    <a:pt x="8860" y="1068"/>
                    <a:pt x="8896" y="712"/>
                  </a:cubicBezTo>
                  <a:lnTo>
                    <a:pt x="8896" y="0"/>
                  </a:lnTo>
                  <a:close/>
                </a:path>
              </a:pathLst>
            </a:custGeom>
            <a:solidFill>
              <a:srgbClr val="D76A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3014;p60">
              <a:extLst>
                <a:ext uri="{FF2B5EF4-FFF2-40B4-BE49-F238E27FC236}">
                  <a16:creationId xmlns:a16="http://schemas.microsoft.com/office/drawing/2014/main" id="{4CDBFD26-B8D1-7EC3-519F-117B464DB6D8}"/>
                </a:ext>
              </a:extLst>
            </p:cNvPr>
            <p:cNvSpPr/>
            <p:nvPr/>
          </p:nvSpPr>
          <p:spPr>
            <a:xfrm>
              <a:off x="3753600" y="3004675"/>
              <a:ext cx="222400" cy="32925"/>
            </a:xfrm>
            <a:custGeom>
              <a:avLst/>
              <a:gdLst/>
              <a:ahLst/>
              <a:cxnLst/>
              <a:rect l="l" t="t" r="r" b="b"/>
              <a:pathLst>
                <a:path w="8896" h="1317" extrusionOk="0">
                  <a:moveTo>
                    <a:pt x="1" y="0"/>
                  </a:moveTo>
                  <a:lnTo>
                    <a:pt x="1" y="712"/>
                  </a:lnTo>
                  <a:cubicBezTo>
                    <a:pt x="1" y="1068"/>
                    <a:pt x="250" y="1317"/>
                    <a:pt x="570" y="1317"/>
                  </a:cubicBezTo>
                  <a:lnTo>
                    <a:pt x="3559" y="1317"/>
                  </a:lnTo>
                  <a:lnTo>
                    <a:pt x="3559" y="1032"/>
                  </a:lnTo>
                  <a:cubicBezTo>
                    <a:pt x="3559" y="890"/>
                    <a:pt x="3843" y="890"/>
                    <a:pt x="3843" y="890"/>
                  </a:cubicBezTo>
                  <a:lnTo>
                    <a:pt x="8896" y="890"/>
                  </a:lnTo>
                  <a:lnTo>
                    <a:pt x="8896" y="0"/>
                  </a:lnTo>
                  <a:close/>
                </a:path>
              </a:pathLst>
            </a:custGeom>
            <a:solidFill>
              <a:srgbClr val="D76A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3015;p60">
              <a:extLst>
                <a:ext uri="{FF2B5EF4-FFF2-40B4-BE49-F238E27FC236}">
                  <a16:creationId xmlns:a16="http://schemas.microsoft.com/office/drawing/2014/main" id="{2B00D8FC-642B-1A4F-6C35-FE909E410A86}"/>
                </a:ext>
              </a:extLst>
            </p:cNvPr>
            <p:cNvSpPr/>
            <p:nvPr/>
          </p:nvSpPr>
          <p:spPr>
            <a:xfrm>
              <a:off x="3736700" y="2708050"/>
              <a:ext cx="229525" cy="274400"/>
            </a:xfrm>
            <a:custGeom>
              <a:avLst/>
              <a:gdLst/>
              <a:ahLst/>
              <a:cxnLst/>
              <a:rect l="l" t="t" r="r" b="b"/>
              <a:pathLst>
                <a:path w="9181" h="10976" extrusionOk="0">
                  <a:moveTo>
                    <a:pt x="4882" y="1"/>
                  </a:moveTo>
                  <a:cubicBezTo>
                    <a:pt x="3935" y="1"/>
                    <a:pt x="2917" y="318"/>
                    <a:pt x="1922" y="1049"/>
                  </a:cubicBezTo>
                  <a:cubicBezTo>
                    <a:pt x="1815" y="1120"/>
                    <a:pt x="1708" y="1227"/>
                    <a:pt x="1602" y="1369"/>
                  </a:cubicBezTo>
                  <a:cubicBezTo>
                    <a:pt x="0" y="3717"/>
                    <a:pt x="463" y="6172"/>
                    <a:pt x="1886" y="7631"/>
                  </a:cubicBezTo>
                  <a:cubicBezTo>
                    <a:pt x="2242" y="7987"/>
                    <a:pt x="2456" y="8485"/>
                    <a:pt x="2420" y="8983"/>
                  </a:cubicBezTo>
                  <a:lnTo>
                    <a:pt x="2420" y="10976"/>
                  </a:lnTo>
                  <a:lnTo>
                    <a:pt x="7330" y="10976"/>
                  </a:lnTo>
                  <a:lnTo>
                    <a:pt x="7330" y="8983"/>
                  </a:lnTo>
                  <a:cubicBezTo>
                    <a:pt x="7330" y="8485"/>
                    <a:pt x="7508" y="7987"/>
                    <a:pt x="7864" y="7631"/>
                  </a:cubicBezTo>
                  <a:cubicBezTo>
                    <a:pt x="8718" y="6777"/>
                    <a:pt x="9180" y="5639"/>
                    <a:pt x="9180" y="4429"/>
                  </a:cubicBezTo>
                  <a:cubicBezTo>
                    <a:pt x="9180" y="1988"/>
                    <a:pt x="7254" y="1"/>
                    <a:pt x="4882" y="1"/>
                  </a:cubicBezTo>
                  <a:close/>
                </a:path>
              </a:pathLst>
            </a:custGeom>
            <a:solidFill>
              <a:srgbClr val="EEBC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3016;p60">
              <a:extLst>
                <a:ext uri="{FF2B5EF4-FFF2-40B4-BE49-F238E27FC236}">
                  <a16:creationId xmlns:a16="http://schemas.microsoft.com/office/drawing/2014/main" id="{B86A1D85-7469-5CB2-6DA0-8867CAC17999}"/>
                </a:ext>
              </a:extLst>
            </p:cNvPr>
            <p:cNvSpPr/>
            <p:nvPr/>
          </p:nvSpPr>
          <p:spPr>
            <a:xfrm>
              <a:off x="3664650" y="2970875"/>
              <a:ext cx="400300" cy="35275"/>
            </a:xfrm>
            <a:custGeom>
              <a:avLst/>
              <a:gdLst/>
              <a:ahLst/>
              <a:cxnLst/>
              <a:rect l="l" t="t" r="r" b="b"/>
              <a:pathLst>
                <a:path w="16012" h="1411" extrusionOk="0">
                  <a:moveTo>
                    <a:pt x="285" y="0"/>
                  </a:moveTo>
                  <a:cubicBezTo>
                    <a:pt x="107" y="285"/>
                    <a:pt x="0" y="427"/>
                    <a:pt x="0" y="605"/>
                  </a:cubicBezTo>
                  <a:lnTo>
                    <a:pt x="0" y="1174"/>
                  </a:lnTo>
                  <a:cubicBezTo>
                    <a:pt x="0" y="1301"/>
                    <a:pt x="55" y="1410"/>
                    <a:pt x="151" y="1410"/>
                  </a:cubicBezTo>
                  <a:cubicBezTo>
                    <a:pt x="189" y="1410"/>
                    <a:pt x="234" y="1393"/>
                    <a:pt x="285" y="1352"/>
                  </a:cubicBezTo>
                  <a:lnTo>
                    <a:pt x="15692" y="1352"/>
                  </a:lnTo>
                  <a:cubicBezTo>
                    <a:pt x="15742" y="1393"/>
                    <a:pt x="15790" y="1410"/>
                    <a:pt x="15833" y="1410"/>
                  </a:cubicBezTo>
                  <a:cubicBezTo>
                    <a:pt x="15939" y="1410"/>
                    <a:pt x="16012" y="1301"/>
                    <a:pt x="16012" y="1174"/>
                  </a:cubicBezTo>
                  <a:lnTo>
                    <a:pt x="16012" y="605"/>
                  </a:lnTo>
                  <a:cubicBezTo>
                    <a:pt x="16012" y="463"/>
                    <a:pt x="15870" y="285"/>
                    <a:pt x="156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 name="Google Shape;2567;p57">
            <a:extLst>
              <a:ext uri="{FF2B5EF4-FFF2-40B4-BE49-F238E27FC236}">
                <a16:creationId xmlns:a16="http://schemas.microsoft.com/office/drawing/2014/main" id="{82F167ED-EC0A-343B-9D8C-4322B604BFAC}"/>
              </a:ext>
            </a:extLst>
          </p:cNvPr>
          <p:cNvGrpSpPr/>
          <p:nvPr/>
        </p:nvGrpSpPr>
        <p:grpSpPr>
          <a:xfrm rot="-1514333" flipH="1">
            <a:off x="-410158" y="971464"/>
            <a:ext cx="1857787" cy="1020929"/>
            <a:chOff x="1531525" y="4034800"/>
            <a:chExt cx="1111475" cy="610800"/>
          </a:xfrm>
        </p:grpSpPr>
        <p:sp>
          <p:nvSpPr>
            <p:cNvPr id="28" name="Google Shape;2568;p57">
              <a:extLst>
                <a:ext uri="{FF2B5EF4-FFF2-40B4-BE49-F238E27FC236}">
                  <a16:creationId xmlns:a16="http://schemas.microsoft.com/office/drawing/2014/main" id="{FBB189F9-79AE-3646-A01B-9C42BA5931E0}"/>
                </a:ext>
              </a:extLst>
            </p:cNvPr>
            <p:cNvSpPr/>
            <p:nvPr/>
          </p:nvSpPr>
          <p:spPr>
            <a:xfrm>
              <a:off x="1717125" y="4239250"/>
              <a:ext cx="925875" cy="209800"/>
            </a:xfrm>
            <a:custGeom>
              <a:avLst/>
              <a:gdLst/>
              <a:ahLst/>
              <a:cxnLst/>
              <a:rect l="l" t="t" r="r" b="b"/>
              <a:pathLst>
                <a:path w="37035" h="8392" extrusionOk="0">
                  <a:moveTo>
                    <a:pt x="232" y="1"/>
                  </a:moveTo>
                  <a:cubicBezTo>
                    <a:pt x="105" y="1"/>
                    <a:pt x="0" y="167"/>
                    <a:pt x="128" y="254"/>
                  </a:cubicBezTo>
                  <a:cubicBezTo>
                    <a:pt x="378" y="422"/>
                    <a:pt x="630" y="589"/>
                    <a:pt x="884" y="754"/>
                  </a:cubicBezTo>
                  <a:cubicBezTo>
                    <a:pt x="2943" y="2100"/>
                    <a:pt x="5101" y="3292"/>
                    <a:pt x="7335" y="4321"/>
                  </a:cubicBezTo>
                  <a:cubicBezTo>
                    <a:pt x="9558" y="5345"/>
                    <a:pt x="11859" y="6190"/>
                    <a:pt x="14217" y="6849"/>
                  </a:cubicBezTo>
                  <a:cubicBezTo>
                    <a:pt x="16643" y="7529"/>
                    <a:pt x="19126" y="7988"/>
                    <a:pt x="21636" y="8221"/>
                  </a:cubicBezTo>
                  <a:cubicBezTo>
                    <a:pt x="22857" y="8335"/>
                    <a:pt x="24083" y="8391"/>
                    <a:pt x="25309" y="8391"/>
                  </a:cubicBezTo>
                  <a:cubicBezTo>
                    <a:pt x="26655" y="8391"/>
                    <a:pt x="28001" y="8323"/>
                    <a:pt x="29341" y="8186"/>
                  </a:cubicBezTo>
                  <a:cubicBezTo>
                    <a:pt x="31899" y="7924"/>
                    <a:pt x="34424" y="7394"/>
                    <a:pt x="36870" y="6604"/>
                  </a:cubicBezTo>
                  <a:cubicBezTo>
                    <a:pt x="37034" y="6551"/>
                    <a:pt x="36967" y="6318"/>
                    <a:pt x="36820" y="6318"/>
                  </a:cubicBezTo>
                  <a:cubicBezTo>
                    <a:pt x="36804" y="6318"/>
                    <a:pt x="36787" y="6321"/>
                    <a:pt x="36770" y="6327"/>
                  </a:cubicBezTo>
                  <a:cubicBezTo>
                    <a:pt x="36468" y="6423"/>
                    <a:pt x="36165" y="6518"/>
                    <a:pt x="35861" y="6607"/>
                  </a:cubicBezTo>
                  <a:cubicBezTo>
                    <a:pt x="33410" y="7331"/>
                    <a:pt x="30882" y="7782"/>
                    <a:pt x="28334" y="7981"/>
                  </a:cubicBezTo>
                  <a:cubicBezTo>
                    <a:pt x="27329" y="8058"/>
                    <a:pt x="26322" y="8096"/>
                    <a:pt x="25315" y="8096"/>
                  </a:cubicBezTo>
                  <a:cubicBezTo>
                    <a:pt x="23764" y="8096"/>
                    <a:pt x="22214" y="8005"/>
                    <a:pt x="20672" y="7824"/>
                  </a:cubicBezTo>
                  <a:cubicBezTo>
                    <a:pt x="18217" y="7532"/>
                    <a:pt x="15793" y="7027"/>
                    <a:pt x="13427" y="6315"/>
                  </a:cubicBezTo>
                  <a:cubicBezTo>
                    <a:pt x="11099" y="5616"/>
                    <a:pt x="8828" y="4723"/>
                    <a:pt x="6640" y="3667"/>
                  </a:cubicBezTo>
                  <a:cubicBezTo>
                    <a:pt x="4447" y="2608"/>
                    <a:pt x="2336" y="1393"/>
                    <a:pt x="320" y="29"/>
                  </a:cubicBezTo>
                  <a:cubicBezTo>
                    <a:pt x="291" y="9"/>
                    <a:pt x="261" y="1"/>
                    <a:pt x="2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569;p57">
              <a:extLst>
                <a:ext uri="{FF2B5EF4-FFF2-40B4-BE49-F238E27FC236}">
                  <a16:creationId xmlns:a16="http://schemas.microsoft.com/office/drawing/2014/main" id="{6A73F4EC-DEF6-F340-F337-7EBD6F3950A8}"/>
                </a:ext>
              </a:extLst>
            </p:cNvPr>
            <p:cNvSpPr/>
            <p:nvPr/>
          </p:nvSpPr>
          <p:spPr>
            <a:xfrm>
              <a:off x="1531525" y="4089125"/>
              <a:ext cx="238175" cy="181900"/>
            </a:xfrm>
            <a:custGeom>
              <a:avLst/>
              <a:gdLst/>
              <a:ahLst/>
              <a:cxnLst/>
              <a:rect l="l" t="t" r="r" b="b"/>
              <a:pathLst>
                <a:path w="9527" h="7276" extrusionOk="0">
                  <a:moveTo>
                    <a:pt x="0" y="1"/>
                  </a:moveTo>
                  <a:lnTo>
                    <a:pt x="0" y="1"/>
                  </a:lnTo>
                  <a:cubicBezTo>
                    <a:pt x="849" y="3984"/>
                    <a:pt x="5049" y="7275"/>
                    <a:pt x="9122" y="7275"/>
                  </a:cubicBezTo>
                  <a:cubicBezTo>
                    <a:pt x="9257" y="7275"/>
                    <a:pt x="9392" y="7271"/>
                    <a:pt x="9527" y="7264"/>
                  </a:cubicBezTo>
                  <a:cubicBezTo>
                    <a:pt x="8011" y="3561"/>
                    <a:pt x="3982" y="469"/>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570;p57">
              <a:extLst>
                <a:ext uri="{FF2B5EF4-FFF2-40B4-BE49-F238E27FC236}">
                  <a16:creationId xmlns:a16="http://schemas.microsoft.com/office/drawing/2014/main" id="{EC63B3D5-E7D5-EDDB-9085-1EA6A77A8AD3}"/>
                </a:ext>
              </a:extLst>
            </p:cNvPr>
            <p:cNvSpPr/>
            <p:nvPr/>
          </p:nvSpPr>
          <p:spPr>
            <a:xfrm>
              <a:off x="1610225" y="4311925"/>
              <a:ext cx="263525" cy="126050"/>
            </a:xfrm>
            <a:custGeom>
              <a:avLst/>
              <a:gdLst/>
              <a:ahLst/>
              <a:cxnLst/>
              <a:rect l="l" t="t" r="r" b="b"/>
              <a:pathLst>
                <a:path w="10541" h="5042" extrusionOk="0">
                  <a:moveTo>
                    <a:pt x="7515" y="0"/>
                  </a:moveTo>
                  <a:cubicBezTo>
                    <a:pt x="4322" y="0"/>
                    <a:pt x="1016" y="2003"/>
                    <a:pt x="0" y="5036"/>
                  </a:cubicBezTo>
                  <a:cubicBezTo>
                    <a:pt x="132" y="5040"/>
                    <a:pt x="264" y="5042"/>
                    <a:pt x="396" y="5042"/>
                  </a:cubicBezTo>
                  <a:cubicBezTo>
                    <a:pt x="4100" y="5042"/>
                    <a:pt x="8001" y="3359"/>
                    <a:pt x="10541" y="683"/>
                  </a:cubicBezTo>
                  <a:cubicBezTo>
                    <a:pt x="9601" y="217"/>
                    <a:pt x="8565" y="0"/>
                    <a:pt x="75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571;p57">
              <a:extLst>
                <a:ext uri="{FF2B5EF4-FFF2-40B4-BE49-F238E27FC236}">
                  <a16:creationId xmlns:a16="http://schemas.microsoft.com/office/drawing/2014/main" id="{16A708D0-5ACC-8E14-FD35-9E2F6FC49B3E}"/>
                </a:ext>
              </a:extLst>
            </p:cNvPr>
            <p:cNvSpPr/>
            <p:nvPr/>
          </p:nvSpPr>
          <p:spPr>
            <a:xfrm>
              <a:off x="1711725" y="4034800"/>
              <a:ext cx="164025" cy="294225"/>
            </a:xfrm>
            <a:custGeom>
              <a:avLst/>
              <a:gdLst/>
              <a:ahLst/>
              <a:cxnLst/>
              <a:rect l="l" t="t" r="r" b="b"/>
              <a:pathLst>
                <a:path w="6561" h="11769" extrusionOk="0">
                  <a:moveTo>
                    <a:pt x="1735" y="1"/>
                  </a:moveTo>
                  <a:lnTo>
                    <a:pt x="1735" y="1"/>
                  </a:lnTo>
                  <a:cubicBezTo>
                    <a:pt x="1" y="4173"/>
                    <a:pt x="2324" y="9974"/>
                    <a:pt x="6481" y="11768"/>
                  </a:cubicBezTo>
                  <a:cubicBezTo>
                    <a:pt x="6561" y="7696"/>
                    <a:pt x="4605" y="2889"/>
                    <a:pt x="17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572;p57">
              <a:extLst>
                <a:ext uri="{FF2B5EF4-FFF2-40B4-BE49-F238E27FC236}">
                  <a16:creationId xmlns:a16="http://schemas.microsoft.com/office/drawing/2014/main" id="{8D3B6149-5C33-3375-DAAB-265AD818A199}"/>
                </a:ext>
              </a:extLst>
            </p:cNvPr>
            <p:cNvSpPr/>
            <p:nvPr/>
          </p:nvSpPr>
          <p:spPr>
            <a:xfrm>
              <a:off x="1753050" y="4376425"/>
              <a:ext cx="263575" cy="126050"/>
            </a:xfrm>
            <a:custGeom>
              <a:avLst/>
              <a:gdLst/>
              <a:ahLst/>
              <a:cxnLst/>
              <a:rect l="l" t="t" r="r" b="b"/>
              <a:pathLst>
                <a:path w="10543" h="5042" extrusionOk="0">
                  <a:moveTo>
                    <a:pt x="7517" y="0"/>
                  </a:moveTo>
                  <a:cubicBezTo>
                    <a:pt x="4324" y="0"/>
                    <a:pt x="1017" y="2003"/>
                    <a:pt x="0" y="5035"/>
                  </a:cubicBezTo>
                  <a:cubicBezTo>
                    <a:pt x="132" y="5039"/>
                    <a:pt x="264" y="5042"/>
                    <a:pt x="396" y="5042"/>
                  </a:cubicBezTo>
                  <a:cubicBezTo>
                    <a:pt x="4102" y="5042"/>
                    <a:pt x="8003" y="3359"/>
                    <a:pt x="10542" y="683"/>
                  </a:cubicBezTo>
                  <a:cubicBezTo>
                    <a:pt x="9603" y="216"/>
                    <a:pt x="8566" y="0"/>
                    <a:pt x="75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573;p57">
              <a:extLst>
                <a:ext uri="{FF2B5EF4-FFF2-40B4-BE49-F238E27FC236}">
                  <a16:creationId xmlns:a16="http://schemas.microsoft.com/office/drawing/2014/main" id="{09378F9E-89F6-3DB7-6B16-3D7DFF223533}"/>
                </a:ext>
              </a:extLst>
            </p:cNvPr>
            <p:cNvSpPr/>
            <p:nvPr/>
          </p:nvSpPr>
          <p:spPr>
            <a:xfrm>
              <a:off x="1854600" y="4099300"/>
              <a:ext cx="164025" cy="294200"/>
            </a:xfrm>
            <a:custGeom>
              <a:avLst/>
              <a:gdLst/>
              <a:ahLst/>
              <a:cxnLst/>
              <a:rect l="l" t="t" r="r" b="b"/>
              <a:pathLst>
                <a:path w="6561" h="11768" extrusionOk="0">
                  <a:moveTo>
                    <a:pt x="1734" y="0"/>
                  </a:moveTo>
                  <a:cubicBezTo>
                    <a:pt x="0" y="4172"/>
                    <a:pt x="2323" y="9974"/>
                    <a:pt x="6480" y="11768"/>
                  </a:cubicBezTo>
                  <a:cubicBezTo>
                    <a:pt x="6560" y="7696"/>
                    <a:pt x="4604" y="2889"/>
                    <a:pt x="17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574;p57">
              <a:extLst>
                <a:ext uri="{FF2B5EF4-FFF2-40B4-BE49-F238E27FC236}">
                  <a16:creationId xmlns:a16="http://schemas.microsoft.com/office/drawing/2014/main" id="{1E7C147B-ECB4-11A8-EF2E-E09FB149491C}"/>
                </a:ext>
              </a:extLst>
            </p:cNvPr>
            <p:cNvSpPr/>
            <p:nvPr/>
          </p:nvSpPr>
          <p:spPr>
            <a:xfrm>
              <a:off x="1944225" y="4425550"/>
              <a:ext cx="237650" cy="163225"/>
            </a:xfrm>
            <a:custGeom>
              <a:avLst/>
              <a:gdLst/>
              <a:ahLst/>
              <a:cxnLst/>
              <a:rect l="l" t="t" r="r" b="b"/>
              <a:pathLst>
                <a:path w="9506" h="6529" extrusionOk="0">
                  <a:moveTo>
                    <a:pt x="7799" y="0"/>
                  </a:moveTo>
                  <a:cubicBezTo>
                    <a:pt x="4166" y="0"/>
                    <a:pt x="474" y="2889"/>
                    <a:pt x="0" y="6529"/>
                  </a:cubicBezTo>
                  <a:cubicBezTo>
                    <a:pt x="3774" y="5913"/>
                    <a:pt x="7459" y="3452"/>
                    <a:pt x="9505" y="225"/>
                  </a:cubicBezTo>
                  <a:cubicBezTo>
                    <a:pt x="8946" y="72"/>
                    <a:pt x="8373" y="0"/>
                    <a:pt x="77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575;p57">
              <a:extLst>
                <a:ext uri="{FF2B5EF4-FFF2-40B4-BE49-F238E27FC236}">
                  <a16:creationId xmlns:a16="http://schemas.microsoft.com/office/drawing/2014/main" id="{63CD3B62-1D5B-ED8A-EC5C-090C1DFA2F95}"/>
                </a:ext>
              </a:extLst>
            </p:cNvPr>
            <p:cNvSpPr/>
            <p:nvPr/>
          </p:nvSpPr>
          <p:spPr>
            <a:xfrm>
              <a:off x="1986275" y="4165375"/>
              <a:ext cx="195600" cy="265825"/>
            </a:xfrm>
            <a:custGeom>
              <a:avLst/>
              <a:gdLst/>
              <a:ahLst/>
              <a:cxnLst/>
              <a:rect l="l" t="t" r="r" b="b"/>
              <a:pathLst>
                <a:path w="7824" h="10633" extrusionOk="0">
                  <a:moveTo>
                    <a:pt x="900" y="0"/>
                  </a:moveTo>
                  <a:cubicBezTo>
                    <a:pt x="1" y="4428"/>
                    <a:pt x="3399" y="9674"/>
                    <a:pt x="7823" y="10632"/>
                  </a:cubicBezTo>
                  <a:cubicBezTo>
                    <a:pt x="7118" y="6622"/>
                    <a:pt x="4273" y="2280"/>
                    <a:pt x="9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576;p57">
              <a:extLst>
                <a:ext uri="{FF2B5EF4-FFF2-40B4-BE49-F238E27FC236}">
                  <a16:creationId xmlns:a16="http://schemas.microsoft.com/office/drawing/2014/main" id="{FDF07452-AE07-7F7D-3F4C-C8F042C20278}"/>
                </a:ext>
              </a:extLst>
            </p:cNvPr>
            <p:cNvSpPr/>
            <p:nvPr/>
          </p:nvSpPr>
          <p:spPr>
            <a:xfrm>
              <a:off x="2136650" y="4444125"/>
              <a:ext cx="214975" cy="189175"/>
            </a:xfrm>
            <a:custGeom>
              <a:avLst/>
              <a:gdLst/>
              <a:ahLst/>
              <a:cxnLst/>
              <a:rect l="l" t="t" r="r" b="b"/>
              <a:pathLst>
                <a:path w="8599" h="7567" extrusionOk="0">
                  <a:moveTo>
                    <a:pt x="7760" y="0"/>
                  </a:moveTo>
                  <a:cubicBezTo>
                    <a:pt x="3831" y="0"/>
                    <a:pt x="0" y="3600"/>
                    <a:pt x="16" y="7566"/>
                  </a:cubicBezTo>
                  <a:cubicBezTo>
                    <a:pt x="3674" y="6456"/>
                    <a:pt x="6997" y="3526"/>
                    <a:pt x="8598" y="56"/>
                  </a:cubicBezTo>
                  <a:cubicBezTo>
                    <a:pt x="8319" y="19"/>
                    <a:pt x="8040" y="0"/>
                    <a:pt x="77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577;p57">
              <a:extLst>
                <a:ext uri="{FF2B5EF4-FFF2-40B4-BE49-F238E27FC236}">
                  <a16:creationId xmlns:a16="http://schemas.microsoft.com/office/drawing/2014/main" id="{E59AF2CA-BA7E-387B-A887-DDB66F10C2B9}"/>
                </a:ext>
              </a:extLst>
            </p:cNvPr>
            <p:cNvSpPr/>
            <p:nvPr/>
          </p:nvSpPr>
          <p:spPr>
            <a:xfrm>
              <a:off x="2137150" y="4205050"/>
              <a:ext cx="214425" cy="240475"/>
            </a:xfrm>
            <a:custGeom>
              <a:avLst/>
              <a:gdLst/>
              <a:ahLst/>
              <a:cxnLst/>
              <a:rect l="l" t="t" r="r" b="b"/>
              <a:pathLst>
                <a:path w="8577" h="9619" extrusionOk="0">
                  <a:moveTo>
                    <a:pt x="302" y="1"/>
                  </a:moveTo>
                  <a:cubicBezTo>
                    <a:pt x="1" y="4510"/>
                    <a:pt x="4064" y="9257"/>
                    <a:pt x="8577" y="9619"/>
                  </a:cubicBezTo>
                  <a:cubicBezTo>
                    <a:pt x="7346" y="5739"/>
                    <a:pt x="3948" y="1813"/>
                    <a:pt x="3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578;p57">
              <a:extLst>
                <a:ext uri="{FF2B5EF4-FFF2-40B4-BE49-F238E27FC236}">
                  <a16:creationId xmlns:a16="http://schemas.microsoft.com/office/drawing/2014/main" id="{FBCDD5F0-D815-4CFA-F1E1-A65597E2F527}"/>
                </a:ext>
              </a:extLst>
            </p:cNvPr>
            <p:cNvSpPr/>
            <p:nvPr/>
          </p:nvSpPr>
          <p:spPr>
            <a:xfrm>
              <a:off x="2340800" y="4422800"/>
              <a:ext cx="197200" cy="222800"/>
            </a:xfrm>
            <a:custGeom>
              <a:avLst/>
              <a:gdLst/>
              <a:ahLst/>
              <a:cxnLst/>
              <a:rect l="l" t="t" r="r" b="b"/>
              <a:pathLst>
                <a:path w="7888" h="8912" extrusionOk="0">
                  <a:moveTo>
                    <a:pt x="7888" y="0"/>
                  </a:moveTo>
                  <a:cubicBezTo>
                    <a:pt x="3650" y="187"/>
                    <a:pt x="0" y="4731"/>
                    <a:pt x="769" y="8911"/>
                  </a:cubicBezTo>
                  <a:cubicBezTo>
                    <a:pt x="4174" y="7170"/>
                    <a:pt x="6927" y="3699"/>
                    <a:pt x="78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579;p57">
              <a:extLst>
                <a:ext uri="{FF2B5EF4-FFF2-40B4-BE49-F238E27FC236}">
                  <a16:creationId xmlns:a16="http://schemas.microsoft.com/office/drawing/2014/main" id="{18089146-3C32-52FB-DDA8-277196387B29}"/>
                </a:ext>
              </a:extLst>
            </p:cNvPr>
            <p:cNvSpPr/>
            <p:nvPr/>
          </p:nvSpPr>
          <p:spPr>
            <a:xfrm>
              <a:off x="2291775" y="4222775"/>
              <a:ext cx="246175" cy="200900"/>
            </a:xfrm>
            <a:custGeom>
              <a:avLst/>
              <a:gdLst/>
              <a:ahLst/>
              <a:cxnLst/>
              <a:rect l="l" t="t" r="r" b="b"/>
              <a:pathLst>
                <a:path w="9847" h="8036" extrusionOk="0">
                  <a:moveTo>
                    <a:pt x="0" y="1"/>
                  </a:moveTo>
                  <a:lnTo>
                    <a:pt x="0" y="1"/>
                  </a:lnTo>
                  <a:cubicBezTo>
                    <a:pt x="476" y="4259"/>
                    <a:pt x="4853" y="8035"/>
                    <a:pt x="9147" y="8035"/>
                  </a:cubicBezTo>
                  <a:cubicBezTo>
                    <a:pt x="9381" y="8035"/>
                    <a:pt x="9614" y="8024"/>
                    <a:pt x="9847" y="8001"/>
                  </a:cubicBezTo>
                  <a:cubicBezTo>
                    <a:pt x="7948" y="4399"/>
                    <a:pt x="3909" y="1138"/>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 name="TextBox 6">
            <a:extLst>
              <a:ext uri="{FF2B5EF4-FFF2-40B4-BE49-F238E27FC236}">
                <a16:creationId xmlns:a16="http://schemas.microsoft.com/office/drawing/2014/main" id="{B811DC66-B754-04B7-70FF-F25ABD4E54C0}"/>
              </a:ext>
            </a:extLst>
          </p:cNvPr>
          <p:cNvSpPr txBox="1"/>
          <p:nvPr/>
        </p:nvSpPr>
        <p:spPr>
          <a:xfrm>
            <a:off x="6501816" y="733817"/>
            <a:ext cx="2274600" cy="954107"/>
          </a:xfrm>
          <a:prstGeom prst="rect">
            <a:avLst/>
          </a:prstGeom>
          <a:noFill/>
          <a:ln>
            <a:solidFill>
              <a:schemeClr val="accent1"/>
            </a:solidFill>
          </a:ln>
        </p:spPr>
        <p:txBody>
          <a:bodyPr wrap="square" rtlCol="0">
            <a:spAutoFit/>
          </a:bodyPr>
          <a:lstStyle/>
          <a:p>
            <a:pPr algn="ctr"/>
            <a:r>
              <a:rPr lang="fr-CA" sz="1400" dirty="0">
                <a:latin typeface="Montserrat" pitchFamily="2" charset="77"/>
              </a:rPr>
              <a:t>27 études </a:t>
            </a:r>
          </a:p>
          <a:p>
            <a:pPr algn="ctr"/>
            <a:endParaRPr lang="fr-CA" sz="1400" dirty="0">
              <a:latin typeface="Montserrat" pitchFamily="2" charset="77"/>
            </a:endParaRPr>
          </a:p>
          <a:p>
            <a:pPr algn="ctr"/>
            <a:r>
              <a:rPr lang="fr-CA" sz="1400" dirty="0">
                <a:latin typeface="Montserrat" pitchFamily="2" charset="77"/>
              </a:rPr>
              <a:t>6116 participantes faisant FIV</a:t>
            </a:r>
          </a:p>
        </p:txBody>
      </p:sp>
      <p:sp>
        <p:nvSpPr>
          <p:cNvPr id="9" name="TextBox 8">
            <a:extLst>
              <a:ext uri="{FF2B5EF4-FFF2-40B4-BE49-F238E27FC236}">
                <a16:creationId xmlns:a16="http://schemas.microsoft.com/office/drawing/2014/main" id="{43C754B1-A54D-F814-DC62-A1DDCC6D2FBC}"/>
              </a:ext>
            </a:extLst>
          </p:cNvPr>
          <p:cNvSpPr txBox="1"/>
          <p:nvPr/>
        </p:nvSpPr>
        <p:spPr>
          <a:xfrm>
            <a:off x="6501816" y="1788060"/>
            <a:ext cx="2274600" cy="2862322"/>
          </a:xfrm>
          <a:prstGeom prst="rect">
            <a:avLst/>
          </a:prstGeom>
          <a:noFill/>
          <a:ln>
            <a:solidFill>
              <a:schemeClr val="accent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fr-CA" sz="1200" dirty="0">
                <a:solidFill>
                  <a:schemeClr val="tx2">
                    <a:lumMod val="75000"/>
                    <a:lumOff val="25000"/>
                  </a:schemeClr>
                </a:solidFill>
                <a:latin typeface="Montserrat" pitchFamily="2" charset="77"/>
              </a:rPr>
              <a:t>Le timing et le nombre de traitements d’acupuncture étaient différents entre les études.</a:t>
            </a:r>
          </a:p>
          <a:p>
            <a:pPr algn="ctr"/>
            <a:r>
              <a:rPr lang="fr-CA" sz="1200" dirty="0">
                <a:solidFill>
                  <a:schemeClr val="tx2">
                    <a:lumMod val="75000"/>
                    <a:lumOff val="25000"/>
                  </a:schemeClr>
                </a:solidFill>
                <a:latin typeface="Montserrat" pitchFamily="2" charset="77"/>
              </a:rPr>
              <a:t>2 ou + traitements d’acupuncture étaient effectués dans 12 études et, parmi celles-ci, 10 études lors de l’hyperstimulation ovarienne contrôlée avec ou sans le jour du transfert d’embryon et 2 études autour et 2-3j après le transfert d’embryon.</a:t>
            </a:r>
          </a:p>
        </p:txBody>
      </p:sp>
      <p:grpSp>
        <p:nvGrpSpPr>
          <p:cNvPr id="10" name="Google Shape;854;p36">
            <a:extLst>
              <a:ext uri="{FF2B5EF4-FFF2-40B4-BE49-F238E27FC236}">
                <a16:creationId xmlns:a16="http://schemas.microsoft.com/office/drawing/2014/main" id="{C67AC7C1-A89E-64DE-7FDB-276C6A8FEE9F}"/>
              </a:ext>
            </a:extLst>
          </p:cNvPr>
          <p:cNvGrpSpPr/>
          <p:nvPr/>
        </p:nvGrpSpPr>
        <p:grpSpPr>
          <a:xfrm rot="14622932">
            <a:off x="312437" y="3047549"/>
            <a:ext cx="2695107" cy="2375113"/>
            <a:chOff x="-349825" y="2598911"/>
            <a:chExt cx="2695050" cy="2375063"/>
          </a:xfrm>
        </p:grpSpPr>
        <p:sp>
          <p:nvSpPr>
            <p:cNvPr id="11" name="Google Shape;855;p36">
              <a:extLst>
                <a:ext uri="{FF2B5EF4-FFF2-40B4-BE49-F238E27FC236}">
                  <a16:creationId xmlns:a16="http://schemas.microsoft.com/office/drawing/2014/main" id="{5396DB50-4D02-6B05-75C5-10E326C8EA74}"/>
                </a:ext>
              </a:extLst>
            </p:cNvPr>
            <p:cNvSpPr/>
            <p:nvPr/>
          </p:nvSpPr>
          <p:spPr>
            <a:xfrm rot="3404494" flipH="1">
              <a:off x="360237" y="2593040"/>
              <a:ext cx="1274926" cy="2386805"/>
            </a:xfrm>
            <a:custGeom>
              <a:avLst/>
              <a:gdLst/>
              <a:ahLst/>
              <a:cxnLst/>
              <a:rect l="l" t="t" r="r" b="b"/>
              <a:pathLst>
                <a:path w="56081" h="104990" extrusionOk="0">
                  <a:moveTo>
                    <a:pt x="16970" y="0"/>
                  </a:moveTo>
                  <a:lnTo>
                    <a:pt x="16970" y="0"/>
                  </a:lnTo>
                  <a:cubicBezTo>
                    <a:pt x="14696" y="8175"/>
                    <a:pt x="16515" y="17380"/>
                    <a:pt x="21731" y="24077"/>
                  </a:cubicBezTo>
                  <a:cubicBezTo>
                    <a:pt x="23496" y="26341"/>
                    <a:pt x="25649" y="28376"/>
                    <a:pt x="26782" y="31019"/>
                  </a:cubicBezTo>
                  <a:cubicBezTo>
                    <a:pt x="27187" y="31972"/>
                    <a:pt x="27445" y="32963"/>
                    <a:pt x="27620" y="33978"/>
                  </a:cubicBezTo>
                  <a:cubicBezTo>
                    <a:pt x="28072" y="36568"/>
                    <a:pt x="27986" y="39303"/>
                    <a:pt x="28495" y="41905"/>
                  </a:cubicBezTo>
                  <a:cubicBezTo>
                    <a:pt x="29124" y="45105"/>
                    <a:pt x="30658" y="48098"/>
                    <a:pt x="31009" y="51338"/>
                  </a:cubicBezTo>
                  <a:cubicBezTo>
                    <a:pt x="31270" y="53764"/>
                    <a:pt x="30862" y="56238"/>
                    <a:pt x="30834" y="58669"/>
                  </a:cubicBezTo>
                  <a:lnTo>
                    <a:pt x="30834" y="58673"/>
                  </a:lnTo>
                  <a:cubicBezTo>
                    <a:pt x="30703" y="59771"/>
                    <a:pt x="30597" y="60872"/>
                    <a:pt x="30531" y="61972"/>
                  </a:cubicBezTo>
                  <a:cubicBezTo>
                    <a:pt x="30480" y="62885"/>
                    <a:pt x="30455" y="63796"/>
                    <a:pt x="30473" y="64711"/>
                  </a:cubicBezTo>
                  <a:cubicBezTo>
                    <a:pt x="30518" y="67192"/>
                    <a:pt x="30845" y="69697"/>
                    <a:pt x="31667" y="72047"/>
                  </a:cubicBezTo>
                  <a:cubicBezTo>
                    <a:pt x="32148" y="73426"/>
                    <a:pt x="32812" y="74700"/>
                    <a:pt x="33610" y="75889"/>
                  </a:cubicBezTo>
                  <a:cubicBezTo>
                    <a:pt x="32633" y="74882"/>
                    <a:pt x="31742" y="73805"/>
                    <a:pt x="31085" y="72573"/>
                  </a:cubicBezTo>
                  <a:cubicBezTo>
                    <a:pt x="30197" y="70908"/>
                    <a:pt x="29780" y="69032"/>
                    <a:pt x="29013" y="67306"/>
                  </a:cubicBezTo>
                  <a:cubicBezTo>
                    <a:pt x="27933" y="64896"/>
                    <a:pt x="26195" y="62840"/>
                    <a:pt x="23997" y="61373"/>
                  </a:cubicBezTo>
                  <a:cubicBezTo>
                    <a:pt x="21819" y="59930"/>
                    <a:pt x="19260" y="59114"/>
                    <a:pt x="17140" y="57583"/>
                  </a:cubicBezTo>
                  <a:cubicBezTo>
                    <a:pt x="14564" y="55729"/>
                    <a:pt x="12789" y="52931"/>
                    <a:pt x="10239" y="51039"/>
                  </a:cubicBezTo>
                  <a:cubicBezTo>
                    <a:pt x="8053" y="49417"/>
                    <a:pt x="5329" y="48548"/>
                    <a:pt x="2609" y="48548"/>
                  </a:cubicBezTo>
                  <a:cubicBezTo>
                    <a:pt x="1733" y="48548"/>
                    <a:pt x="857" y="48639"/>
                    <a:pt x="0" y="48823"/>
                  </a:cubicBezTo>
                  <a:cubicBezTo>
                    <a:pt x="4662" y="50447"/>
                    <a:pt x="8271" y="54262"/>
                    <a:pt x="10818" y="58491"/>
                  </a:cubicBezTo>
                  <a:cubicBezTo>
                    <a:pt x="11798" y="60121"/>
                    <a:pt x="12652" y="61835"/>
                    <a:pt x="13753" y="63394"/>
                  </a:cubicBezTo>
                  <a:cubicBezTo>
                    <a:pt x="15352" y="65658"/>
                    <a:pt x="17436" y="67539"/>
                    <a:pt x="19852" y="68898"/>
                  </a:cubicBezTo>
                  <a:cubicBezTo>
                    <a:pt x="22566" y="70425"/>
                    <a:pt x="25661" y="71271"/>
                    <a:pt x="28186" y="73096"/>
                  </a:cubicBezTo>
                  <a:cubicBezTo>
                    <a:pt x="29464" y="74018"/>
                    <a:pt x="30566" y="75166"/>
                    <a:pt x="31833" y="76114"/>
                  </a:cubicBezTo>
                  <a:cubicBezTo>
                    <a:pt x="32741" y="76790"/>
                    <a:pt x="33782" y="77372"/>
                    <a:pt x="34884" y="77614"/>
                  </a:cubicBezTo>
                  <a:cubicBezTo>
                    <a:pt x="34915" y="77650"/>
                    <a:pt x="34948" y="77692"/>
                    <a:pt x="34980" y="77730"/>
                  </a:cubicBezTo>
                  <a:cubicBezTo>
                    <a:pt x="35097" y="77875"/>
                    <a:pt x="35218" y="78016"/>
                    <a:pt x="35339" y="78156"/>
                  </a:cubicBezTo>
                  <a:cubicBezTo>
                    <a:pt x="36900" y="79977"/>
                    <a:pt x="38651" y="81641"/>
                    <a:pt x="40093" y="83561"/>
                  </a:cubicBezTo>
                  <a:cubicBezTo>
                    <a:pt x="41635" y="85612"/>
                    <a:pt x="42627" y="87924"/>
                    <a:pt x="43206" y="90418"/>
                  </a:cubicBezTo>
                  <a:cubicBezTo>
                    <a:pt x="43808" y="93013"/>
                    <a:pt x="43856" y="95659"/>
                    <a:pt x="44263" y="98280"/>
                  </a:cubicBezTo>
                  <a:cubicBezTo>
                    <a:pt x="44264" y="98290"/>
                    <a:pt x="44263" y="98294"/>
                    <a:pt x="44260" y="98294"/>
                  </a:cubicBezTo>
                  <a:cubicBezTo>
                    <a:pt x="44145" y="98294"/>
                    <a:pt x="41086" y="92325"/>
                    <a:pt x="39326" y="89038"/>
                  </a:cubicBezTo>
                  <a:cubicBezTo>
                    <a:pt x="38741" y="87949"/>
                    <a:pt x="38129" y="86844"/>
                    <a:pt x="37241" y="85984"/>
                  </a:cubicBezTo>
                  <a:cubicBezTo>
                    <a:pt x="35033" y="83850"/>
                    <a:pt x="31677" y="83639"/>
                    <a:pt x="28715" y="82832"/>
                  </a:cubicBezTo>
                  <a:cubicBezTo>
                    <a:pt x="26081" y="82117"/>
                    <a:pt x="23623" y="80857"/>
                    <a:pt x="21037" y="79977"/>
                  </a:cubicBezTo>
                  <a:cubicBezTo>
                    <a:pt x="17920" y="78916"/>
                    <a:pt x="14632" y="78420"/>
                    <a:pt x="11337" y="78420"/>
                  </a:cubicBezTo>
                  <a:cubicBezTo>
                    <a:pt x="9256" y="78420"/>
                    <a:pt x="7172" y="78618"/>
                    <a:pt x="5127" y="78996"/>
                  </a:cubicBezTo>
                  <a:cubicBezTo>
                    <a:pt x="9751" y="79503"/>
                    <a:pt x="13588" y="82719"/>
                    <a:pt x="16877" y="86009"/>
                  </a:cubicBezTo>
                  <a:cubicBezTo>
                    <a:pt x="20170" y="89296"/>
                    <a:pt x="23390" y="92917"/>
                    <a:pt x="27711" y="94643"/>
                  </a:cubicBezTo>
                  <a:cubicBezTo>
                    <a:pt x="31728" y="96247"/>
                    <a:pt x="36278" y="96026"/>
                    <a:pt x="40345" y="97506"/>
                  </a:cubicBezTo>
                  <a:cubicBezTo>
                    <a:pt x="41873" y="98062"/>
                    <a:pt x="43308" y="98851"/>
                    <a:pt x="44597" y="99846"/>
                  </a:cubicBezTo>
                  <a:cubicBezTo>
                    <a:pt x="44638" y="100003"/>
                    <a:pt x="44686" y="100159"/>
                    <a:pt x="44734" y="100312"/>
                  </a:cubicBezTo>
                  <a:cubicBezTo>
                    <a:pt x="45222" y="101847"/>
                    <a:pt x="46037" y="103268"/>
                    <a:pt x="47365" y="104242"/>
                  </a:cubicBezTo>
                  <a:cubicBezTo>
                    <a:pt x="47789" y="104553"/>
                    <a:pt x="48240" y="104783"/>
                    <a:pt x="48728" y="104966"/>
                  </a:cubicBezTo>
                  <a:cubicBezTo>
                    <a:pt x="48770" y="104982"/>
                    <a:pt x="48810" y="104989"/>
                    <a:pt x="48847" y="104989"/>
                  </a:cubicBezTo>
                  <a:cubicBezTo>
                    <a:pt x="49172" y="104989"/>
                    <a:pt x="49268" y="104435"/>
                    <a:pt x="48897" y="104298"/>
                  </a:cubicBezTo>
                  <a:cubicBezTo>
                    <a:pt x="47498" y="103779"/>
                    <a:pt x="46530" y="102661"/>
                    <a:pt x="45890" y="101359"/>
                  </a:cubicBezTo>
                  <a:cubicBezTo>
                    <a:pt x="45505" y="100572"/>
                    <a:pt x="45237" y="99719"/>
                    <a:pt x="45068" y="98887"/>
                  </a:cubicBezTo>
                  <a:cubicBezTo>
                    <a:pt x="44795" y="97549"/>
                    <a:pt x="44714" y="96186"/>
                    <a:pt x="44582" y="94830"/>
                  </a:cubicBezTo>
                  <a:cubicBezTo>
                    <a:pt x="44463" y="93588"/>
                    <a:pt x="44301" y="92349"/>
                    <a:pt x="44059" y="91129"/>
                  </a:cubicBezTo>
                  <a:cubicBezTo>
                    <a:pt x="43578" y="88675"/>
                    <a:pt x="42754" y="86280"/>
                    <a:pt x="41372" y="84186"/>
                  </a:cubicBezTo>
                  <a:cubicBezTo>
                    <a:pt x="40694" y="83161"/>
                    <a:pt x="39920" y="82215"/>
                    <a:pt x="39108" y="81295"/>
                  </a:cubicBezTo>
                  <a:cubicBezTo>
                    <a:pt x="40970" y="79216"/>
                    <a:pt x="41703" y="76334"/>
                    <a:pt x="43161" y="73936"/>
                  </a:cubicBezTo>
                  <a:cubicBezTo>
                    <a:pt x="44947" y="70997"/>
                    <a:pt x="47802" y="68824"/>
                    <a:pt x="49547" y="65862"/>
                  </a:cubicBezTo>
                  <a:cubicBezTo>
                    <a:pt x="51020" y="63363"/>
                    <a:pt x="51611" y="60432"/>
                    <a:pt x="51804" y="57538"/>
                  </a:cubicBezTo>
                  <a:cubicBezTo>
                    <a:pt x="51993" y="54646"/>
                    <a:pt x="51801" y="51738"/>
                    <a:pt x="51824" y="48837"/>
                  </a:cubicBezTo>
                  <a:cubicBezTo>
                    <a:pt x="51845" y="46095"/>
                    <a:pt x="52057" y="43360"/>
                    <a:pt x="52457" y="40646"/>
                  </a:cubicBezTo>
                  <a:cubicBezTo>
                    <a:pt x="52980" y="37107"/>
                    <a:pt x="53883" y="33490"/>
                    <a:pt x="56081" y="30665"/>
                  </a:cubicBezTo>
                  <a:lnTo>
                    <a:pt x="56081" y="30665"/>
                  </a:lnTo>
                  <a:cubicBezTo>
                    <a:pt x="53307" y="32170"/>
                    <a:pt x="50483" y="33715"/>
                    <a:pt x="48328" y="36015"/>
                  </a:cubicBezTo>
                  <a:cubicBezTo>
                    <a:pt x="44970" y="39604"/>
                    <a:pt x="43639" y="44566"/>
                    <a:pt x="42066" y="49221"/>
                  </a:cubicBezTo>
                  <a:cubicBezTo>
                    <a:pt x="41029" y="52291"/>
                    <a:pt x="39847" y="55299"/>
                    <a:pt x="38519" y="58248"/>
                  </a:cubicBezTo>
                  <a:cubicBezTo>
                    <a:pt x="37882" y="59658"/>
                    <a:pt x="37209" y="61066"/>
                    <a:pt x="36830" y="62566"/>
                  </a:cubicBezTo>
                  <a:cubicBezTo>
                    <a:pt x="35299" y="68601"/>
                    <a:pt x="38688" y="74766"/>
                    <a:pt x="38830" y="80986"/>
                  </a:cubicBezTo>
                  <a:cubicBezTo>
                    <a:pt x="38177" y="80257"/>
                    <a:pt x="37507" y="79546"/>
                    <a:pt x="36845" y="78821"/>
                  </a:cubicBezTo>
                  <a:cubicBezTo>
                    <a:pt x="36442" y="78381"/>
                    <a:pt x="36047" y="77933"/>
                    <a:pt x="35664" y="77477"/>
                  </a:cubicBezTo>
                  <a:cubicBezTo>
                    <a:pt x="34518" y="76111"/>
                    <a:pt x="33498" y="74659"/>
                    <a:pt x="32775" y="73006"/>
                  </a:cubicBezTo>
                  <a:cubicBezTo>
                    <a:pt x="31766" y="70698"/>
                    <a:pt x="31317" y="68176"/>
                    <a:pt x="31193" y="65668"/>
                  </a:cubicBezTo>
                  <a:cubicBezTo>
                    <a:pt x="31110" y="63978"/>
                    <a:pt x="31174" y="62300"/>
                    <a:pt x="31323" y="60628"/>
                  </a:cubicBezTo>
                  <a:cubicBezTo>
                    <a:pt x="33954" y="56146"/>
                    <a:pt x="36586" y="51662"/>
                    <a:pt x="39219" y="47179"/>
                  </a:cubicBezTo>
                  <a:cubicBezTo>
                    <a:pt x="39900" y="46019"/>
                    <a:pt x="40591" y="44829"/>
                    <a:pt x="40826" y="43509"/>
                  </a:cubicBezTo>
                  <a:cubicBezTo>
                    <a:pt x="41129" y="41781"/>
                    <a:pt x="40623" y="40029"/>
                    <a:pt x="40209" y="38327"/>
                  </a:cubicBezTo>
                  <a:cubicBezTo>
                    <a:pt x="38957" y="33128"/>
                    <a:pt x="38569" y="27695"/>
                    <a:pt x="36642" y="22707"/>
                  </a:cubicBezTo>
                  <a:cubicBezTo>
                    <a:pt x="36167" y="21482"/>
                    <a:pt x="35575" y="20255"/>
                    <a:pt x="34585" y="19391"/>
                  </a:cubicBezTo>
                  <a:cubicBezTo>
                    <a:pt x="33374" y="18335"/>
                    <a:pt x="31728" y="17962"/>
                    <a:pt x="30266" y="17293"/>
                  </a:cubicBezTo>
                  <a:cubicBezTo>
                    <a:pt x="27799" y="16163"/>
                    <a:pt x="25843" y="14185"/>
                    <a:pt x="23946" y="12248"/>
                  </a:cubicBezTo>
                  <a:cubicBezTo>
                    <a:pt x="22257" y="10524"/>
                    <a:pt x="20554" y="8787"/>
                    <a:pt x="19229" y="6771"/>
                  </a:cubicBezTo>
                  <a:cubicBezTo>
                    <a:pt x="17904" y="4752"/>
                    <a:pt x="16967" y="2412"/>
                    <a:pt x="169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856;p36">
              <a:extLst>
                <a:ext uri="{FF2B5EF4-FFF2-40B4-BE49-F238E27FC236}">
                  <a16:creationId xmlns:a16="http://schemas.microsoft.com/office/drawing/2014/main" id="{6EBB0010-C7EE-8DC4-B7CB-E42DE6A64C62}"/>
                </a:ext>
              </a:extLst>
            </p:cNvPr>
            <p:cNvSpPr/>
            <p:nvPr/>
          </p:nvSpPr>
          <p:spPr>
            <a:xfrm rot="3404494" flipH="1">
              <a:off x="561849" y="3026950"/>
              <a:ext cx="261960" cy="963975"/>
            </a:xfrm>
            <a:custGeom>
              <a:avLst/>
              <a:gdLst/>
              <a:ahLst/>
              <a:cxnLst/>
              <a:rect l="l" t="t" r="r" b="b"/>
              <a:pathLst>
                <a:path w="11523" h="42403" extrusionOk="0">
                  <a:moveTo>
                    <a:pt x="11523" y="1"/>
                  </a:moveTo>
                  <a:cubicBezTo>
                    <a:pt x="8871" y="2682"/>
                    <a:pt x="7259" y="6356"/>
                    <a:pt x="7027" y="10124"/>
                  </a:cubicBezTo>
                  <a:cubicBezTo>
                    <a:pt x="6902" y="12019"/>
                    <a:pt x="7155" y="13896"/>
                    <a:pt x="7216" y="15758"/>
                  </a:cubicBezTo>
                  <a:cubicBezTo>
                    <a:pt x="7292" y="17604"/>
                    <a:pt x="7158" y="19494"/>
                    <a:pt x="6364" y="21183"/>
                  </a:cubicBezTo>
                  <a:cubicBezTo>
                    <a:pt x="4752" y="24621"/>
                    <a:pt x="1679" y="27218"/>
                    <a:pt x="1887" y="31370"/>
                  </a:cubicBezTo>
                  <a:cubicBezTo>
                    <a:pt x="1930" y="33257"/>
                    <a:pt x="1778" y="35095"/>
                    <a:pt x="1171" y="36891"/>
                  </a:cubicBezTo>
                  <a:cubicBezTo>
                    <a:pt x="649" y="38677"/>
                    <a:pt x="0" y="40513"/>
                    <a:pt x="169" y="42403"/>
                  </a:cubicBezTo>
                  <a:cubicBezTo>
                    <a:pt x="85" y="40509"/>
                    <a:pt x="766" y="38721"/>
                    <a:pt x="1345" y="36945"/>
                  </a:cubicBezTo>
                  <a:cubicBezTo>
                    <a:pt x="1634" y="36052"/>
                    <a:pt x="1889" y="35139"/>
                    <a:pt x="2023" y="34200"/>
                  </a:cubicBezTo>
                  <a:cubicBezTo>
                    <a:pt x="2271" y="32348"/>
                    <a:pt x="2000" y="30433"/>
                    <a:pt x="2561" y="28641"/>
                  </a:cubicBezTo>
                  <a:cubicBezTo>
                    <a:pt x="3417" y="25931"/>
                    <a:pt x="5531" y="23931"/>
                    <a:pt x="6705" y="21337"/>
                  </a:cubicBezTo>
                  <a:cubicBezTo>
                    <a:pt x="7512" y="19597"/>
                    <a:pt x="7646" y="17632"/>
                    <a:pt x="7555" y="15747"/>
                  </a:cubicBezTo>
                  <a:cubicBezTo>
                    <a:pt x="7476" y="13863"/>
                    <a:pt x="7233" y="11999"/>
                    <a:pt x="7314" y="10140"/>
                  </a:cubicBezTo>
                  <a:cubicBezTo>
                    <a:pt x="7479" y="6411"/>
                    <a:pt x="9007" y="2766"/>
                    <a:pt x="115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857;p36">
              <a:extLst>
                <a:ext uri="{FF2B5EF4-FFF2-40B4-BE49-F238E27FC236}">
                  <a16:creationId xmlns:a16="http://schemas.microsoft.com/office/drawing/2014/main" id="{31D845B1-71D6-D3F9-8CC5-4E3961928DEB}"/>
                </a:ext>
              </a:extLst>
            </p:cNvPr>
            <p:cNvSpPr/>
            <p:nvPr/>
          </p:nvSpPr>
          <p:spPr>
            <a:xfrm rot="3404494" flipH="1">
              <a:off x="611666" y="3836664"/>
              <a:ext cx="510689" cy="485181"/>
            </a:xfrm>
            <a:custGeom>
              <a:avLst/>
              <a:gdLst/>
              <a:ahLst/>
              <a:cxnLst/>
              <a:rect l="l" t="t" r="r" b="b"/>
              <a:pathLst>
                <a:path w="22464" h="21342" extrusionOk="0">
                  <a:moveTo>
                    <a:pt x="1" y="0"/>
                  </a:moveTo>
                  <a:lnTo>
                    <a:pt x="1" y="0"/>
                  </a:lnTo>
                  <a:cubicBezTo>
                    <a:pt x="4028" y="1047"/>
                    <a:pt x="5607" y="5263"/>
                    <a:pt x="7911" y="8286"/>
                  </a:cubicBezTo>
                  <a:cubicBezTo>
                    <a:pt x="8713" y="9341"/>
                    <a:pt x="9663" y="10276"/>
                    <a:pt x="10668" y="11122"/>
                  </a:cubicBezTo>
                  <a:cubicBezTo>
                    <a:pt x="14723" y="14382"/>
                    <a:pt x="19491" y="16934"/>
                    <a:pt x="22463" y="21341"/>
                  </a:cubicBezTo>
                  <a:cubicBezTo>
                    <a:pt x="21788" y="20217"/>
                    <a:pt x="20966" y="19185"/>
                    <a:pt x="20068" y="18227"/>
                  </a:cubicBezTo>
                  <a:cubicBezTo>
                    <a:pt x="17374" y="15343"/>
                    <a:pt x="13914" y="13315"/>
                    <a:pt x="10908" y="10838"/>
                  </a:cubicBezTo>
                  <a:cubicBezTo>
                    <a:pt x="8822" y="9217"/>
                    <a:pt x="7384" y="7051"/>
                    <a:pt x="5965" y="4856"/>
                  </a:cubicBezTo>
                  <a:cubicBezTo>
                    <a:pt x="4537" y="2719"/>
                    <a:pt x="2654" y="497"/>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858;p36">
              <a:extLst>
                <a:ext uri="{FF2B5EF4-FFF2-40B4-BE49-F238E27FC236}">
                  <a16:creationId xmlns:a16="http://schemas.microsoft.com/office/drawing/2014/main" id="{97C196AB-39DC-91BF-B403-74C58A7FF6EA}"/>
                </a:ext>
              </a:extLst>
            </p:cNvPr>
            <p:cNvSpPr/>
            <p:nvPr/>
          </p:nvSpPr>
          <p:spPr>
            <a:xfrm rot="3404494" flipH="1">
              <a:off x="-42449" y="4044717"/>
              <a:ext cx="701447" cy="414889"/>
            </a:xfrm>
            <a:custGeom>
              <a:avLst/>
              <a:gdLst/>
              <a:ahLst/>
              <a:cxnLst/>
              <a:rect l="l" t="t" r="r" b="b"/>
              <a:pathLst>
                <a:path w="30855" h="18250" extrusionOk="0">
                  <a:moveTo>
                    <a:pt x="432" y="1"/>
                  </a:moveTo>
                  <a:cubicBezTo>
                    <a:pt x="289" y="1"/>
                    <a:pt x="145" y="5"/>
                    <a:pt x="1" y="14"/>
                  </a:cubicBezTo>
                  <a:cubicBezTo>
                    <a:pt x="2" y="14"/>
                    <a:pt x="4" y="14"/>
                    <a:pt x="6" y="14"/>
                  </a:cubicBezTo>
                  <a:cubicBezTo>
                    <a:pt x="4901" y="14"/>
                    <a:pt x="7935" y="4419"/>
                    <a:pt x="11718" y="6859"/>
                  </a:cubicBezTo>
                  <a:cubicBezTo>
                    <a:pt x="14336" y="8616"/>
                    <a:pt x="17546" y="8956"/>
                    <a:pt x="20510" y="9735"/>
                  </a:cubicBezTo>
                  <a:cubicBezTo>
                    <a:pt x="25066" y="10804"/>
                    <a:pt x="28598" y="14268"/>
                    <a:pt x="30854" y="18249"/>
                  </a:cubicBezTo>
                  <a:cubicBezTo>
                    <a:pt x="29108" y="14842"/>
                    <a:pt x="26399" y="11713"/>
                    <a:pt x="22807" y="10162"/>
                  </a:cubicBezTo>
                  <a:cubicBezTo>
                    <a:pt x="20665" y="9251"/>
                    <a:pt x="18325" y="8917"/>
                    <a:pt x="16104" y="8320"/>
                  </a:cubicBezTo>
                  <a:cubicBezTo>
                    <a:pt x="14620" y="7938"/>
                    <a:pt x="13183" y="7403"/>
                    <a:pt x="11900" y="6573"/>
                  </a:cubicBezTo>
                  <a:cubicBezTo>
                    <a:pt x="10610" y="5758"/>
                    <a:pt x="9450" y="4742"/>
                    <a:pt x="8258" y="3765"/>
                  </a:cubicBezTo>
                  <a:cubicBezTo>
                    <a:pt x="6044" y="1918"/>
                    <a:pt x="3425" y="1"/>
                    <a:pt x="43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859;p36">
              <a:extLst>
                <a:ext uri="{FF2B5EF4-FFF2-40B4-BE49-F238E27FC236}">
                  <a16:creationId xmlns:a16="http://schemas.microsoft.com/office/drawing/2014/main" id="{3980A1AC-E6E0-BFBC-18D9-29962E96EB46}"/>
                </a:ext>
              </a:extLst>
            </p:cNvPr>
            <p:cNvSpPr/>
            <p:nvPr/>
          </p:nvSpPr>
          <p:spPr>
            <a:xfrm rot="3404494" flipH="1">
              <a:off x="1172848" y="3025628"/>
              <a:ext cx="382948" cy="1097217"/>
            </a:xfrm>
            <a:custGeom>
              <a:avLst/>
              <a:gdLst/>
              <a:ahLst/>
              <a:cxnLst/>
              <a:rect l="l" t="t" r="r" b="b"/>
              <a:pathLst>
                <a:path w="16845" h="48264" extrusionOk="0">
                  <a:moveTo>
                    <a:pt x="0" y="0"/>
                  </a:moveTo>
                  <a:cubicBezTo>
                    <a:pt x="2056" y="3943"/>
                    <a:pt x="4603" y="7628"/>
                    <a:pt x="7542" y="10967"/>
                  </a:cubicBezTo>
                  <a:cubicBezTo>
                    <a:pt x="8974" y="12664"/>
                    <a:pt x="10722" y="14121"/>
                    <a:pt x="11709" y="16077"/>
                  </a:cubicBezTo>
                  <a:cubicBezTo>
                    <a:pt x="12753" y="18075"/>
                    <a:pt x="12401" y="20367"/>
                    <a:pt x="12457" y="22550"/>
                  </a:cubicBezTo>
                  <a:cubicBezTo>
                    <a:pt x="12528" y="24793"/>
                    <a:pt x="12955" y="27009"/>
                    <a:pt x="13722" y="29118"/>
                  </a:cubicBezTo>
                  <a:cubicBezTo>
                    <a:pt x="14479" y="31210"/>
                    <a:pt x="15495" y="33217"/>
                    <a:pt x="15728" y="35409"/>
                  </a:cubicBezTo>
                  <a:cubicBezTo>
                    <a:pt x="15984" y="37597"/>
                    <a:pt x="15518" y="39806"/>
                    <a:pt x="14875" y="41915"/>
                  </a:cubicBezTo>
                  <a:cubicBezTo>
                    <a:pt x="14245" y="44038"/>
                    <a:pt x="13419" y="46111"/>
                    <a:pt x="12869" y="48264"/>
                  </a:cubicBezTo>
                  <a:cubicBezTo>
                    <a:pt x="13499" y="46134"/>
                    <a:pt x="14357" y="44085"/>
                    <a:pt x="15050" y="41969"/>
                  </a:cubicBezTo>
                  <a:cubicBezTo>
                    <a:pt x="16844" y="36470"/>
                    <a:pt x="16118" y="34147"/>
                    <a:pt x="14041" y="29003"/>
                  </a:cubicBezTo>
                  <a:cubicBezTo>
                    <a:pt x="13297" y="26926"/>
                    <a:pt x="12888" y="24745"/>
                    <a:pt x="12829" y="22539"/>
                  </a:cubicBezTo>
                  <a:cubicBezTo>
                    <a:pt x="12769" y="20346"/>
                    <a:pt x="13092" y="17954"/>
                    <a:pt x="12012" y="15927"/>
                  </a:cubicBezTo>
                  <a:cubicBezTo>
                    <a:pt x="10975" y="13911"/>
                    <a:pt x="9222" y="12445"/>
                    <a:pt x="7753" y="10777"/>
                  </a:cubicBezTo>
                  <a:cubicBezTo>
                    <a:pt x="4781" y="7492"/>
                    <a:pt x="2190" y="3864"/>
                    <a:pt x="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Google Shape;993;p39">
            <a:extLst>
              <a:ext uri="{FF2B5EF4-FFF2-40B4-BE49-F238E27FC236}">
                <a16:creationId xmlns:a16="http://schemas.microsoft.com/office/drawing/2014/main" id="{D84C1730-3BE1-B191-727B-FD74112198AA}"/>
              </a:ext>
            </a:extLst>
          </p:cNvPr>
          <p:cNvSpPr/>
          <p:nvPr/>
        </p:nvSpPr>
        <p:spPr>
          <a:xfrm>
            <a:off x="2081230" y="481884"/>
            <a:ext cx="4981537" cy="79393"/>
          </a:xfrm>
          <a:custGeom>
            <a:avLst/>
            <a:gdLst/>
            <a:ahLst/>
            <a:cxnLst/>
            <a:rect l="l" t="t" r="r" b="b"/>
            <a:pathLst>
              <a:path w="21060" h="4059" extrusionOk="0">
                <a:moveTo>
                  <a:pt x="2277" y="311"/>
                </a:moveTo>
                <a:cubicBezTo>
                  <a:pt x="5047" y="-167"/>
                  <a:pt x="15792" y="24"/>
                  <a:pt x="18610" y="597"/>
                </a:cubicBezTo>
                <a:cubicBezTo>
                  <a:pt x="21428" y="1170"/>
                  <a:pt x="21953" y="3271"/>
                  <a:pt x="19183" y="3749"/>
                </a:cubicBezTo>
                <a:cubicBezTo>
                  <a:pt x="16413" y="4227"/>
                  <a:pt x="4809" y="4036"/>
                  <a:pt x="1991" y="3463"/>
                </a:cubicBezTo>
                <a:cubicBezTo>
                  <a:pt x="-827" y="2890"/>
                  <a:pt x="-493" y="789"/>
                  <a:pt x="2277" y="311"/>
                </a:cubicBezTo>
                <a:close/>
              </a:path>
            </a:pathLst>
          </a:custGeom>
          <a:solidFill>
            <a:schemeClr val="dk2"/>
          </a:solidFill>
          <a:ln>
            <a:noFill/>
          </a:ln>
        </p:spPr>
      </p:sp>
    </p:spTree>
    <p:extLst>
      <p:ext uri="{BB962C8B-B14F-4D97-AF65-F5344CB8AC3E}">
        <p14:creationId xmlns:p14="http://schemas.microsoft.com/office/powerpoint/2010/main" val="8152161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82"/>
        <p:cNvGrpSpPr/>
        <p:nvPr/>
      </p:nvGrpSpPr>
      <p:grpSpPr>
        <a:xfrm>
          <a:off x="0" y="0"/>
          <a:ext cx="0" cy="0"/>
          <a:chOff x="0" y="0"/>
          <a:chExt cx="0" cy="0"/>
        </a:xfrm>
      </p:grpSpPr>
      <p:sp>
        <p:nvSpPr>
          <p:cNvPr id="1083" name="Google Shape;1083;p41"/>
          <p:cNvSpPr txBox="1">
            <a:spLocks noGrp="1"/>
          </p:cNvSpPr>
          <p:nvPr>
            <p:ph type="subTitle" idx="1"/>
          </p:nvPr>
        </p:nvSpPr>
        <p:spPr>
          <a:xfrm>
            <a:off x="3335621" y="805809"/>
            <a:ext cx="2472749" cy="484800"/>
          </a:xfrm>
          <a:prstGeom prst="rect">
            <a:avLst/>
          </a:prstGeom>
        </p:spPr>
        <p:txBody>
          <a:bodyPr spcFirstLastPara="1" wrap="square" lIns="91425" tIns="91425" rIns="91425" bIns="91425" anchor="b" anchorCtr="0">
            <a:noAutofit/>
          </a:bodyPr>
          <a:lstStyle/>
          <a:p>
            <a:pPr marL="0" indent="0" algn="ctr"/>
            <a:r>
              <a:rPr lang="fr-CA" sz="2000" b="1" dirty="0">
                <a:latin typeface="Montserrat" pitchFamily="2" charset="77"/>
              </a:rPr>
              <a:t>Xiu, W.</a:t>
            </a:r>
            <a:r>
              <a:rPr lang="fr-CA" sz="2000" dirty="0">
                <a:latin typeface="Montserrat" pitchFamily="2" charset="77"/>
              </a:rPr>
              <a:t> (2022)</a:t>
            </a:r>
          </a:p>
        </p:txBody>
      </p:sp>
      <p:sp>
        <p:nvSpPr>
          <p:cNvPr id="1087" name="Google Shape;1087;p41"/>
          <p:cNvSpPr txBox="1">
            <a:spLocks noGrp="1"/>
          </p:cNvSpPr>
          <p:nvPr>
            <p:ph type="title"/>
          </p:nvPr>
        </p:nvSpPr>
        <p:spPr>
          <a:xfrm>
            <a:off x="504020" y="86549"/>
            <a:ext cx="8135955"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fr-CA" sz="2000" dirty="0"/>
              <a:t>Revue de la portée</a:t>
            </a:r>
            <a:endParaRPr sz="2000" dirty="0"/>
          </a:p>
        </p:txBody>
      </p:sp>
      <p:sp>
        <p:nvSpPr>
          <p:cNvPr id="1088" name="Google Shape;1088;p41"/>
          <p:cNvSpPr txBox="1">
            <a:spLocks noGrp="1"/>
          </p:cNvSpPr>
          <p:nvPr>
            <p:ph type="subTitle" idx="2"/>
          </p:nvPr>
        </p:nvSpPr>
        <p:spPr>
          <a:xfrm>
            <a:off x="2497048" y="1437169"/>
            <a:ext cx="4194401" cy="3390402"/>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fr-CA" dirty="0"/>
              <a:t>98.4% des études primaires ont rapporté le taux de grossesses cliniques et </a:t>
            </a:r>
            <a:r>
              <a:rPr lang="fr-CA" b="1" dirty="0"/>
              <a:t>54.0% des études rapportaient un effet positif de l’acupuncture.</a:t>
            </a:r>
          </a:p>
          <a:p>
            <a:pPr marL="0" lvl="0" indent="0" algn="ctr" rtl="0">
              <a:spcBef>
                <a:spcPts val="0"/>
              </a:spcBef>
              <a:spcAft>
                <a:spcPts val="0"/>
              </a:spcAft>
              <a:buNone/>
            </a:pPr>
            <a:endParaRPr lang="fr-CA" dirty="0"/>
          </a:p>
          <a:p>
            <a:pPr marL="0" lvl="0" indent="0" algn="ctr" rtl="0">
              <a:spcBef>
                <a:spcPts val="0"/>
              </a:spcBef>
              <a:spcAft>
                <a:spcPts val="0"/>
              </a:spcAft>
              <a:buNone/>
            </a:pPr>
            <a:r>
              <a:rPr lang="fr-CA" dirty="0"/>
              <a:t>28.1% des études primaires ont rapporté le taux de naissances vivantes et </a:t>
            </a:r>
            <a:r>
              <a:rPr lang="fr-CA" b="1" dirty="0"/>
              <a:t>55.6% des études rapportaient un effet positif de l’acupuncture</a:t>
            </a:r>
            <a:r>
              <a:rPr lang="fr-CA" dirty="0"/>
              <a:t>.</a:t>
            </a:r>
          </a:p>
          <a:p>
            <a:pPr marL="0" lvl="0" indent="0" algn="ctr" rtl="0">
              <a:spcBef>
                <a:spcPts val="0"/>
              </a:spcBef>
              <a:spcAft>
                <a:spcPts val="0"/>
              </a:spcAft>
              <a:buNone/>
            </a:pPr>
            <a:endParaRPr lang="fr-CA" dirty="0"/>
          </a:p>
          <a:p>
            <a:pPr marL="0" lvl="0" indent="0" algn="ctr" rtl="0">
              <a:spcBef>
                <a:spcPts val="0"/>
              </a:spcBef>
              <a:spcAft>
                <a:spcPts val="0"/>
              </a:spcAft>
              <a:buNone/>
            </a:pPr>
            <a:endParaRPr lang="fr-CA" sz="1200" dirty="0"/>
          </a:p>
          <a:p>
            <a:pPr marL="0" lvl="0" indent="0" algn="ctr" rtl="0">
              <a:spcBef>
                <a:spcPts val="0"/>
              </a:spcBef>
              <a:spcAft>
                <a:spcPts val="0"/>
              </a:spcAft>
              <a:buNone/>
            </a:pPr>
            <a:r>
              <a:rPr lang="fr-CA" sz="1200" b="1" i="1" dirty="0"/>
              <a:t>8 revues systématiques / 18 ont démontré que l’acupuncture pouvait augmenter le taux de grossesses cliniques.</a:t>
            </a:r>
          </a:p>
          <a:p>
            <a:pPr marL="0" lvl="0" indent="0" algn="ctr" rtl="0">
              <a:spcBef>
                <a:spcPts val="0"/>
              </a:spcBef>
              <a:spcAft>
                <a:spcPts val="0"/>
              </a:spcAft>
              <a:buNone/>
            </a:pPr>
            <a:endParaRPr lang="fr-CA" sz="1200" i="1" dirty="0"/>
          </a:p>
          <a:p>
            <a:pPr marL="0" lvl="0" indent="0" algn="ctr" rtl="0">
              <a:spcBef>
                <a:spcPts val="0"/>
              </a:spcBef>
              <a:spcAft>
                <a:spcPts val="0"/>
              </a:spcAft>
              <a:buNone/>
            </a:pPr>
            <a:r>
              <a:rPr lang="fr-CA" sz="1200" b="1" i="1" dirty="0"/>
              <a:t>2 revues systématiques / 14 ont démontré que l’acupuncture pouvait augmenter le taux de naissances vivantes. </a:t>
            </a:r>
          </a:p>
        </p:txBody>
      </p:sp>
      <p:grpSp>
        <p:nvGrpSpPr>
          <p:cNvPr id="29" name="Google Shape;3239;p60">
            <a:extLst>
              <a:ext uri="{FF2B5EF4-FFF2-40B4-BE49-F238E27FC236}">
                <a16:creationId xmlns:a16="http://schemas.microsoft.com/office/drawing/2014/main" id="{2ABC723C-3453-2A0C-BB5B-A05C563AB3A9}"/>
              </a:ext>
            </a:extLst>
          </p:cNvPr>
          <p:cNvGrpSpPr/>
          <p:nvPr/>
        </p:nvGrpSpPr>
        <p:grpSpPr>
          <a:xfrm>
            <a:off x="2934452" y="889607"/>
            <a:ext cx="434707" cy="321266"/>
            <a:chOff x="6666775" y="4149475"/>
            <a:chExt cx="467025" cy="345150"/>
          </a:xfrm>
        </p:grpSpPr>
        <p:sp>
          <p:nvSpPr>
            <p:cNvPr id="30" name="Google Shape;3240;p60">
              <a:extLst>
                <a:ext uri="{FF2B5EF4-FFF2-40B4-BE49-F238E27FC236}">
                  <a16:creationId xmlns:a16="http://schemas.microsoft.com/office/drawing/2014/main" id="{19687421-73EF-0D97-9A7F-4FCCE15A55BA}"/>
                </a:ext>
              </a:extLst>
            </p:cNvPr>
            <p:cNvSpPr/>
            <p:nvPr/>
          </p:nvSpPr>
          <p:spPr>
            <a:xfrm>
              <a:off x="6666775" y="4149475"/>
              <a:ext cx="467025" cy="345150"/>
            </a:xfrm>
            <a:custGeom>
              <a:avLst/>
              <a:gdLst/>
              <a:ahLst/>
              <a:cxnLst/>
              <a:rect l="l" t="t" r="r" b="b"/>
              <a:pathLst>
                <a:path w="18681" h="13806" extrusionOk="0">
                  <a:moveTo>
                    <a:pt x="570" y="0"/>
                  </a:moveTo>
                  <a:cubicBezTo>
                    <a:pt x="250" y="0"/>
                    <a:pt x="1" y="285"/>
                    <a:pt x="1" y="605"/>
                  </a:cubicBezTo>
                  <a:lnTo>
                    <a:pt x="1" y="13201"/>
                  </a:lnTo>
                  <a:cubicBezTo>
                    <a:pt x="1" y="13521"/>
                    <a:pt x="250" y="13770"/>
                    <a:pt x="570" y="13806"/>
                  </a:cubicBezTo>
                  <a:lnTo>
                    <a:pt x="18076" y="13806"/>
                  </a:lnTo>
                  <a:cubicBezTo>
                    <a:pt x="18396" y="13770"/>
                    <a:pt x="18645" y="13521"/>
                    <a:pt x="18681" y="13201"/>
                  </a:cubicBezTo>
                  <a:lnTo>
                    <a:pt x="18681" y="605"/>
                  </a:lnTo>
                  <a:cubicBezTo>
                    <a:pt x="18645" y="285"/>
                    <a:pt x="18396" y="0"/>
                    <a:pt x="18076" y="0"/>
                  </a:cubicBezTo>
                  <a:close/>
                </a:path>
              </a:pathLst>
            </a:custGeom>
            <a:solidFill>
              <a:srgbClr val="4600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241;p60">
              <a:extLst>
                <a:ext uri="{FF2B5EF4-FFF2-40B4-BE49-F238E27FC236}">
                  <a16:creationId xmlns:a16="http://schemas.microsoft.com/office/drawing/2014/main" id="{9138E3B0-39F6-C53D-A659-F3B24E2CA6D2}"/>
                </a:ext>
              </a:extLst>
            </p:cNvPr>
            <p:cNvSpPr/>
            <p:nvPr/>
          </p:nvSpPr>
          <p:spPr>
            <a:xfrm>
              <a:off x="6877600" y="4189550"/>
              <a:ext cx="44500" cy="16000"/>
            </a:xfrm>
            <a:custGeom>
              <a:avLst/>
              <a:gdLst/>
              <a:ahLst/>
              <a:cxnLst/>
              <a:rect l="l" t="t" r="r" b="b"/>
              <a:pathLst>
                <a:path w="1780" h="640" extrusionOk="0">
                  <a:moveTo>
                    <a:pt x="93" y="1"/>
                  </a:moveTo>
                  <a:cubicBezTo>
                    <a:pt x="34" y="1"/>
                    <a:pt x="1" y="78"/>
                    <a:pt x="1" y="176"/>
                  </a:cubicBezTo>
                  <a:cubicBezTo>
                    <a:pt x="1" y="354"/>
                    <a:pt x="107" y="497"/>
                    <a:pt x="285" y="639"/>
                  </a:cubicBezTo>
                  <a:lnTo>
                    <a:pt x="1495" y="639"/>
                  </a:lnTo>
                  <a:cubicBezTo>
                    <a:pt x="1673" y="497"/>
                    <a:pt x="1780" y="354"/>
                    <a:pt x="1780" y="176"/>
                  </a:cubicBezTo>
                  <a:cubicBezTo>
                    <a:pt x="1780" y="94"/>
                    <a:pt x="1744" y="12"/>
                    <a:pt x="1680" y="12"/>
                  </a:cubicBezTo>
                  <a:cubicBezTo>
                    <a:pt x="1633" y="12"/>
                    <a:pt x="1570" y="56"/>
                    <a:pt x="1495" y="176"/>
                  </a:cubicBezTo>
                  <a:lnTo>
                    <a:pt x="285" y="176"/>
                  </a:lnTo>
                  <a:cubicBezTo>
                    <a:pt x="206" y="50"/>
                    <a:pt x="141" y="1"/>
                    <a:pt x="93" y="1"/>
                  </a:cubicBezTo>
                  <a:close/>
                </a:path>
              </a:pathLst>
            </a:custGeom>
            <a:solidFill>
              <a:srgbClr val="D76A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42;p60">
              <a:extLst>
                <a:ext uri="{FF2B5EF4-FFF2-40B4-BE49-F238E27FC236}">
                  <a16:creationId xmlns:a16="http://schemas.microsoft.com/office/drawing/2014/main" id="{422BE914-90C8-B5B4-5E3E-9AFB6E51FA5F}"/>
                </a:ext>
              </a:extLst>
            </p:cNvPr>
            <p:cNvSpPr/>
            <p:nvPr/>
          </p:nvSpPr>
          <p:spPr>
            <a:xfrm>
              <a:off x="7020825" y="4189550"/>
              <a:ext cx="74725" cy="16000"/>
            </a:xfrm>
            <a:custGeom>
              <a:avLst/>
              <a:gdLst/>
              <a:ahLst/>
              <a:cxnLst/>
              <a:rect l="l" t="t" r="r" b="b"/>
              <a:pathLst>
                <a:path w="2989" h="640" extrusionOk="0">
                  <a:moveTo>
                    <a:pt x="93" y="1"/>
                  </a:moveTo>
                  <a:cubicBezTo>
                    <a:pt x="33" y="1"/>
                    <a:pt x="0" y="78"/>
                    <a:pt x="0" y="176"/>
                  </a:cubicBezTo>
                  <a:cubicBezTo>
                    <a:pt x="0" y="354"/>
                    <a:pt x="107" y="497"/>
                    <a:pt x="285" y="639"/>
                  </a:cubicBezTo>
                  <a:lnTo>
                    <a:pt x="2704" y="639"/>
                  </a:lnTo>
                  <a:cubicBezTo>
                    <a:pt x="2847" y="497"/>
                    <a:pt x="2989" y="354"/>
                    <a:pt x="2989" y="176"/>
                  </a:cubicBezTo>
                  <a:cubicBezTo>
                    <a:pt x="2989" y="94"/>
                    <a:pt x="2941" y="12"/>
                    <a:pt x="2874" y="12"/>
                  </a:cubicBezTo>
                  <a:cubicBezTo>
                    <a:pt x="2825" y="12"/>
                    <a:pt x="2764" y="56"/>
                    <a:pt x="2704" y="176"/>
                  </a:cubicBezTo>
                  <a:lnTo>
                    <a:pt x="285" y="176"/>
                  </a:lnTo>
                  <a:cubicBezTo>
                    <a:pt x="206" y="50"/>
                    <a:pt x="141" y="1"/>
                    <a:pt x="93" y="1"/>
                  </a:cubicBezTo>
                  <a:close/>
                </a:path>
              </a:pathLst>
            </a:custGeom>
            <a:solidFill>
              <a:srgbClr val="D76A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243;p60">
              <a:extLst>
                <a:ext uri="{FF2B5EF4-FFF2-40B4-BE49-F238E27FC236}">
                  <a16:creationId xmlns:a16="http://schemas.microsoft.com/office/drawing/2014/main" id="{3EBD6EE3-DCD8-BA0B-0F10-E15EF568763F}"/>
                </a:ext>
              </a:extLst>
            </p:cNvPr>
            <p:cNvSpPr/>
            <p:nvPr/>
          </p:nvSpPr>
          <p:spPr>
            <a:xfrm>
              <a:off x="7050175" y="4226275"/>
              <a:ext cx="45375" cy="12300"/>
            </a:xfrm>
            <a:custGeom>
              <a:avLst/>
              <a:gdLst/>
              <a:ahLst/>
              <a:cxnLst/>
              <a:rect l="l" t="t" r="r" b="b"/>
              <a:pathLst>
                <a:path w="1815" h="492" extrusionOk="0">
                  <a:moveTo>
                    <a:pt x="176" y="1"/>
                  </a:moveTo>
                  <a:cubicBezTo>
                    <a:pt x="71" y="1"/>
                    <a:pt x="0" y="101"/>
                    <a:pt x="0" y="202"/>
                  </a:cubicBezTo>
                  <a:cubicBezTo>
                    <a:pt x="0" y="361"/>
                    <a:pt x="114" y="492"/>
                    <a:pt x="266" y="492"/>
                  </a:cubicBezTo>
                  <a:cubicBezTo>
                    <a:pt x="284" y="492"/>
                    <a:pt x="302" y="490"/>
                    <a:pt x="320" y="487"/>
                  </a:cubicBezTo>
                  <a:lnTo>
                    <a:pt x="1530" y="487"/>
                  </a:lnTo>
                  <a:cubicBezTo>
                    <a:pt x="1545" y="490"/>
                    <a:pt x="1560" y="492"/>
                    <a:pt x="1575" y="492"/>
                  </a:cubicBezTo>
                  <a:cubicBezTo>
                    <a:pt x="1701" y="492"/>
                    <a:pt x="1815" y="361"/>
                    <a:pt x="1815" y="202"/>
                  </a:cubicBezTo>
                  <a:cubicBezTo>
                    <a:pt x="1815" y="101"/>
                    <a:pt x="1744" y="1"/>
                    <a:pt x="1652" y="1"/>
                  </a:cubicBezTo>
                  <a:cubicBezTo>
                    <a:pt x="1614" y="1"/>
                    <a:pt x="1572" y="18"/>
                    <a:pt x="1530" y="60"/>
                  </a:cubicBezTo>
                  <a:lnTo>
                    <a:pt x="320" y="60"/>
                  </a:lnTo>
                  <a:cubicBezTo>
                    <a:pt x="268" y="18"/>
                    <a:pt x="219" y="1"/>
                    <a:pt x="176" y="1"/>
                  </a:cubicBezTo>
                  <a:close/>
                </a:path>
              </a:pathLst>
            </a:custGeom>
            <a:solidFill>
              <a:srgbClr val="D76A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244;p60">
              <a:extLst>
                <a:ext uri="{FF2B5EF4-FFF2-40B4-BE49-F238E27FC236}">
                  <a16:creationId xmlns:a16="http://schemas.microsoft.com/office/drawing/2014/main" id="{7F9C2F52-44BF-2D8B-0616-2E9A2600FB75}"/>
                </a:ext>
              </a:extLst>
            </p:cNvPr>
            <p:cNvSpPr/>
            <p:nvPr/>
          </p:nvSpPr>
          <p:spPr>
            <a:xfrm>
              <a:off x="6721050" y="4217300"/>
              <a:ext cx="357600" cy="232625"/>
            </a:xfrm>
            <a:custGeom>
              <a:avLst/>
              <a:gdLst/>
              <a:ahLst/>
              <a:cxnLst/>
              <a:rect l="l" t="t" r="r" b="b"/>
              <a:pathLst>
                <a:path w="14304" h="9305" extrusionOk="0">
                  <a:moveTo>
                    <a:pt x="5090" y="1"/>
                  </a:moveTo>
                  <a:cubicBezTo>
                    <a:pt x="5000" y="1"/>
                    <a:pt x="4918" y="48"/>
                    <a:pt x="4875" y="134"/>
                  </a:cubicBezTo>
                  <a:lnTo>
                    <a:pt x="107" y="6752"/>
                  </a:lnTo>
                  <a:cubicBezTo>
                    <a:pt x="0" y="6859"/>
                    <a:pt x="36" y="7072"/>
                    <a:pt x="178" y="7143"/>
                  </a:cubicBezTo>
                  <a:cubicBezTo>
                    <a:pt x="2278" y="8584"/>
                    <a:pt x="4715" y="9305"/>
                    <a:pt x="7152" y="9305"/>
                  </a:cubicBezTo>
                  <a:cubicBezTo>
                    <a:pt x="9589" y="9305"/>
                    <a:pt x="12027" y="8584"/>
                    <a:pt x="14126" y="7143"/>
                  </a:cubicBezTo>
                  <a:cubicBezTo>
                    <a:pt x="14268" y="7072"/>
                    <a:pt x="14304" y="6859"/>
                    <a:pt x="14197" y="6752"/>
                  </a:cubicBezTo>
                  <a:lnTo>
                    <a:pt x="9429" y="134"/>
                  </a:lnTo>
                  <a:cubicBezTo>
                    <a:pt x="9386" y="48"/>
                    <a:pt x="9304" y="1"/>
                    <a:pt x="9214" y="1"/>
                  </a:cubicBezTo>
                  <a:cubicBezTo>
                    <a:pt x="9156" y="1"/>
                    <a:pt x="9094" y="21"/>
                    <a:pt x="9038" y="63"/>
                  </a:cubicBezTo>
                  <a:cubicBezTo>
                    <a:pt x="8451" y="419"/>
                    <a:pt x="7801" y="596"/>
                    <a:pt x="7152" y="596"/>
                  </a:cubicBezTo>
                  <a:cubicBezTo>
                    <a:pt x="6503" y="596"/>
                    <a:pt x="5853" y="419"/>
                    <a:pt x="5266" y="63"/>
                  </a:cubicBezTo>
                  <a:cubicBezTo>
                    <a:pt x="5210" y="21"/>
                    <a:pt x="5148" y="1"/>
                    <a:pt x="5090" y="1"/>
                  </a:cubicBezTo>
                  <a:close/>
                </a:path>
              </a:pathLst>
            </a:custGeom>
            <a:solidFill>
              <a:srgbClr val="D76A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245;p60">
              <a:extLst>
                <a:ext uri="{FF2B5EF4-FFF2-40B4-BE49-F238E27FC236}">
                  <a16:creationId xmlns:a16="http://schemas.microsoft.com/office/drawing/2014/main" id="{5559FE5A-7392-527B-0896-DCEBE9882BB6}"/>
                </a:ext>
              </a:extLst>
            </p:cNvPr>
            <p:cNvSpPr/>
            <p:nvPr/>
          </p:nvSpPr>
          <p:spPr>
            <a:xfrm>
              <a:off x="6798425" y="4224200"/>
              <a:ext cx="80975" cy="151225"/>
            </a:xfrm>
            <a:custGeom>
              <a:avLst/>
              <a:gdLst/>
              <a:ahLst/>
              <a:cxnLst/>
              <a:rect l="l" t="t" r="r" b="b"/>
              <a:pathLst>
                <a:path w="3239" h="6049" extrusionOk="0">
                  <a:moveTo>
                    <a:pt x="2598" y="0"/>
                  </a:moveTo>
                  <a:cubicBezTo>
                    <a:pt x="1" y="3060"/>
                    <a:pt x="1815" y="6013"/>
                    <a:pt x="1851" y="6049"/>
                  </a:cubicBezTo>
                  <a:lnTo>
                    <a:pt x="2349" y="5729"/>
                  </a:lnTo>
                  <a:cubicBezTo>
                    <a:pt x="2278" y="5586"/>
                    <a:pt x="677" y="2989"/>
                    <a:pt x="3239" y="214"/>
                  </a:cubicBezTo>
                  <a:cubicBezTo>
                    <a:pt x="3025" y="143"/>
                    <a:pt x="2812" y="71"/>
                    <a:pt x="259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246;p60">
              <a:extLst>
                <a:ext uri="{FF2B5EF4-FFF2-40B4-BE49-F238E27FC236}">
                  <a16:creationId xmlns:a16="http://schemas.microsoft.com/office/drawing/2014/main" id="{E91388E2-A85F-4BCC-3294-05C84FE2BE9E}"/>
                </a:ext>
              </a:extLst>
            </p:cNvPr>
            <p:cNvSpPr/>
            <p:nvPr/>
          </p:nvSpPr>
          <p:spPr>
            <a:xfrm>
              <a:off x="6704150" y="4217075"/>
              <a:ext cx="17800" cy="120100"/>
            </a:xfrm>
            <a:custGeom>
              <a:avLst/>
              <a:gdLst/>
              <a:ahLst/>
              <a:cxnLst/>
              <a:rect l="l" t="t" r="r" b="b"/>
              <a:pathLst>
                <a:path w="712" h="4804" extrusionOk="0">
                  <a:moveTo>
                    <a:pt x="285" y="1"/>
                  </a:moveTo>
                  <a:cubicBezTo>
                    <a:pt x="143" y="1"/>
                    <a:pt x="0" y="107"/>
                    <a:pt x="285" y="285"/>
                  </a:cubicBezTo>
                  <a:lnTo>
                    <a:pt x="285" y="4519"/>
                  </a:lnTo>
                  <a:cubicBezTo>
                    <a:pt x="0" y="4662"/>
                    <a:pt x="143" y="4804"/>
                    <a:pt x="285" y="4804"/>
                  </a:cubicBezTo>
                  <a:cubicBezTo>
                    <a:pt x="463" y="4768"/>
                    <a:pt x="641" y="4662"/>
                    <a:pt x="712" y="4519"/>
                  </a:cubicBezTo>
                  <a:lnTo>
                    <a:pt x="712" y="285"/>
                  </a:lnTo>
                  <a:cubicBezTo>
                    <a:pt x="641" y="107"/>
                    <a:pt x="463" y="1"/>
                    <a:pt x="285" y="1"/>
                  </a:cubicBezTo>
                  <a:close/>
                </a:path>
              </a:pathLst>
            </a:custGeom>
            <a:solidFill>
              <a:srgbClr val="D76A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247;p60">
              <a:extLst>
                <a:ext uri="{FF2B5EF4-FFF2-40B4-BE49-F238E27FC236}">
                  <a16:creationId xmlns:a16="http://schemas.microsoft.com/office/drawing/2014/main" id="{C95C91AA-4943-60F9-B421-3718096EAAA9}"/>
                </a:ext>
              </a:extLst>
            </p:cNvPr>
            <p:cNvSpPr/>
            <p:nvPr/>
          </p:nvSpPr>
          <p:spPr>
            <a:xfrm>
              <a:off x="6704150" y="4189550"/>
              <a:ext cx="45375" cy="16000"/>
            </a:xfrm>
            <a:custGeom>
              <a:avLst/>
              <a:gdLst/>
              <a:ahLst/>
              <a:cxnLst/>
              <a:rect l="l" t="t" r="r" b="b"/>
              <a:pathLst>
                <a:path w="1815" h="640" extrusionOk="0">
                  <a:moveTo>
                    <a:pt x="108" y="1"/>
                  </a:moveTo>
                  <a:cubicBezTo>
                    <a:pt x="44" y="1"/>
                    <a:pt x="0" y="78"/>
                    <a:pt x="0" y="176"/>
                  </a:cubicBezTo>
                  <a:cubicBezTo>
                    <a:pt x="0" y="354"/>
                    <a:pt x="143" y="497"/>
                    <a:pt x="285" y="639"/>
                  </a:cubicBezTo>
                  <a:lnTo>
                    <a:pt x="1495" y="639"/>
                  </a:lnTo>
                  <a:cubicBezTo>
                    <a:pt x="1673" y="497"/>
                    <a:pt x="1815" y="354"/>
                    <a:pt x="1815" y="176"/>
                  </a:cubicBezTo>
                  <a:cubicBezTo>
                    <a:pt x="1815" y="94"/>
                    <a:pt x="1767" y="12"/>
                    <a:pt x="1693" y="12"/>
                  </a:cubicBezTo>
                  <a:cubicBezTo>
                    <a:pt x="1639" y="12"/>
                    <a:pt x="1570" y="56"/>
                    <a:pt x="1495" y="176"/>
                  </a:cubicBezTo>
                  <a:lnTo>
                    <a:pt x="285" y="176"/>
                  </a:lnTo>
                  <a:cubicBezTo>
                    <a:pt x="222" y="50"/>
                    <a:pt x="158" y="1"/>
                    <a:pt x="108" y="1"/>
                  </a:cubicBezTo>
                  <a:close/>
                </a:path>
              </a:pathLst>
            </a:custGeom>
            <a:solidFill>
              <a:srgbClr val="D76A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248;p60">
              <a:extLst>
                <a:ext uri="{FF2B5EF4-FFF2-40B4-BE49-F238E27FC236}">
                  <a16:creationId xmlns:a16="http://schemas.microsoft.com/office/drawing/2014/main" id="{AE6F8CBA-A679-3ACE-2248-9F553A6D54C2}"/>
                </a:ext>
              </a:extLst>
            </p:cNvPr>
            <p:cNvSpPr/>
            <p:nvPr/>
          </p:nvSpPr>
          <p:spPr>
            <a:xfrm>
              <a:off x="6794025" y="4334200"/>
              <a:ext cx="161875" cy="85225"/>
            </a:xfrm>
            <a:custGeom>
              <a:avLst/>
              <a:gdLst/>
              <a:ahLst/>
              <a:cxnLst/>
              <a:rect l="l" t="t" r="r" b="b"/>
              <a:pathLst>
                <a:path w="6475" h="3409" extrusionOk="0">
                  <a:moveTo>
                    <a:pt x="373" y="1"/>
                  </a:moveTo>
                  <a:cubicBezTo>
                    <a:pt x="238" y="1"/>
                    <a:pt x="102" y="83"/>
                    <a:pt x="70" y="261"/>
                  </a:cubicBezTo>
                  <a:lnTo>
                    <a:pt x="35" y="724"/>
                  </a:lnTo>
                  <a:cubicBezTo>
                    <a:pt x="1" y="1026"/>
                    <a:pt x="252" y="1296"/>
                    <a:pt x="579" y="1296"/>
                  </a:cubicBezTo>
                  <a:cubicBezTo>
                    <a:pt x="599" y="1296"/>
                    <a:pt x="619" y="1295"/>
                    <a:pt x="639" y="1293"/>
                  </a:cubicBezTo>
                  <a:lnTo>
                    <a:pt x="960" y="1258"/>
                  </a:lnTo>
                  <a:lnTo>
                    <a:pt x="817" y="2325"/>
                  </a:lnTo>
                  <a:cubicBezTo>
                    <a:pt x="746" y="2859"/>
                    <a:pt x="1138" y="3321"/>
                    <a:pt x="1707" y="3392"/>
                  </a:cubicBezTo>
                  <a:cubicBezTo>
                    <a:pt x="1825" y="3392"/>
                    <a:pt x="1944" y="3408"/>
                    <a:pt x="2073" y="3408"/>
                  </a:cubicBezTo>
                  <a:cubicBezTo>
                    <a:pt x="2138" y="3408"/>
                    <a:pt x="2205" y="3404"/>
                    <a:pt x="2276" y="3392"/>
                  </a:cubicBezTo>
                  <a:cubicBezTo>
                    <a:pt x="3486" y="3392"/>
                    <a:pt x="5550" y="2894"/>
                    <a:pt x="6475" y="973"/>
                  </a:cubicBezTo>
                  <a:lnTo>
                    <a:pt x="5301" y="617"/>
                  </a:lnTo>
                  <a:cubicBezTo>
                    <a:pt x="4640" y="1187"/>
                    <a:pt x="4101" y="1283"/>
                    <a:pt x="3596" y="1283"/>
                  </a:cubicBezTo>
                  <a:cubicBezTo>
                    <a:pt x="3340" y="1283"/>
                    <a:pt x="3094" y="1258"/>
                    <a:pt x="2845" y="1258"/>
                  </a:cubicBezTo>
                  <a:cubicBezTo>
                    <a:pt x="2419" y="1258"/>
                    <a:pt x="1987" y="1330"/>
                    <a:pt x="1493" y="1720"/>
                  </a:cubicBezTo>
                  <a:lnTo>
                    <a:pt x="1565" y="1258"/>
                  </a:lnTo>
                  <a:cubicBezTo>
                    <a:pt x="1565" y="1115"/>
                    <a:pt x="1493" y="937"/>
                    <a:pt x="1387" y="831"/>
                  </a:cubicBezTo>
                  <a:cubicBezTo>
                    <a:pt x="1280" y="688"/>
                    <a:pt x="1102" y="653"/>
                    <a:pt x="960" y="653"/>
                  </a:cubicBezTo>
                  <a:lnTo>
                    <a:pt x="639" y="688"/>
                  </a:lnTo>
                  <a:lnTo>
                    <a:pt x="675" y="332"/>
                  </a:lnTo>
                  <a:cubicBezTo>
                    <a:pt x="694" y="119"/>
                    <a:pt x="534" y="1"/>
                    <a:pt x="3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249;p60">
              <a:extLst>
                <a:ext uri="{FF2B5EF4-FFF2-40B4-BE49-F238E27FC236}">
                  <a16:creationId xmlns:a16="http://schemas.microsoft.com/office/drawing/2014/main" id="{F1148A28-23A9-6499-1677-595FDF06BF63}"/>
                </a:ext>
              </a:extLst>
            </p:cNvPr>
            <p:cNvSpPr/>
            <p:nvPr/>
          </p:nvSpPr>
          <p:spPr>
            <a:xfrm>
              <a:off x="6884725" y="4276675"/>
              <a:ext cx="90750" cy="90750"/>
            </a:xfrm>
            <a:custGeom>
              <a:avLst/>
              <a:gdLst/>
              <a:ahLst/>
              <a:cxnLst/>
              <a:rect l="l" t="t" r="r" b="b"/>
              <a:pathLst>
                <a:path w="3630" h="3630" extrusionOk="0">
                  <a:moveTo>
                    <a:pt x="1815" y="0"/>
                  </a:moveTo>
                  <a:cubicBezTo>
                    <a:pt x="819" y="0"/>
                    <a:pt x="0" y="819"/>
                    <a:pt x="0" y="1815"/>
                  </a:cubicBezTo>
                  <a:cubicBezTo>
                    <a:pt x="0" y="2811"/>
                    <a:pt x="819" y="3630"/>
                    <a:pt x="1815" y="3630"/>
                  </a:cubicBezTo>
                  <a:cubicBezTo>
                    <a:pt x="2811" y="3630"/>
                    <a:pt x="3629" y="2811"/>
                    <a:pt x="3629" y="1815"/>
                  </a:cubicBezTo>
                  <a:cubicBezTo>
                    <a:pt x="3629" y="819"/>
                    <a:pt x="2811" y="0"/>
                    <a:pt x="181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0" name="Google Shape;2567;p57">
            <a:extLst>
              <a:ext uri="{FF2B5EF4-FFF2-40B4-BE49-F238E27FC236}">
                <a16:creationId xmlns:a16="http://schemas.microsoft.com/office/drawing/2014/main" id="{A85C016A-F118-0593-7682-701815923717}"/>
              </a:ext>
            </a:extLst>
          </p:cNvPr>
          <p:cNvGrpSpPr/>
          <p:nvPr/>
        </p:nvGrpSpPr>
        <p:grpSpPr>
          <a:xfrm rot="-1514333" flipH="1">
            <a:off x="-424873" y="972319"/>
            <a:ext cx="1857787" cy="1020929"/>
            <a:chOff x="1531525" y="4034800"/>
            <a:chExt cx="1111475" cy="610800"/>
          </a:xfrm>
        </p:grpSpPr>
        <p:sp>
          <p:nvSpPr>
            <p:cNvPr id="41" name="Google Shape;2568;p57">
              <a:extLst>
                <a:ext uri="{FF2B5EF4-FFF2-40B4-BE49-F238E27FC236}">
                  <a16:creationId xmlns:a16="http://schemas.microsoft.com/office/drawing/2014/main" id="{49CE51BE-D2C7-A52F-A12F-BE79A7A304ED}"/>
                </a:ext>
              </a:extLst>
            </p:cNvPr>
            <p:cNvSpPr/>
            <p:nvPr/>
          </p:nvSpPr>
          <p:spPr>
            <a:xfrm>
              <a:off x="1717125" y="4239250"/>
              <a:ext cx="925875" cy="209800"/>
            </a:xfrm>
            <a:custGeom>
              <a:avLst/>
              <a:gdLst/>
              <a:ahLst/>
              <a:cxnLst/>
              <a:rect l="l" t="t" r="r" b="b"/>
              <a:pathLst>
                <a:path w="37035" h="8392" extrusionOk="0">
                  <a:moveTo>
                    <a:pt x="232" y="1"/>
                  </a:moveTo>
                  <a:cubicBezTo>
                    <a:pt x="105" y="1"/>
                    <a:pt x="0" y="167"/>
                    <a:pt x="128" y="254"/>
                  </a:cubicBezTo>
                  <a:cubicBezTo>
                    <a:pt x="378" y="422"/>
                    <a:pt x="630" y="589"/>
                    <a:pt x="884" y="754"/>
                  </a:cubicBezTo>
                  <a:cubicBezTo>
                    <a:pt x="2943" y="2100"/>
                    <a:pt x="5101" y="3292"/>
                    <a:pt x="7335" y="4321"/>
                  </a:cubicBezTo>
                  <a:cubicBezTo>
                    <a:pt x="9558" y="5345"/>
                    <a:pt x="11859" y="6190"/>
                    <a:pt x="14217" y="6849"/>
                  </a:cubicBezTo>
                  <a:cubicBezTo>
                    <a:pt x="16643" y="7529"/>
                    <a:pt x="19126" y="7988"/>
                    <a:pt x="21636" y="8221"/>
                  </a:cubicBezTo>
                  <a:cubicBezTo>
                    <a:pt x="22857" y="8335"/>
                    <a:pt x="24083" y="8391"/>
                    <a:pt x="25309" y="8391"/>
                  </a:cubicBezTo>
                  <a:cubicBezTo>
                    <a:pt x="26655" y="8391"/>
                    <a:pt x="28001" y="8323"/>
                    <a:pt x="29341" y="8186"/>
                  </a:cubicBezTo>
                  <a:cubicBezTo>
                    <a:pt x="31899" y="7924"/>
                    <a:pt x="34424" y="7394"/>
                    <a:pt x="36870" y="6604"/>
                  </a:cubicBezTo>
                  <a:cubicBezTo>
                    <a:pt x="37034" y="6551"/>
                    <a:pt x="36967" y="6318"/>
                    <a:pt x="36820" y="6318"/>
                  </a:cubicBezTo>
                  <a:cubicBezTo>
                    <a:pt x="36804" y="6318"/>
                    <a:pt x="36787" y="6321"/>
                    <a:pt x="36770" y="6327"/>
                  </a:cubicBezTo>
                  <a:cubicBezTo>
                    <a:pt x="36468" y="6423"/>
                    <a:pt x="36165" y="6518"/>
                    <a:pt x="35861" y="6607"/>
                  </a:cubicBezTo>
                  <a:cubicBezTo>
                    <a:pt x="33410" y="7331"/>
                    <a:pt x="30882" y="7782"/>
                    <a:pt x="28334" y="7981"/>
                  </a:cubicBezTo>
                  <a:cubicBezTo>
                    <a:pt x="27329" y="8058"/>
                    <a:pt x="26322" y="8096"/>
                    <a:pt x="25315" y="8096"/>
                  </a:cubicBezTo>
                  <a:cubicBezTo>
                    <a:pt x="23764" y="8096"/>
                    <a:pt x="22214" y="8005"/>
                    <a:pt x="20672" y="7824"/>
                  </a:cubicBezTo>
                  <a:cubicBezTo>
                    <a:pt x="18217" y="7532"/>
                    <a:pt x="15793" y="7027"/>
                    <a:pt x="13427" y="6315"/>
                  </a:cubicBezTo>
                  <a:cubicBezTo>
                    <a:pt x="11099" y="5616"/>
                    <a:pt x="8828" y="4723"/>
                    <a:pt x="6640" y="3667"/>
                  </a:cubicBezTo>
                  <a:cubicBezTo>
                    <a:pt x="4447" y="2608"/>
                    <a:pt x="2336" y="1393"/>
                    <a:pt x="320" y="29"/>
                  </a:cubicBezTo>
                  <a:cubicBezTo>
                    <a:pt x="291" y="9"/>
                    <a:pt x="261" y="1"/>
                    <a:pt x="2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569;p57">
              <a:extLst>
                <a:ext uri="{FF2B5EF4-FFF2-40B4-BE49-F238E27FC236}">
                  <a16:creationId xmlns:a16="http://schemas.microsoft.com/office/drawing/2014/main" id="{7C0C5637-1D37-AA4D-BE76-8C639E180B80}"/>
                </a:ext>
              </a:extLst>
            </p:cNvPr>
            <p:cNvSpPr/>
            <p:nvPr/>
          </p:nvSpPr>
          <p:spPr>
            <a:xfrm>
              <a:off x="1531525" y="4089125"/>
              <a:ext cx="238175" cy="181900"/>
            </a:xfrm>
            <a:custGeom>
              <a:avLst/>
              <a:gdLst/>
              <a:ahLst/>
              <a:cxnLst/>
              <a:rect l="l" t="t" r="r" b="b"/>
              <a:pathLst>
                <a:path w="9527" h="7276" extrusionOk="0">
                  <a:moveTo>
                    <a:pt x="0" y="1"/>
                  </a:moveTo>
                  <a:lnTo>
                    <a:pt x="0" y="1"/>
                  </a:lnTo>
                  <a:cubicBezTo>
                    <a:pt x="849" y="3984"/>
                    <a:pt x="5049" y="7275"/>
                    <a:pt x="9122" y="7275"/>
                  </a:cubicBezTo>
                  <a:cubicBezTo>
                    <a:pt x="9257" y="7275"/>
                    <a:pt x="9392" y="7271"/>
                    <a:pt x="9527" y="7264"/>
                  </a:cubicBezTo>
                  <a:cubicBezTo>
                    <a:pt x="8011" y="3561"/>
                    <a:pt x="3982" y="469"/>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570;p57">
              <a:extLst>
                <a:ext uri="{FF2B5EF4-FFF2-40B4-BE49-F238E27FC236}">
                  <a16:creationId xmlns:a16="http://schemas.microsoft.com/office/drawing/2014/main" id="{59C49EB1-4B63-5827-9E3A-39AD25A08223}"/>
                </a:ext>
              </a:extLst>
            </p:cNvPr>
            <p:cNvSpPr/>
            <p:nvPr/>
          </p:nvSpPr>
          <p:spPr>
            <a:xfrm>
              <a:off x="1610225" y="4311925"/>
              <a:ext cx="263525" cy="126050"/>
            </a:xfrm>
            <a:custGeom>
              <a:avLst/>
              <a:gdLst/>
              <a:ahLst/>
              <a:cxnLst/>
              <a:rect l="l" t="t" r="r" b="b"/>
              <a:pathLst>
                <a:path w="10541" h="5042" extrusionOk="0">
                  <a:moveTo>
                    <a:pt x="7515" y="0"/>
                  </a:moveTo>
                  <a:cubicBezTo>
                    <a:pt x="4322" y="0"/>
                    <a:pt x="1016" y="2003"/>
                    <a:pt x="0" y="5036"/>
                  </a:cubicBezTo>
                  <a:cubicBezTo>
                    <a:pt x="132" y="5040"/>
                    <a:pt x="264" y="5042"/>
                    <a:pt x="396" y="5042"/>
                  </a:cubicBezTo>
                  <a:cubicBezTo>
                    <a:pt x="4100" y="5042"/>
                    <a:pt x="8001" y="3359"/>
                    <a:pt x="10541" y="683"/>
                  </a:cubicBezTo>
                  <a:cubicBezTo>
                    <a:pt x="9601" y="217"/>
                    <a:pt x="8565" y="0"/>
                    <a:pt x="75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571;p57">
              <a:extLst>
                <a:ext uri="{FF2B5EF4-FFF2-40B4-BE49-F238E27FC236}">
                  <a16:creationId xmlns:a16="http://schemas.microsoft.com/office/drawing/2014/main" id="{29044316-7F8C-4AF7-862D-529E8E8F688B}"/>
                </a:ext>
              </a:extLst>
            </p:cNvPr>
            <p:cNvSpPr/>
            <p:nvPr/>
          </p:nvSpPr>
          <p:spPr>
            <a:xfrm>
              <a:off x="1711725" y="4034800"/>
              <a:ext cx="164025" cy="294225"/>
            </a:xfrm>
            <a:custGeom>
              <a:avLst/>
              <a:gdLst/>
              <a:ahLst/>
              <a:cxnLst/>
              <a:rect l="l" t="t" r="r" b="b"/>
              <a:pathLst>
                <a:path w="6561" h="11769" extrusionOk="0">
                  <a:moveTo>
                    <a:pt x="1735" y="1"/>
                  </a:moveTo>
                  <a:lnTo>
                    <a:pt x="1735" y="1"/>
                  </a:lnTo>
                  <a:cubicBezTo>
                    <a:pt x="1" y="4173"/>
                    <a:pt x="2324" y="9974"/>
                    <a:pt x="6481" y="11768"/>
                  </a:cubicBezTo>
                  <a:cubicBezTo>
                    <a:pt x="6561" y="7696"/>
                    <a:pt x="4605" y="2889"/>
                    <a:pt x="17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572;p57">
              <a:extLst>
                <a:ext uri="{FF2B5EF4-FFF2-40B4-BE49-F238E27FC236}">
                  <a16:creationId xmlns:a16="http://schemas.microsoft.com/office/drawing/2014/main" id="{5CC23381-FBBD-A328-ADF2-3F294EDFDFF0}"/>
                </a:ext>
              </a:extLst>
            </p:cNvPr>
            <p:cNvSpPr/>
            <p:nvPr/>
          </p:nvSpPr>
          <p:spPr>
            <a:xfrm>
              <a:off x="1753050" y="4376425"/>
              <a:ext cx="263575" cy="126050"/>
            </a:xfrm>
            <a:custGeom>
              <a:avLst/>
              <a:gdLst/>
              <a:ahLst/>
              <a:cxnLst/>
              <a:rect l="l" t="t" r="r" b="b"/>
              <a:pathLst>
                <a:path w="10543" h="5042" extrusionOk="0">
                  <a:moveTo>
                    <a:pt x="7517" y="0"/>
                  </a:moveTo>
                  <a:cubicBezTo>
                    <a:pt x="4324" y="0"/>
                    <a:pt x="1017" y="2003"/>
                    <a:pt x="0" y="5035"/>
                  </a:cubicBezTo>
                  <a:cubicBezTo>
                    <a:pt x="132" y="5039"/>
                    <a:pt x="264" y="5042"/>
                    <a:pt x="396" y="5042"/>
                  </a:cubicBezTo>
                  <a:cubicBezTo>
                    <a:pt x="4102" y="5042"/>
                    <a:pt x="8003" y="3359"/>
                    <a:pt x="10542" y="683"/>
                  </a:cubicBezTo>
                  <a:cubicBezTo>
                    <a:pt x="9603" y="216"/>
                    <a:pt x="8566" y="0"/>
                    <a:pt x="75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573;p57">
              <a:extLst>
                <a:ext uri="{FF2B5EF4-FFF2-40B4-BE49-F238E27FC236}">
                  <a16:creationId xmlns:a16="http://schemas.microsoft.com/office/drawing/2014/main" id="{816573D3-1D6C-840F-72CC-B9FAEA83A2F5}"/>
                </a:ext>
              </a:extLst>
            </p:cNvPr>
            <p:cNvSpPr/>
            <p:nvPr/>
          </p:nvSpPr>
          <p:spPr>
            <a:xfrm>
              <a:off x="1854600" y="4099300"/>
              <a:ext cx="164025" cy="294200"/>
            </a:xfrm>
            <a:custGeom>
              <a:avLst/>
              <a:gdLst/>
              <a:ahLst/>
              <a:cxnLst/>
              <a:rect l="l" t="t" r="r" b="b"/>
              <a:pathLst>
                <a:path w="6561" h="11768" extrusionOk="0">
                  <a:moveTo>
                    <a:pt x="1734" y="0"/>
                  </a:moveTo>
                  <a:cubicBezTo>
                    <a:pt x="0" y="4172"/>
                    <a:pt x="2323" y="9974"/>
                    <a:pt x="6480" y="11768"/>
                  </a:cubicBezTo>
                  <a:cubicBezTo>
                    <a:pt x="6560" y="7696"/>
                    <a:pt x="4604" y="2889"/>
                    <a:pt x="17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574;p57">
              <a:extLst>
                <a:ext uri="{FF2B5EF4-FFF2-40B4-BE49-F238E27FC236}">
                  <a16:creationId xmlns:a16="http://schemas.microsoft.com/office/drawing/2014/main" id="{70A8C2F3-6BBC-5544-E5DE-DCB94FCE45A1}"/>
                </a:ext>
              </a:extLst>
            </p:cNvPr>
            <p:cNvSpPr/>
            <p:nvPr/>
          </p:nvSpPr>
          <p:spPr>
            <a:xfrm>
              <a:off x="1944225" y="4425550"/>
              <a:ext cx="237650" cy="163225"/>
            </a:xfrm>
            <a:custGeom>
              <a:avLst/>
              <a:gdLst/>
              <a:ahLst/>
              <a:cxnLst/>
              <a:rect l="l" t="t" r="r" b="b"/>
              <a:pathLst>
                <a:path w="9506" h="6529" extrusionOk="0">
                  <a:moveTo>
                    <a:pt x="7799" y="0"/>
                  </a:moveTo>
                  <a:cubicBezTo>
                    <a:pt x="4166" y="0"/>
                    <a:pt x="474" y="2889"/>
                    <a:pt x="0" y="6529"/>
                  </a:cubicBezTo>
                  <a:cubicBezTo>
                    <a:pt x="3774" y="5913"/>
                    <a:pt x="7459" y="3452"/>
                    <a:pt x="9505" y="225"/>
                  </a:cubicBezTo>
                  <a:cubicBezTo>
                    <a:pt x="8946" y="72"/>
                    <a:pt x="8373" y="0"/>
                    <a:pt x="77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575;p57">
              <a:extLst>
                <a:ext uri="{FF2B5EF4-FFF2-40B4-BE49-F238E27FC236}">
                  <a16:creationId xmlns:a16="http://schemas.microsoft.com/office/drawing/2014/main" id="{2A11BB85-B0A0-F5BF-00EA-9D24B3149DA8}"/>
                </a:ext>
              </a:extLst>
            </p:cNvPr>
            <p:cNvSpPr/>
            <p:nvPr/>
          </p:nvSpPr>
          <p:spPr>
            <a:xfrm>
              <a:off x="1986275" y="4165375"/>
              <a:ext cx="195600" cy="265825"/>
            </a:xfrm>
            <a:custGeom>
              <a:avLst/>
              <a:gdLst/>
              <a:ahLst/>
              <a:cxnLst/>
              <a:rect l="l" t="t" r="r" b="b"/>
              <a:pathLst>
                <a:path w="7824" h="10633" extrusionOk="0">
                  <a:moveTo>
                    <a:pt x="900" y="0"/>
                  </a:moveTo>
                  <a:cubicBezTo>
                    <a:pt x="1" y="4428"/>
                    <a:pt x="3399" y="9674"/>
                    <a:pt x="7823" y="10632"/>
                  </a:cubicBezTo>
                  <a:cubicBezTo>
                    <a:pt x="7118" y="6622"/>
                    <a:pt x="4273" y="2280"/>
                    <a:pt x="9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576;p57">
              <a:extLst>
                <a:ext uri="{FF2B5EF4-FFF2-40B4-BE49-F238E27FC236}">
                  <a16:creationId xmlns:a16="http://schemas.microsoft.com/office/drawing/2014/main" id="{05E51F89-8B11-1C54-2B10-79CB94F56A15}"/>
                </a:ext>
              </a:extLst>
            </p:cNvPr>
            <p:cNvSpPr/>
            <p:nvPr/>
          </p:nvSpPr>
          <p:spPr>
            <a:xfrm>
              <a:off x="2136650" y="4444125"/>
              <a:ext cx="214975" cy="189175"/>
            </a:xfrm>
            <a:custGeom>
              <a:avLst/>
              <a:gdLst/>
              <a:ahLst/>
              <a:cxnLst/>
              <a:rect l="l" t="t" r="r" b="b"/>
              <a:pathLst>
                <a:path w="8599" h="7567" extrusionOk="0">
                  <a:moveTo>
                    <a:pt x="7760" y="0"/>
                  </a:moveTo>
                  <a:cubicBezTo>
                    <a:pt x="3831" y="0"/>
                    <a:pt x="0" y="3600"/>
                    <a:pt x="16" y="7566"/>
                  </a:cubicBezTo>
                  <a:cubicBezTo>
                    <a:pt x="3674" y="6456"/>
                    <a:pt x="6997" y="3526"/>
                    <a:pt x="8598" y="56"/>
                  </a:cubicBezTo>
                  <a:cubicBezTo>
                    <a:pt x="8319" y="19"/>
                    <a:pt x="8040" y="0"/>
                    <a:pt x="77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577;p57">
              <a:extLst>
                <a:ext uri="{FF2B5EF4-FFF2-40B4-BE49-F238E27FC236}">
                  <a16:creationId xmlns:a16="http://schemas.microsoft.com/office/drawing/2014/main" id="{CBB08E61-083E-B102-EC68-B4FB3519C276}"/>
                </a:ext>
              </a:extLst>
            </p:cNvPr>
            <p:cNvSpPr/>
            <p:nvPr/>
          </p:nvSpPr>
          <p:spPr>
            <a:xfrm>
              <a:off x="2137150" y="4205050"/>
              <a:ext cx="214425" cy="240475"/>
            </a:xfrm>
            <a:custGeom>
              <a:avLst/>
              <a:gdLst/>
              <a:ahLst/>
              <a:cxnLst/>
              <a:rect l="l" t="t" r="r" b="b"/>
              <a:pathLst>
                <a:path w="8577" h="9619" extrusionOk="0">
                  <a:moveTo>
                    <a:pt x="302" y="1"/>
                  </a:moveTo>
                  <a:cubicBezTo>
                    <a:pt x="1" y="4510"/>
                    <a:pt x="4064" y="9257"/>
                    <a:pt x="8577" y="9619"/>
                  </a:cubicBezTo>
                  <a:cubicBezTo>
                    <a:pt x="7346" y="5739"/>
                    <a:pt x="3948" y="1813"/>
                    <a:pt x="3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578;p57">
              <a:extLst>
                <a:ext uri="{FF2B5EF4-FFF2-40B4-BE49-F238E27FC236}">
                  <a16:creationId xmlns:a16="http://schemas.microsoft.com/office/drawing/2014/main" id="{A045B8A1-EBCD-975C-DBB1-58FB23A3DC3F}"/>
                </a:ext>
              </a:extLst>
            </p:cNvPr>
            <p:cNvSpPr/>
            <p:nvPr/>
          </p:nvSpPr>
          <p:spPr>
            <a:xfrm>
              <a:off x="2340800" y="4422800"/>
              <a:ext cx="197200" cy="222800"/>
            </a:xfrm>
            <a:custGeom>
              <a:avLst/>
              <a:gdLst/>
              <a:ahLst/>
              <a:cxnLst/>
              <a:rect l="l" t="t" r="r" b="b"/>
              <a:pathLst>
                <a:path w="7888" h="8912" extrusionOk="0">
                  <a:moveTo>
                    <a:pt x="7888" y="0"/>
                  </a:moveTo>
                  <a:cubicBezTo>
                    <a:pt x="3650" y="187"/>
                    <a:pt x="0" y="4731"/>
                    <a:pt x="769" y="8911"/>
                  </a:cubicBezTo>
                  <a:cubicBezTo>
                    <a:pt x="4174" y="7170"/>
                    <a:pt x="6927" y="3699"/>
                    <a:pt x="78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579;p57">
              <a:extLst>
                <a:ext uri="{FF2B5EF4-FFF2-40B4-BE49-F238E27FC236}">
                  <a16:creationId xmlns:a16="http://schemas.microsoft.com/office/drawing/2014/main" id="{B8AA4C67-DABB-4506-D629-5E79D0349514}"/>
                </a:ext>
              </a:extLst>
            </p:cNvPr>
            <p:cNvSpPr/>
            <p:nvPr/>
          </p:nvSpPr>
          <p:spPr>
            <a:xfrm>
              <a:off x="2291775" y="4222775"/>
              <a:ext cx="246175" cy="200900"/>
            </a:xfrm>
            <a:custGeom>
              <a:avLst/>
              <a:gdLst/>
              <a:ahLst/>
              <a:cxnLst/>
              <a:rect l="l" t="t" r="r" b="b"/>
              <a:pathLst>
                <a:path w="9847" h="8036" extrusionOk="0">
                  <a:moveTo>
                    <a:pt x="0" y="1"/>
                  </a:moveTo>
                  <a:lnTo>
                    <a:pt x="0" y="1"/>
                  </a:lnTo>
                  <a:cubicBezTo>
                    <a:pt x="476" y="4259"/>
                    <a:pt x="4853" y="8035"/>
                    <a:pt x="9147" y="8035"/>
                  </a:cubicBezTo>
                  <a:cubicBezTo>
                    <a:pt x="9381" y="8035"/>
                    <a:pt x="9614" y="8024"/>
                    <a:pt x="9847" y="8001"/>
                  </a:cubicBezTo>
                  <a:cubicBezTo>
                    <a:pt x="7948" y="4399"/>
                    <a:pt x="3909" y="1138"/>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3" name="TextBox 52">
            <a:extLst>
              <a:ext uri="{FF2B5EF4-FFF2-40B4-BE49-F238E27FC236}">
                <a16:creationId xmlns:a16="http://schemas.microsoft.com/office/drawing/2014/main" id="{3A67AF35-C1CB-38EB-07CD-1AD8FE103A59}"/>
              </a:ext>
            </a:extLst>
          </p:cNvPr>
          <p:cNvSpPr txBox="1"/>
          <p:nvPr/>
        </p:nvSpPr>
        <p:spPr>
          <a:xfrm>
            <a:off x="6732322" y="422813"/>
            <a:ext cx="2274600" cy="677108"/>
          </a:xfrm>
          <a:prstGeom prst="rect">
            <a:avLst/>
          </a:prstGeom>
          <a:noFill/>
          <a:ln>
            <a:solidFill>
              <a:schemeClr val="accent1"/>
            </a:solidFill>
          </a:ln>
        </p:spPr>
        <p:txBody>
          <a:bodyPr wrap="square" rtlCol="0">
            <a:spAutoFit/>
          </a:bodyPr>
          <a:lstStyle/>
          <a:p>
            <a:pPr algn="ctr"/>
            <a:r>
              <a:rPr lang="fr-CA" sz="1400" dirty="0">
                <a:latin typeface="Montserrat" pitchFamily="2" charset="77"/>
              </a:rPr>
              <a:t>82 études</a:t>
            </a:r>
          </a:p>
          <a:p>
            <a:pPr algn="ctr"/>
            <a:r>
              <a:rPr lang="fr-CA" sz="1200" dirty="0">
                <a:latin typeface="Montserrat" pitchFamily="2" charset="77"/>
              </a:rPr>
              <a:t>64 études primaires</a:t>
            </a:r>
          </a:p>
          <a:p>
            <a:pPr algn="ctr"/>
            <a:r>
              <a:rPr lang="fr-CA" sz="1200" dirty="0">
                <a:latin typeface="Montserrat" pitchFamily="2" charset="77"/>
              </a:rPr>
              <a:t>18 revues systématiques</a:t>
            </a:r>
          </a:p>
        </p:txBody>
      </p:sp>
      <p:sp>
        <p:nvSpPr>
          <p:cNvPr id="54" name="TextBox 53">
            <a:extLst>
              <a:ext uri="{FF2B5EF4-FFF2-40B4-BE49-F238E27FC236}">
                <a16:creationId xmlns:a16="http://schemas.microsoft.com/office/drawing/2014/main" id="{5CCDE491-E73E-657E-E28A-76BA3342CEB2}"/>
              </a:ext>
            </a:extLst>
          </p:cNvPr>
          <p:cNvSpPr txBox="1"/>
          <p:nvPr/>
        </p:nvSpPr>
        <p:spPr>
          <a:xfrm>
            <a:off x="6732322" y="1183854"/>
            <a:ext cx="2274600" cy="1569660"/>
          </a:xfrm>
          <a:prstGeom prst="rect">
            <a:avLst/>
          </a:prstGeom>
          <a:noFill/>
          <a:ln>
            <a:solidFill>
              <a:schemeClr val="accent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lang="fr-CA" sz="1200" dirty="0">
                <a:solidFill>
                  <a:schemeClr val="tx2">
                    <a:lumMod val="75000"/>
                    <a:lumOff val="25000"/>
                  </a:schemeClr>
                </a:solidFill>
                <a:latin typeface="Montserrat" pitchFamily="2" charset="77"/>
              </a:rPr>
              <a:t>Le timing et le nombre de traitements d’acupuncture étaient différents entre les études.</a:t>
            </a:r>
          </a:p>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lang="fr-CA" sz="1200" dirty="0">
                <a:solidFill>
                  <a:schemeClr val="tx2">
                    <a:lumMod val="75000"/>
                    <a:lumOff val="25000"/>
                  </a:schemeClr>
                </a:solidFill>
                <a:latin typeface="Montserrat" pitchFamily="2" charset="77"/>
              </a:rPr>
              <a:t>L’acupuncture était effectuée avant le prélèvement des oocytes dans 40.6% des études.</a:t>
            </a:r>
          </a:p>
        </p:txBody>
      </p:sp>
      <p:grpSp>
        <p:nvGrpSpPr>
          <p:cNvPr id="55" name="Google Shape;3767;p61">
            <a:extLst>
              <a:ext uri="{FF2B5EF4-FFF2-40B4-BE49-F238E27FC236}">
                <a16:creationId xmlns:a16="http://schemas.microsoft.com/office/drawing/2014/main" id="{7A321624-507D-A514-B1B0-2B868AFADC62}"/>
              </a:ext>
            </a:extLst>
          </p:cNvPr>
          <p:cNvGrpSpPr/>
          <p:nvPr/>
        </p:nvGrpSpPr>
        <p:grpSpPr>
          <a:xfrm rot="19290750" flipH="1">
            <a:off x="7338283" y="4266285"/>
            <a:ext cx="1699662" cy="934164"/>
            <a:chOff x="1531525" y="4034800"/>
            <a:chExt cx="1111475" cy="610800"/>
          </a:xfrm>
        </p:grpSpPr>
        <p:sp>
          <p:nvSpPr>
            <p:cNvPr id="56" name="Google Shape;3768;p61">
              <a:extLst>
                <a:ext uri="{FF2B5EF4-FFF2-40B4-BE49-F238E27FC236}">
                  <a16:creationId xmlns:a16="http://schemas.microsoft.com/office/drawing/2014/main" id="{5E4B716D-C752-F298-1A52-6E620AFCB066}"/>
                </a:ext>
              </a:extLst>
            </p:cNvPr>
            <p:cNvSpPr/>
            <p:nvPr/>
          </p:nvSpPr>
          <p:spPr>
            <a:xfrm>
              <a:off x="1717125" y="4239250"/>
              <a:ext cx="925875" cy="209800"/>
            </a:xfrm>
            <a:custGeom>
              <a:avLst/>
              <a:gdLst/>
              <a:ahLst/>
              <a:cxnLst/>
              <a:rect l="l" t="t" r="r" b="b"/>
              <a:pathLst>
                <a:path w="37035" h="8392" extrusionOk="0">
                  <a:moveTo>
                    <a:pt x="232" y="1"/>
                  </a:moveTo>
                  <a:cubicBezTo>
                    <a:pt x="105" y="1"/>
                    <a:pt x="0" y="167"/>
                    <a:pt x="128" y="254"/>
                  </a:cubicBezTo>
                  <a:cubicBezTo>
                    <a:pt x="378" y="422"/>
                    <a:pt x="630" y="589"/>
                    <a:pt x="884" y="754"/>
                  </a:cubicBezTo>
                  <a:cubicBezTo>
                    <a:pt x="2943" y="2100"/>
                    <a:pt x="5101" y="3292"/>
                    <a:pt x="7335" y="4321"/>
                  </a:cubicBezTo>
                  <a:cubicBezTo>
                    <a:pt x="9558" y="5345"/>
                    <a:pt x="11859" y="6190"/>
                    <a:pt x="14217" y="6849"/>
                  </a:cubicBezTo>
                  <a:cubicBezTo>
                    <a:pt x="16643" y="7529"/>
                    <a:pt x="19126" y="7988"/>
                    <a:pt x="21636" y="8221"/>
                  </a:cubicBezTo>
                  <a:cubicBezTo>
                    <a:pt x="22857" y="8335"/>
                    <a:pt x="24083" y="8391"/>
                    <a:pt x="25309" y="8391"/>
                  </a:cubicBezTo>
                  <a:cubicBezTo>
                    <a:pt x="26655" y="8391"/>
                    <a:pt x="28001" y="8323"/>
                    <a:pt x="29341" y="8186"/>
                  </a:cubicBezTo>
                  <a:cubicBezTo>
                    <a:pt x="31899" y="7924"/>
                    <a:pt x="34424" y="7394"/>
                    <a:pt x="36870" y="6604"/>
                  </a:cubicBezTo>
                  <a:cubicBezTo>
                    <a:pt x="37034" y="6551"/>
                    <a:pt x="36967" y="6318"/>
                    <a:pt x="36820" y="6318"/>
                  </a:cubicBezTo>
                  <a:cubicBezTo>
                    <a:pt x="36804" y="6318"/>
                    <a:pt x="36787" y="6321"/>
                    <a:pt x="36770" y="6327"/>
                  </a:cubicBezTo>
                  <a:cubicBezTo>
                    <a:pt x="36468" y="6423"/>
                    <a:pt x="36165" y="6518"/>
                    <a:pt x="35861" y="6607"/>
                  </a:cubicBezTo>
                  <a:cubicBezTo>
                    <a:pt x="33410" y="7331"/>
                    <a:pt x="30882" y="7782"/>
                    <a:pt x="28334" y="7981"/>
                  </a:cubicBezTo>
                  <a:cubicBezTo>
                    <a:pt x="27329" y="8058"/>
                    <a:pt x="26322" y="8096"/>
                    <a:pt x="25315" y="8096"/>
                  </a:cubicBezTo>
                  <a:cubicBezTo>
                    <a:pt x="23764" y="8096"/>
                    <a:pt x="22214" y="8005"/>
                    <a:pt x="20672" y="7824"/>
                  </a:cubicBezTo>
                  <a:cubicBezTo>
                    <a:pt x="18217" y="7532"/>
                    <a:pt x="15793" y="7027"/>
                    <a:pt x="13427" y="6315"/>
                  </a:cubicBezTo>
                  <a:cubicBezTo>
                    <a:pt x="11099" y="5616"/>
                    <a:pt x="8828" y="4723"/>
                    <a:pt x="6640" y="3667"/>
                  </a:cubicBezTo>
                  <a:cubicBezTo>
                    <a:pt x="4447" y="2608"/>
                    <a:pt x="2336" y="1393"/>
                    <a:pt x="320" y="29"/>
                  </a:cubicBezTo>
                  <a:cubicBezTo>
                    <a:pt x="291" y="9"/>
                    <a:pt x="261" y="1"/>
                    <a:pt x="2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3769;p61">
              <a:extLst>
                <a:ext uri="{FF2B5EF4-FFF2-40B4-BE49-F238E27FC236}">
                  <a16:creationId xmlns:a16="http://schemas.microsoft.com/office/drawing/2014/main" id="{3F871F2B-8813-E86E-8AAB-EDE265C05BC3}"/>
                </a:ext>
              </a:extLst>
            </p:cNvPr>
            <p:cNvSpPr/>
            <p:nvPr/>
          </p:nvSpPr>
          <p:spPr>
            <a:xfrm>
              <a:off x="1531525" y="4089125"/>
              <a:ext cx="238175" cy="181900"/>
            </a:xfrm>
            <a:custGeom>
              <a:avLst/>
              <a:gdLst/>
              <a:ahLst/>
              <a:cxnLst/>
              <a:rect l="l" t="t" r="r" b="b"/>
              <a:pathLst>
                <a:path w="9527" h="7276" extrusionOk="0">
                  <a:moveTo>
                    <a:pt x="0" y="1"/>
                  </a:moveTo>
                  <a:lnTo>
                    <a:pt x="0" y="1"/>
                  </a:lnTo>
                  <a:cubicBezTo>
                    <a:pt x="849" y="3984"/>
                    <a:pt x="5049" y="7275"/>
                    <a:pt x="9122" y="7275"/>
                  </a:cubicBezTo>
                  <a:cubicBezTo>
                    <a:pt x="9257" y="7275"/>
                    <a:pt x="9392" y="7271"/>
                    <a:pt x="9527" y="7264"/>
                  </a:cubicBezTo>
                  <a:cubicBezTo>
                    <a:pt x="8011" y="3561"/>
                    <a:pt x="3982" y="469"/>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3770;p61">
              <a:extLst>
                <a:ext uri="{FF2B5EF4-FFF2-40B4-BE49-F238E27FC236}">
                  <a16:creationId xmlns:a16="http://schemas.microsoft.com/office/drawing/2014/main" id="{32DEB3AF-024D-5C40-9B58-A7DDCCD48A72}"/>
                </a:ext>
              </a:extLst>
            </p:cNvPr>
            <p:cNvSpPr/>
            <p:nvPr/>
          </p:nvSpPr>
          <p:spPr>
            <a:xfrm>
              <a:off x="1610225" y="4311925"/>
              <a:ext cx="263525" cy="126050"/>
            </a:xfrm>
            <a:custGeom>
              <a:avLst/>
              <a:gdLst/>
              <a:ahLst/>
              <a:cxnLst/>
              <a:rect l="l" t="t" r="r" b="b"/>
              <a:pathLst>
                <a:path w="10541" h="5042" extrusionOk="0">
                  <a:moveTo>
                    <a:pt x="7515" y="0"/>
                  </a:moveTo>
                  <a:cubicBezTo>
                    <a:pt x="4322" y="0"/>
                    <a:pt x="1016" y="2003"/>
                    <a:pt x="0" y="5036"/>
                  </a:cubicBezTo>
                  <a:cubicBezTo>
                    <a:pt x="132" y="5040"/>
                    <a:pt x="264" y="5042"/>
                    <a:pt x="396" y="5042"/>
                  </a:cubicBezTo>
                  <a:cubicBezTo>
                    <a:pt x="4100" y="5042"/>
                    <a:pt x="8001" y="3359"/>
                    <a:pt x="10541" y="683"/>
                  </a:cubicBezTo>
                  <a:cubicBezTo>
                    <a:pt x="9601" y="217"/>
                    <a:pt x="8565" y="0"/>
                    <a:pt x="75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3771;p61">
              <a:extLst>
                <a:ext uri="{FF2B5EF4-FFF2-40B4-BE49-F238E27FC236}">
                  <a16:creationId xmlns:a16="http://schemas.microsoft.com/office/drawing/2014/main" id="{06365C47-71A2-E109-6466-D8D8AC88B858}"/>
                </a:ext>
              </a:extLst>
            </p:cNvPr>
            <p:cNvSpPr/>
            <p:nvPr/>
          </p:nvSpPr>
          <p:spPr>
            <a:xfrm>
              <a:off x="1711725" y="4034800"/>
              <a:ext cx="164025" cy="294225"/>
            </a:xfrm>
            <a:custGeom>
              <a:avLst/>
              <a:gdLst/>
              <a:ahLst/>
              <a:cxnLst/>
              <a:rect l="l" t="t" r="r" b="b"/>
              <a:pathLst>
                <a:path w="6561" h="11769" extrusionOk="0">
                  <a:moveTo>
                    <a:pt x="1735" y="1"/>
                  </a:moveTo>
                  <a:lnTo>
                    <a:pt x="1735" y="1"/>
                  </a:lnTo>
                  <a:cubicBezTo>
                    <a:pt x="1" y="4173"/>
                    <a:pt x="2324" y="9974"/>
                    <a:pt x="6481" y="11768"/>
                  </a:cubicBezTo>
                  <a:cubicBezTo>
                    <a:pt x="6561" y="7696"/>
                    <a:pt x="4605" y="2889"/>
                    <a:pt x="17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3772;p61">
              <a:extLst>
                <a:ext uri="{FF2B5EF4-FFF2-40B4-BE49-F238E27FC236}">
                  <a16:creationId xmlns:a16="http://schemas.microsoft.com/office/drawing/2014/main" id="{31A65376-088A-D448-E4CB-2D6E7F583698}"/>
                </a:ext>
              </a:extLst>
            </p:cNvPr>
            <p:cNvSpPr/>
            <p:nvPr/>
          </p:nvSpPr>
          <p:spPr>
            <a:xfrm>
              <a:off x="1753050" y="4376425"/>
              <a:ext cx="263575" cy="126050"/>
            </a:xfrm>
            <a:custGeom>
              <a:avLst/>
              <a:gdLst/>
              <a:ahLst/>
              <a:cxnLst/>
              <a:rect l="l" t="t" r="r" b="b"/>
              <a:pathLst>
                <a:path w="10543" h="5042" extrusionOk="0">
                  <a:moveTo>
                    <a:pt x="7517" y="0"/>
                  </a:moveTo>
                  <a:cubicBezTo>
                    <a:pt x="4324" y="0"/>
                    <a:pt x="1017" y="2003"/>
                    <a:pt x="0" y="5035"/>
                  </a:cubicBezTo>
                  <a:cubicBezTo>
                    <a:pt x="132" y="5039"/>
                    <a:pt x="264" y="5042"/>
                    <a:pt x="396" y="5042"/>
                  </a:cubicBezTo>
                  <a:cubicBezTo>
                    <a:pt x="4102" y="5042"/>
                    <a:pt x="8003" y="3359"/>
                    <a:pt x="10542" y="683"/>
                  </a:cubicBezTo>
                  <a:cubicBezTo>
                    <a:pt x="9603" y="216"/>
                    <a:pt x="8566" y="0"/>
                    <a:pt x="75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3773;p61">
              <a:extLst>
                <a:ext uri="{FF2B5EF4-FFF2-40B4-BE49-F238E27FC236}">
                  <a16:creationId xmlns:a16="http://schemas.microsoft.com/office/drawing/2014/main" id="{DE0D3CA7-4A76-9C88-CE06-6B69D16533DD}"/>
                </a:ext>
              </a:extLst>
            </p:cNvPr>
            <p:cNvSpPr/>
            <p:nvPr/>
          </p:nvSpPr>
          <p:spPr>
            <a:xfrm>
              <a:off x="1854600" y="4099300"/>
              <a:ext cx="164025" cy="294200"/>
            </a:xfrm>
            <a:custGeom>
              <a:avLst/>
              <a:gdLst/>
              <a:ahLst/>
              <a:cxnLst/>
              <a:rect l="l" t="t" r="r" b="b"/>
              <a:pathLst>
                <a:path w="6561" h="11768" extrusionOk="0">
                  <a:moveTo>
                    <a:pt x="1734" y="0"/>
                  </a:moveTo>
                  <a:cubicBezTo>
                    <a:pt x="0" y="4172"/>
                    <a:pt x="2323" y="9974"/>
                    <a:pt x="6480" y="11768"/>
                  </a:cubicBezTo>
                  <a:cubicBezTo>
                    <a:pt x="6560" y="7696"/>
                    <a:pt x="4604" y="2889"/>
                    <a:pt x="17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3774;p61">
              <a:extLst>
                <a:ext uri="{FF2B5EF4-FFF2-40B4-BE49-F238E27FC236}">
                  <a16:creationId xmlns:a16="http://schemas.microsoft.com/office/drawing/2014/main" id="{89E92886-0994-1B31-8B81-A04EBDACBEAA}"/>
                </a:ext>
              </a:extLst>
            </p:cNvPr>
            <p:cNvSpPr/>
            <p:nvPr/>
          </p:nvSpPr>
          <p:spPr>
            <a:xfrm>
              <a:off x="1944225" y="4425550"/>
              <a:ext cx="237650" cy="163225"/>
            </a:xfrm>
            <a:custGeom>
              <a:avLst/>
              <a:gdLst/>
              <a:ahLst/>
              <a:cxnLst/>
              <a:rect l="l" t="t" r="r" b="b"/>
              <a:pathLst>
                <a:path w="9506" h="6529" extrusionOk="0">
                  <a:moveTo>
                    <a:pt x="7799" y="0"/>
                  </a:moveTo>
                  <a:cubicBezTo>
                    <a:pt x="4166" y="0"/>
                    <a:pt x="474" y="2889"/>
                    <a:pt x="0" y="6529"/>
                  </a:cubicBezTo>
                  <a:cubicBezTo>
                    <a:pt x="3774" y="5913"/>
                    <a:pt x="7459" y="3452"/>
                    <a:pt x="9505" y="225"/>
                  </a:cubicBezTo>
                  <a:cubicBezTo>
                    <a:pt x="8946" y="72"/>
                    <a:pt x="8373" y="0"/>
                    <a:pt x="77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3775;p61">
              <a:extLst>
                <a:ext uri="{FF2B5EF4-FFF2-40B4-BE49-F238E27FC236}">
                  <a16:creationId xmlns:a16="http://schemas.microsoft.com/office/drawing/2014/main" id="{710DF4B8-B3E4-A78D-D614-BA07F417DA2E}"/>
                </a:ext>
              </a:extLst>
            </p:cNvPr>
            <p:cNvSpPr/>
            <p:nvPr/>
          </p:nvSpPr>
          <p:spPr>
            <a:xfrm>
              <a:off x="1986275" y="4165375"/>
              <a:ext cx="195600" cy="265825"/>
            </a:xfrm>
            <a:custGeom>
              <a:avLst/>
              <a:gdLst/>
              <a:ahLst/>
              <a:cxnLst/>
              <a:rect l="l" t="t" r="r" b="b"/>
              <a:pathLst>
                <a:path w="7824" h="10633" extrusionOk="0">
                  <a:moveTo>
                    <a:pt x="900" y="0"/>
                  </a:moveTo>
                  <a:cubicBezTo>
                    <a:pt x="1" y="4428"/>
                    <a:pt x="3399" y="9674"/>
                    <a:pt x="7823" y="10632"/>
                  </a:cubicBezTo>
                  <a:cubicBezTo>
                    <a:pt x="7118" y="6622"/>
                    <a:pt x="4273" y="2280"/>
                    <a:pt x="90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 name="Google Shape;3776;p61">
              <a:extLst>
                <a:ext uri="{FF2B5EF4-FFF2-40B4-BE49-F238E27FC236}">
                  <a16:creationId xmlns:a16="http://schemas.microsoft.com/office/drawing/2014/main" id="{777C7180-5F63-9B3C-8EFF-2E98DB44B06C}"/>
                </a:ext>
              </a:extLst>
            </p:cNvPr>
            <p:cNvSpPr/>
            <p:nvPr/>
          </p:nvSpPr>
          <p:spPr>
            <a:xfrm>
              <a:off x="2136650" y="4444125"/>
              <a:ext cx="214975" cy="189175"/>
            </a:xfrm>
            <a:custGeom>
              <a:avLst/>
              <a:gdLst/>
              <a:ahLst/>
              <a:cxnLst/>
              <a:rect l="l" t="t" r="r" b="b"/>
              <a:pathLst>
                <a:path w="8599" h="7567" extrusionOk="0">
                  <a:moveTo>
                    <a:pt x="7760" y="0"/>
                  </a:moveTo>
                  <a:cubicBezTo>
                    <a:pt x="3831" y="0"/>
                    <a:pt x="0" y="3600"/>
                    <a:pt x="16" y="7566"/>
                  </a:cubicBezTo>
                  <a:cubicBezTo>
                    <a:pt x="3674" y="6456"/>
                    <a:pt x="6997" y="3526"/>
                    <a:pt x="8598" y="56"/>
                  </a:cubicBezTo>
                  <a:cubicBezTo>
                    <a:pt x="8319" y="19"/>
                    <a:pt x="8040" y="0"/>
                    <a:pt x="77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 name="Google Shape;3777;p61">
              <a:extLst>
                <a:ext uri="{FF2B5EF4-FFF2-40B4-BE49-F238E27FC236}">
                  <a16:creationId xmlns:a16="http://schemas.microsoft.com/office/drawing/2014/main" id="{CDC15079-1333-E4F9-D403-4DAA564C35F7}"/>
                </a:ext>
              </a:extLst>
            </p:cNvPr>
            <p:cNvSpPr/>
            <p:nvPr/>
          </p:nvSpPr>
          <p:spPr>
            <a:xfrm>
              <a:off x="2137150" y="4205050"/>
              <a:ext cx="214425" cy="240475"/>
            </a:xfrm>
            <a:custGeom>
              <a:avLst/>
              <a:gdLst/>
              <a:ahLst/>
              <a:cxnLst/>
              <a:rect l="l" t="t" r="r" b="b"/>
              <a:pathLst>
                <a:path w="8577" h="9619" extrusionOk="0">
                  <a:moveTo>
                    <a:pt x="302" y="1"/>
                  </a:moveTo>
                  <a:cubicBezTo>
                    <a:pt x="1" y="4510"/>
                    <a:pt x="4064" y="9257"/>
                    <a:pt x="8577" y="9619"/>
                  </a:cubicBezTo>
                  <a:cubicBezTo>
                    <a:pt x="7346" y="5739"/>
                    <a:pt x="3948" y="1813"/>
                    <a:pt x="3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 name="Google Shape;3778;p61">
              <a:extLst>
                <a:ext uri="{FF2B5EF4-FFF2-40B4-BE49-F238E27FC236}">
                  <a16:creationId xmlns:a16="http://schemas.microsoft.com/office/drawing/2014/main" id="{D3C22FF5-E3D6-25F2-1A7B-6281BBC6FE16}"/>
                </a:ext>
              </a:extLst>
            </p:cNvPr>
            <p:cNvSpPr/>
            <p:nvPr/>
          </p:nvSpPr>
          <p:spPr>
            <a:xfrm>
              <a:off x="2340800" y="4422800"/>
              <a:ext cx="197200" cy="222800"/>
            </a:xfrm>
            <a:custGeom>
              <a:avLst/>
              <a:gdLst/>
              <a:ahLst/>
              <a:cxnLst/>
              <a:rect l="l" t="t" r="r" b="b"/>
              <a:pathLst>
                <a:path w="7888" h="8912" extrusionOk="0">
                  <a:moveTo>
                    <a:pt x="7888" y="0"/>
                  </a:moveTo>
                  <a:cubicBezTo>
                    <a:pt x="3650" y="187"/>
                    <a:pt x="0" y="4731"/>
                    <a:pt x="769" y="8911"/>
                  </a:cubicBezTo>
                  <a:cubicBezTo>
                    <a:pt x="4174" y="7170"/>
                    <a:pt x="6927" y="3699"/>
                    <a:pt x="788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3779;p61">
              <a:extLst>
                <a:ext uri="{FF2B5EF4-FFF2-40B4-BE49-F238E27FC236}">
                  <a16:creationId xmlns:a16="http://schemas.microsoft.com/office/drawing/2014/main" id="{C8031D0E-506A-5247-DC7A-BC3CCD2D4DC3}"/>
                </a:ext>
              </a:extLst>
            </p:cNvPr>
            <p:cNvSpPr/>
            <p:nvPr/>
          </p:nvSpPr>
          <p:spPr>
            <a:xfrm>
              <a:off x="2291775" y="4222775"/>
              <a:ext cx="246175" cy="200900"/>
            </a:xfrm>
            <a:custGeom>
              <a:avLst/>
              <a:gdLst/>
              <a:ahLst/>
              <a:cxnLst/>
              <a:rect l="l" t="t" r="r" b="b"/>
              <a:pathLst>
                <a:path w="9847" h="8036" extrusionOk="0">
                  <a:moveTo>
                    <a:pt x="0" y="1"/>
                  </a:moveTo>
                  <a:lnTo>
                    <a:pt x="0" y="1"/>
                  </a:lnTo>
                  <a:cubicBezTo>
                    <a:pt x="476" y="4259"/>
                    <a:pt x="4853" y="8035"/>
                    <a:pt x="9147" y="8035"/>
                  </a:cubicBezTo>
                  <a:cubicBezTo>
                    <a:pt x="9381" y="8035"/>
                    <a:pt x="9614" y="8024"/>
                    <a:pt x="9847" y="8001"/>
                  </a:cubicBezTo>
                  <a:cubicBezTo>
                    <a:pt x="7948" y="4399"/>
                    <a:pt x="3909" y="1138"/>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28" name="Google Shape;835;p36">
            <a:extLst>
              <a:ext uri="{FF2B5EF4-FFF2-40B4-BE49-F238E27FC236}">
                <a16:creationId xmlns:a16="http://schemas.microsoft.com/office/drawing/2014/main" id="{726D08BC-CE75-607E-2123-7AC7AC7732FB}"/>
              </a:ext>
            </a:extLst>
          </p:cNvPr>
          <p:cNvGrpSpPr/>
          <p:nvPr/>
        </p:nvGrpSpPr>
        <p:grpSpPr>
          <a:xfrm rot="537786" flipH="1">
            <a:off x="-49636" y="3500045"/>
            <a:ext cx="2079761" cy="998969"/>
            <a:chOff x="7097752" y="20911"/>
            <a:chExt cx="2079738" cy="998958"/>
          </a:xfrm>
        </p:grpSpPr>
        <p:sp>
          <p:nvSpPr>
            <p:cNvPr id="1029" name="Google Shape;836;p36">
              <a:extLst>
                <a:ext uri="{FF2B5EF4-FFF2-40B4-BE49-F238E27FC236}">
                  <a16:creationId xmlns:a16="http://schemas.microsoft.com/office/drawing/2014/main" id="{36E50BCC-777E-B255-A0D9-1EBD4560A847}"/>
                </a:ext>
              </a:extLst>
            </p:cNvPr>
            <p:cNvSpPr/>
            <p:nvPr/>
          </p:nvSpPr>
          <p:spPr>
            <a:xfrm rot="10242002" flipH="1">
              <a:off x="7140028" y="177620"/>
              <a:ext cx="1995185" cy="685539"/>
            </a:xfrm>
            <a:custGeom>
              <a:avLst/>
              <a:gdLst/>
              <a:ahLst/>
              <a:cxnLst/>
              <a:rect l="l" t="t" r="r" b="b"/>
              <a:pathLst>
                <a:path w="53316" h="18318" extrusionOk="0">
                  <a:moveTo>
                    <a:pt x="36788" y="0"/>
                  </a:moveTo>
                  <a:cubicBezTo>
                    <a:pt x="29094" y="0"/>
                    <a:pt x="21838" y="821"/>
                    <a:pt x="14092" y="2499"/>
                  </a:cubicBezTo>
                  <a:cubicBezTo>
                    <a:pt x="11891" y="2961"/>
                    <a:pt x="9710" y="3533"/>
                    <a:pt x="7480" y="4217"/>
                  </a:cubicBezTo>
                  <a:cubicBezTo>
                    <a:pt x="4966" y="4957"/>
                    <a:pt x="2553" y="5719"/>
                    <a:pt x="0" y="6875"/>
                  </a:cubicBezTo>
                  <a:cubicBezTo>
                    <a:pt x="5420" y="14654"/>
                    <a:pt x="15102" y="18317"/>
                    <a:pt x="24394" y="18317"/>
                  </a:cubicBezTo>
                  <a:cubicBezTo>
                    <a:pt x="25636" y="18317"/>
                    <a:pt x="26871" y="18252"/>
                    <a:pt x="28087" y="18122"/>
                  </a:cubicBezTo>
                  <a:cubicBezTo>
                    <a:pt x="38409" y="17080"/>
                    <a:pt x="49056" y="11277"/>
                    <a:pt x="53313" y="1419"/>
                  </a:cubicBezTo>
                  <a:lnTo>
                    <a:pt x="53315" y="1419"/>
                  </a:lnTo>
                  <a:cubicBezTo>
                    <a:pt x="49443" y="595"/>
                    <a:pt x="45761" y="308"/>
                    <a:pt x="41959" y="120"/>
                  </a:cubicBezTo>
                  <a:cubicBezTo>
                    <a:pt x="40207" y="40"/>
                    <a:pt x="38487" y="0"/>
                    <a:pt x="367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837;p36">
              <a:extLst>
                <a:ext uri="{FF2B5EF4-FFF2-40B4-BE49-F238E27FC236}">
                  <a16:creationId xmlns:a16="http://schemas.microsoft.com/office/drawing/2014/main" id="{0FB72C50-77B6-FADB-14C2-28A3B8E9BCE8}"/>
                </a:ext>
              </a:extLst>
            </p:cNvPr>
            <p:cNvSpPr/>
            <p:nvPr/>
          </p:nvSpPr>
          <p:spPr>
            <a:xfrm rot="10242002" flipH="1">
              <a:off x="7319353" y="511184"/>
              <a:ext cx="1781955" cy="246028"/>
            </a:xfrm>
            <a:custGeom>
              <a:avLst/>
              <a:gdLst/>
              <a:ahLst/>
              <a:cxnLst/>
              <a:rect l="l" t="t" r="r" b="b"/>
              <a:pathLst>
                <a:path w="47618" h="6574" extrusionOk="0">
                  <a:moveTo>
                    <a:pt x="47618" y="1"/>
                  </a:moveTo>
                  <a:lnTo>
                    <a:pt x="47618" y="1"/>
                  </a:lnTo>
                  <a:cubicBezTo>
                    <a:pt x="45977" y="516"/>
                    <a:pt x="43521" y="1268"/>
                    <a:pt x="41828" y="1731"/>
                  </a:cubicBezTo>
                  <a:cubicBezTo>
                    <a:pt x="31244" y="4685"/>
                    <a:pt x="20234" y="6129"/>
                    <a:pt x="9238" y="6129"/>
                  </a:cubicBezTo>
                  <a:cubicBezTo>
                    <a:pt x="6154" y="6129"/>
                    <a:pt x="3072" y="6016"/>
                    <a:pt x="1" y="5790"/>
                  </a:cubicBezTo>
                  <a:lnTo>
                    <a:pt x="1" y="5792"/>
                  </a:lnTo>
                  <a:cubicBezTo>
                    <a:pt x="4051" y="6316"/>
                    <a:pt x="8138" y="6574"/>
                    <a:pt x="12227" y="6574"/>
                  </a:cubicBezTo>
                  <a:cubicBezTo>
                    <a:pt x="22277" y="6574"/>
                    <a:pt x="32342" y="5016"/>
                    <a:pt x="41915" y="2023"/>
                  </a:cubicBezTo>
                  <a:cubicBezTo>
                    <a:pt x="43567" y="1481"/>
                    <a:pt x="46012" y="634"/>
                    <a:pt x="476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838;p36">
              <a:extLst>
                <a:ext uri="{FF2B5EF4-FFF2-40B4-BE49-F238E27FC236}">
                  <a16:creationId xmlns:a16="http://schemas.microsoft.com/office/drawing/2014/main" id="{5C6A40C8-B148-DA54-4730-C9ADCE20C852}"/>
                </a:ext>
              </a:extLst>
            </p:cNvPr>
            <p:cNvSpPr/>
            <p:nvPr/>
          </p:nvSpPr>
          <p:spPr>
            <a:xfrm rot="10242002" flipH="1">
              <a:off x="8357714" y="231392"/>
              <a:ext cx="355658" cy="510206"/>
            </a:xfrm>
            <a:custGeom>
              <a:avLst/>
              <a:gdLst/>
              <a:ahLst/>
              <a:cxnLst/>
              <a:rect l="l" t="t" r="r" b="b"/>
              <a:pathLst>
                <a:path w="9504" h="13633" extrusionOk="0">
                  <a:moveTo>
                    <a:pt x="0" y="1"/>
                  </a:moveTo>
                  <a:lnTo>
                    <a:pt x="0" y="1"/>
                  </a:lnTo>
                  <a:cubicBezTo>
                    <a:pt x="2519" y="1908"/>
                    <a:pt x="5375" y="3358"/>
                    <a:pt x="8378" y="4339"/>
                  </a:cubicBezTo>
                  <a:lnTo>
                    <a:pt x="8378" y="4339"/>
                  </a:lnTo>
                  <a:cubicBezTo>
                    <a:pt x="7769" y="4962"/>
                    <a:pt x="7176" y="5602"/>
                    <a:pt x="6592" y="6251"/>
                  </a:cubicBezTo>
                  <a:cubicBezTo>
                    <a:pt x="4514" y="8560"/>
                    <a:pt x="2593" y="11016"/>
                    <a:pt x="914" y="13633"/>
                  </a:cubicBezTo>
                  <a:cubicBezTo>
                    <a:pt x="3574" y="10478"/>
                    <a:pt x="6287" y="7374"/>
                    <a:pt x="9158" y="4411"/>
                  </a:cubicBezTo>
                  <a:lnTo>
                    <a:pt x="9503" y="4053"/>
                  </a:lnTo>
                  <a:lnTo>
                    <a:pt x="9030" y="3909"/>
                  </a:lnTo>
                  <a:cubicBezTo>
                    <a:pt x="5882" y="2969"/>
                    <a:pt x="2857" y="1630"/>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839;p36">
              <a:extLst>
                <a:ext uri="{FF2B5EF4-FFF2-40B4-BE49-F238E27FC236}">
                  <a16:creationId xmlns:a16="http://schemas.microsoft.com/office/drawing/2014/main" id="{A31750C4-5F0A-2893-E7BF-9F9221286A26}"/>
                </a:ext>
              </a:extLst>
            </p:cNvPr>
            <p:cNvSpPr/>
            <p:nvPr/>
          </p:nvSpPr>
          <p:spPr>
            <a:xfrm rot="10242002" flipH="1">
              <a:off x="7793586" y="295509"/>
              <a:ext cx="333354" cy="456652"/>
            </a:xfrm>
            <a:custGeom>
              <a:avLst/>
              <a:gdLst/>
              <a:ahLst/>
              <a:cxnLst/>
              <a:rect l="l" t="t" r="r" b="b"/>
              <a:pathLst>
                <a:path w="8908" h="12202" extrusionOk="0">
                  <a:moveTo>
                    <a:pt x="730" y="0"/>
                  </a:moveTo>
                  <a:lnTo>
                    <a:pt x="730" y="0"/>
                  </a:lnTo>
                  <a:cubicBezTo>
                    <a:pt x="2897" y="1832"/>
                    <a:pt x="5280" y="3400"/>
                    <a:pt x="7788" y="4727"/>
                  </a:cubicBezTo>
                  <a:lnTo>
                    <a:pt x="7788" y="4727"/>
                  </a:lnTo>
                  <a:cubicBezTo>
                    <a:pt x="4947" y="6945"/>
                    <a:pt x="2302" y="9426"/>
                    <a:pt x="0" y="12201"/>
                  </a:cubicBezTo>
                  <a:cubicBezTo>
                    <a:pt x="2775" y="9688"/>
                    <a:pt x="5588" y="7225"/>
                    <a:pt x="8534" y="4918"/>
                  </a:cubicBezTo>
                  <a:lnTo>
                    <a:pt x="8908" y="4621"/>
                  </a:lnTo>
                  <a:lnTo>
                    <a:pt x="8486" y="4407"/>
                  </a:lnTo>
                  <a:cubicBezTo>
                    <a:pt x="5828" y="3073"/>
                    <a:pt x="3255" y="1578"/>
                    <a:pt x="7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840;p36">
              <a:extLst>
                <a:ext uri="{FF2B5EF4-FFF2-40B4-BE49-F238E27FC236}">
                  <a16:creationId xmlns:a16="http://schemas.microsoft.com/office/drawing/2014/main" id="{44F98572-CEC2-40DC-E3A4-E4AA07C58C6F}"/>
                </a:ext>
              </a:extLst>
            </p:cNvPr>
            <p:cNvSpPr/>
            <p:nvPr/>
          </p:nvSpPr>
          <p:spPr>
            <a:xfrm rot="10242002" flipH="1">
              <a:off x="7488126" y="484953"/>
              <a:ext cx="193247" cy="268707"/>
            </a:xfrm>
            <a:custGeom>
              <a:avLst/>
              <a:gdLst/>
              <a:ahLst/>
              <a:cxnLst/>
              <a:rect l="l" t="t" r="r" b="b"/>
              <a:pathLst>
                <a:path w="5164" h="7180" extrusionOk="0">
                  <a:moveTo>
                    <a:pt x="66" y="1"/>
                  </a:moveTo>
                  <a:lnTo>
                    <a:pt x="66" y="1"/>
                  </a:lnTo>
                  <a:cubicBezTo>
                    <a:pt x="1337" y="1272"/>
                    <a:pt x="2716" y="2415"/>
                    <a:pt x="4123" y="3526"/>
                  </a:cubicBezTo>
                  <a:lnTo>
                    <a:pt x="4123" y="3526"/>
                  </a:lnTo>
                  <a:cubicBezTo>
                    <a:pt x="3835" y="3735"/>
                    <a:pt x="3549" y="3947"/>
                    <a:pt x="3266" y="4163"/>
                  </a:cubicBezTo>
                  <a:cubicBezTo>
                    <a:pt x="2098" y="5080"/>
                    <a:pt x="979" y="6062"/>
                    <a:pt x="1" y="7180"/>
                  </a:cubicBezTo>
                  <a:lnTo>
                    <a:pt x="1" y="7180"/>
                  </a:lnTo>
                  <a:cubicBezTo>
                    <a:pt x="416" y="6908"/>
                    <a:pt x="816" y="6619"/>
                    <a:pt x="1221" y="6341"/>
                  </a:cubicBezTo>
                  <a:cubicBezTo>
                    <a:pt x="2465" y="5459"/>
                    <a:pt x="3914" y="4413"/>
                    <a:pt x="5163" y="3549"/>
                  </a:cubicBezTo>
                  <a:cubicBezTo>
                    <a:pt x="3517" y="2290"/>
                    <a:pt x="1857" y="1053"/>
                    <a:pt x="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4" name="Google Shape;841;p36">
            <a:extLst>
              <a:ext uri="{FF2B5EF4-FFF2-40B4-BE49-F238E27FC236}">
                <a16:creationId xmlns:a16="http://schemas.microsoft.com/office/drawing/2014/main" id="{95697D97-1728-C5E8-5578-A8F4B91DA6D7}"/>
              </a:ext>
            </a:extLst>
          </p:cNvPr>
          <p:cNvGrpSpPr/>
          <p:nvPr/>
        </p:nvGrpSpPr>
        <p:grpSpPr>
          <a:xfrm rot="-10462241">
            <a:off x="-87516" y="3991627"/>
            <a:ext cx="1699639" cy="934081"/>
            <a:chOff x="1531525" y="4034800"/>
            <a:chExt cx="1111475" cy="610800"/>
          </a:xfrm>
        </p:grpSpPr>
        <p:sp>
          <p:nvSpPr>
            <p:cNvPr id="1035" name="Google Shape;842;p36">
              <a:extLst>
                <a:ext uri="{FF2B5EF4-FFF2-40B4-BE49-F238E27FC236}">
                  <a16:creationId xmlns:a16="http://schemas.microsoft.com/office/drawing/2014/main" id="{3E42AE7B-6E63-18E0-99EB-946770ED7ED3}"/>
                </a:ext>
              </a:extLst>
            </p:cNvPr>
            <p:cNvSpPr/>
            <p:nvPr/>
          </p:nvSpPr>
          <p:spPr>
            <a:xfrm>
              <a:off x="1717125" y="4239250"/>
              <a:ext cx="925875" cy="209800"/>
            </a:xfrm>
            <a:custGeom>
              <a:avLst/>
              <a:gdLst/>
              <a:ahLst/>
              <a:cxnLst/>
              <a:rect l="l" t="t" r="r" b="b"/>
              <a:pathLst>
                <a:path w="37035" h="8392" extrusionOk="0">
                  <a:moveTo>
                    <a:pt x="232" y="1"/>
                  </a:moveTo>
                  <a:cubicBezTo>
                    <a:pt x="105" y="1"/>
                    <a:pt x="0" y="167"/>
                    <a:pt x="128" y="254"/>
                  </a:cubicBezTo>
                  <a:cubicBezTo>
                    <a:pt x="378" y="422"/>
                    <a:pt x="630" y="589"/>
                    <a:pt x="884" y="754"/>
                  </a:cubicBezTo>
                  <a:cubicBezTo>
                    <a:pt x="2943" y="2100"/>
                    <a:pt x="5101" y="3292"/>
                    <a:pt x="7335" y="4321"/>
                  </a:cubicBezTo>
                  <a:cubicBezTo>
                    <a:pt x="9558" y="5345"/>
                    <a:pt x="11859" y="6190"/>
                    <a:pt x="14217" y="6849"/>
                  </a:cubicBezTo>
                  <a:cubicBezTo>
                    <a:pt x="16643" y="7529"/>
                    <a:pt x="19126" y="7988"/>
                    <a:pt x="21636" y="8221"/>
                  </a:cubicBezTo>
                  <a:cubicBezTo>
                    <a:pt x="22857" y="8335"/>
                    <a:pt x="24083" y="8391"/>
                    <a:pt x="25309" y="8391"/>
                  </a:cubicBezTo>
                  <a:cubicBezTo>
                    <a:pt x="26655" y="8391"/>
                    <a:pt x="28001" y="8323"/>
                    <a:pt x="29341" y="8186"/>
                  </a:cubicBezTo>
                  <a:cubicBezTo>
                    <a:pt x="31899" y="7924"/>
                    <a:pt x="34424" y="7394"/>
                    <a:pt x="36870" y="6604"/>
                  </a:cubicBezTo>
                  <a:cubicBezTo>
                    <a:pt x="37034" y="6551"/>
                    <a:pt x="36967" y="6318"/>
                    <a:pt x="36820" y="6318"/>
                  </a:cubicBezTo>
                  <a:cubicBezTo>
                    <a:pt x="36804" y="6318"/>
                    <a:pt x="36787" y="6321"/>
                    <a:pt x="36770" y="6327"/>
                  </a:cubicBezTo>
                  <a:cubicBezTo>
                    <a:pt x="36468" y="6423"/>
                    <a:pt x="36165" y="6518"/>
                    <a:pt x="35861" y="6607"/>
                  </a:cubicBezTo>
                  <a:cubicBezTo>
                    <a:pt x="33410" y="7331"/>
                    <a:pt x="30882" y="7782"/>
                    <a:pt x="28334" y="7981"/>
                  </a:cubicBezTo>
                  <a:cubicBezTo>
                    <a:pt x="27329" y="8058"/>
                    <a:pt x="26322" y="8096"/>
                    <a:pt x="25315" y="8096"/>
                  </a:cubicBezTo>
                  <a:cubicBezTo>
                    <a:pt x="23764" y="8096"/>
                    <a:pt x="22214" y="8005"/>
                    <a:pt x="20672" y="7824"/>
                  </a:cubicBezTo>
                  <a:cubicBezTo>
                    <a:pt x="18217" y="7532"/>
                    <a:pt x="15793" y="7027"/>
                    <a:pt x="13427" y="6315"/>
                  </a:cubicBezTo>
                  <a:cubicBezTo>
                    <a:pt x="11099" y="5616"/>
                    <a:pt x="8828" y="4723"/>
                    <a:pt x="6640" y="3667"/>
                  </a:cubicBezTo>
                  <a:cubicBezTo>
                    <a:pt x="4447" y="2608"/>
                    <a:pt x="2336" y="1393"/>
                    <a:pt x="320" y="29"/>
                  </a:cubicBezTo>
                  <a:cubicBezTo>
                    <a:pt x="291" y="9"/>
                    <a:pt x="261" y="1"/>
                    <a:pt x="2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843;p36">
              <a:extLst>
                <a:ext uri="{FF2B5EF4-FFF2-40B4-BE49-F238E27FC236}">
                  <a16:creationId xmlns:a16="http://schemas.microsoft.com/office/drawing/2014/main" id="{05AC00C1-8F37-62B6-3B53-F6B8436DC5F5}"/>
                </a:ext>
              </a:extLst>
            </p:cNvPr>
            <p:cNvSpPr/>
            <p:nvPr/>
          </p:nvSpPr>
          <p:spPr>
            <a:xfrm>
              <a:off x="1531525" y="4089125"/>
              <a:ext cx="238175" cy="181900"/>
            </a:xfrm>
            <a:custGeom>
              <a:avLst/>
              <a:gdLst/>
              <a:ahLst/>
              <a:cxnLst/>
              <a:rect l="l" t="t" r="r" b="b"/>
              <a:pathLst>
                <a:path w="9527" h="7276" extrusionOk="0">
                  <a:moveTo>
                    <a:pt x="0" y="1"/>
                  </a:moveTo>
                  <a:lnTo>
                    <a:pt x="0" y="1"/>
                  </a:lnTo>
                  <a:cubicBezTo>
                    <a:pt x="849" y="3984"/>
                    <a:pt x="5049" y="7275"/>
                    <a:pt x="9122" y="7275"/>
                  </a:cubicBezTo>
                  <a:cubicBezTo>
                    <a:pt x="9257" y="7275"/>
                    <a:pt x="9392" y="7271"/>
                    <a:pt x="9527" y="7264"/>
                  </a:cubicBezTo>
                  <a:cubicBezTo>
                    <a:pt x="8011" y="3561"/>
                    <a:pt x="3982" y="469"/>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844;p36">
              <a:extLst>
                <a:ext uri="{FF2B5EF4-FFF2-40B4-BE49-F238E27FC236}">
                  <a16:creationId xmlns:a16="http://schemas.microsoft.com/office/drawing/2014/main" id="{D080C66C-7681-FCD6-B596-CA2F2972A6BD}"/>
                </a:ext>
              </a:extLst>
            </p:cNvPr>
            <p:cNvSpPr/>
            <p:nvPr/>
          </p:nvSpPr>
          <p:spPr>
            <a:xfrm>
              <a:off x="1610225" y="4311925"/>
              <a:ext cx="263525" cy="126050"/>
            </a:xfrm>
            <a:custGeom>
              <a:avLst/>
              <a:gdLst/>
              <a:ahLst/>
              <a:cxnLst/>
              <a:rect l="l" t="t" r="r" b="b"/>
              <a:pathLst>
                <a:path w="10541" h="5042" extrusionOk="0">
                  <a:moveTo>
                    <a:pt x="7515" y="0"/>
                  </a:moveTo>
                  <a:cubicBezTo>
                    <a:pt x="4322" y="0"/>
                    <a:pt x="1016" y="2003"/>
                    <a:pt x="0" y="5036"/>
                  </a:cubicBezTo>
                  <a:cubicBezTo>
                    <a:pt x="132" y="5040"/>
                    <a:pt x="264" y="5042"/>
                    <a:pt x="396" y="5042"/>
                  </a:cubicBezTo>
                  <a:cubicBezTo>
                    <a:pt x="4100" y="5042"/>
                    <a:pt x="8001" y="3359"/>
                    <a:pt x="10541" y="683"/>
                  </a:cubicBezTo>
                  <a:cubicBezTo>
                    <a:pt x="9601" y="217"/>
                    <a:pt x="8565" y="0"/>
                    <a:pt x="75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845;p36">
              <a:extLst>
                <a:ext uri="{FF2B5EF4-FFF2-40B4-BE49-F238E27FC236}">
                  <a16:creationId xmlns:a16="http://schemas.microsoft.com/office/drawing/2014/main" id="{E0980E0A-DAEC-39C9-0438-7EAC183D0EE9}"/>
                </a:ext>
              </a:extLst>
            </p:cNvPr>
            <p:cNvSpPr/>
            <p:nvPr/>
          </p:nvSpPr>
          <p:spPr>
            <a:xfrm>
              <a:off x="1711725" y="4034800"/>
              <a:ext cx="164025" cy="294225"/>
            </a:xfrm>
            <a:custGeom>
              <a:avLst/>
              <a:gdLst/>
              <a:ahLst/>
              <a:cxnLst/>
              <a:rect l="l" t="t" r="r" b="b"/>
              <a:pathLst>
                <a:path w="6561" h="11769" extrusionOk="0">
                  <a:moveTo>
                    <a:pt x="1735" y="1"/>
                  </a:moveTo>
                  <a:lnTo>
                    <a:pt x="1735" y="1"/>
                  </a:lnTo>
                  <a:cubicBezTo>
                    <a:pt x="1" y="4173"/>
                    <a:pt x="2324" y="9974"/>
                    <a:pt x="6481" y="11768"/>
                  </a:cubicBezTo>
                  <a:cubicBezTo>
                    <a:pt x="6561" y="7696"/>
                    <a:pt x="4605" y="2889"/>
                    <a:pt x="17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 name="Google Shape;846;p36">
              <a:extLst>
                <a:ext uri="{FF2B5EF4-FFF2-40B4-BE49-F238E27FC236}">
                  <a16:creationId xmlns:a16="http://schemas.microsoft.com/office/drawing/2014/main" id="{6219AEDC-1DE7-0A73-5AC3-B2AB9CAEE643}"/>
                </a:ext>
              </a:extLst>
            </p:cNvPr>
            <p:cNvSpPr/>
            <p:nvPr/>
          </p:nvSpPr>
          <p:spPr>
            <a:xfrm>
              <a:off x="1753050" y="4376425"/>
              <a:ext cx="263575" cy="126050"/>
            </a:xfrm>
            <a:custGeom>
              <a:avLst/>
              <a:gdLst/>
              <a:ahLst/>
              <a:cxnLst/>
              <a:rect l="l" t="t" r="r" b="b"/>
              <a:pathLst>
                <a:path w="10543" h="5042" extrusionOk="0">
                  <a:moveTo>
                    <a:pt x="7517" y="0"/>
                  </a:moveTo>
                  <a:cubicBezTo>
                    <a:pt x="4324" y="0"/>
                    <a:pt x="1017" y="2003"/>
                    <a:pt x="0" y="5035"/>
                  </a:cubicBezTo>
                  <a:cubicBezTo>
                    <a:pt x="132" y="5039"/>
                    <a:pt x="264" y="5042"/>
                    <a:pt x="396" y="5042"/>
                  </a:cubicBezTo>
                  <a:cubicBezTo>
                    <a:pt x="4102" y="5042"/>
                    <a:pt x="8003" y="3359"/>
                    <a:pt x="10542" y="683"/>
                  </a:cubicBezTo>
                  <a:cubicBezTo>
                    <a:pt x="9603" y="216"/>
                    <a:pt x="8566" y="0"/>
                    <a:pt x="75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 name="Google Shape;847;p36">
              <a:extLst>
                <a:ext uri="{FF2B5EF4-FFF2-40B4-BE49-F238E27FC236}">
                  <a16:creationId xmlns:a16="http://schemas.microsoft.com/office/drawing/2014/main" id="{AB8E5425-AED0-D7A5-0B55-426192AD77F8}"/>
                </a:ext>
              </a:extLst>
            </p:cNvPr>
            <p:cNvSpPr/>
            <p:nvPr/>
          </p:nvSpPr>
          <p:spPr>
            <a:xfrm>
              <a:off x="1854600" y="4099300"/>
              <a:ext cx="164025" cy="294200"/>
            </a:xfrm>
            <a:custGeom>
              <a:avLst/>
              <a:gdLst/>
              <a:ahLst/>
              <a:cxnLst/>
              <a:rect l="l" t="t" r="r" b="b"/>
              <a:pathLst>
                <a:path w="6561" h="11768" extrusionOk="0">
                  <a:moveTo>
                    <a:pt x="1734" y="0"/>
                  </a:moveTo>
                  <a:cubicBezTo>
                    <a:pt x="0" y="4172"/>
                    <a:pt x="2323" y="9974"/>
                    <a:pt x="6480" y="11768"/>
                  </a:cubicBezTo>
                  <a:cubicBezTo>
                    <a:pt x="6560" y="7696"/>
                    <a:pt x="4604" y="2889"/>
                    <a:pt x="17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 name="Google Shape;848;p36">
              <a:extLst>
                <a:ext uri="{FF2B5EF4-FFF2-40B4-BE49-F238E27FC236}">
                  <a16:creationId xmlns:a16="http://schemas.microsoft.com/office/drawing/2014/main" id="{8CA5F4B9-9066-8D1D-3541-BDA044444384}"/>
                </a:ext>
              </a:extLst>
            </p:cNvPr>
            <p:cNvSpPr/>
            <p:nvPr/>
          </p:nvSpPr>
          <p:spPr>
            <a:xfrm>
              <a:off x="1944225" y="4425550"/>
              <a:ext cx="237650" cy="163225"/>
            </a:xfrm>
            <a:custGeom>
              <a:avLst/>
              <a:gdLst/>
              <a:ahLst/>
              <a:cxnLst/>
              <a:rect l="l" t="t" r="r" b="b"/>
              <a:pathLst>
                <a:path w="9506" h="6529" extrusionOk="0">
                  <a:moveTo>
                    <a:pt x="7799" y="0"/>
                  </a:moveTo>
                  <a:cubicBezTo>
                    <a:pt x="4166" y="0"/>
                    <a:pt x="474" y="2889"/>
                    <a:pt x="0" y="6529"/>
                  </a:cubicBezTo>
                  <a:cubicBezTo>
                    <a:pt x="3774" y="5913"/>
                    <a:pt x="7459" y="3452"/>
                    <a:pt x="9505" y="225"/>
                  </a:cubicBezTo>
                  <a:cubicBezTo>
                    <a:pt x="8946" y="72"/>
                    <a:pt x="8373" y="0"/>
                    <a:pt x="77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 name="Google Shape;849;p36">
              <a:extLst>
                <a:ext uri="{FF2B5EF4-FFF2-40B4-BE49-F238E27FC236}">
                  <a16:creationId xmlns:a16="http://schemas.microsoft.com/office/drawing/2014/main" id="{3D724C85-F34B-3B12-EB17-190122C752D6}"/>
                </a:ext>
              </a:extLst>
            </p:cNvPr>
            <p:cNvSpPr/>
            <p:nvPr/>
          </p:nvSpPr>
          <p:spPr>
            <a:xfrm>
              <a:off x="1986275" y="4165375"/>
              <a:ext cx="195600" cy="265825"/>
            </a:xfrm>
            <a:custGeom>
              <a:avLst/>
              <a:gdLst/>
              <a:ahLst/>
              <a:cxnLst/>
              <a:rect l="l" t="t" r="r" b="b"/>
              <a:pathLst>
                <a:path w="7824" h="10633" extrusionOk="0">
                  <a:moveTo>
                    <a:pt x="900" y="0"/>
                  </a:moveTo>
                  <a:cubicBezTo>
                    <a:pt x="1" y="4428"/>
                    <a:pt x="3399" y="9674"/>
                    <a:pt x="7823" y="10632"/>
                  </a:cubicBezTo>
                  <a:cubicBezTo>
                    <a:pt x="7118" y="6622"/>
                    <a:pt x="4273" y="2280"/>
                    <a:pt x="90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850;p36">
              <a:extLst>
                <a:ext uri="{FF2B5EF4-FFF2-40B4-BE49-F238E27FC236}">
                  <a16:creationId xmlns:a16="http://schemas.microsoft.com/office/drawing/2014/main" id="{A3EB8902-277A-4902-CE4A-23A289D75884}"/>
                </a:ext>
              </a:extLst>
            </p:cNvPr>
            <p:cNvSpPr/>
            <p:nvPr/>
          </p:nvSpPr>
          <p:spPr>
            <a:xfrm>
              <a:off x="2136650" y="4444125"/>
              <a:ext cx="214975" cy="189175"/>
            </a:xfrm>
            <a:custGeom>
              <a:avLst/>
              <a:gdLst/>
              <a:ahLst/>
              <a:cxnLst/>
              <a:rect l="l" t="t" r="r" b="b"/>
              <a:pathLst>
                <a:path w="8599" h="7567" extrusionOk="0">
                  <a:moveTo>
                    <a:pt x="7760" y="0"/>
                  </a:moveTo>
                  <a:cubicBezTo>
                    <a:pt x="3831" y="0"/>
                    <a:pt x="0" y="3600"/>
                    <a:pt x="16" y="7566"/>
                  </a:cubicBezTo>
                  <a:cubicBezTo>
                    <a:pt x="3674" y="6456"/>
                    <a:pt x="6997" y="3526"/>
                    <a:pt x="8598" y="56"/>
                  </a:cubicBezTo>
                  <a:cubicBezTo>
                    <a:pt x="8319" y="19"/>
                    <a:pt x="8040" y="0"/>
                    <a:pt x="77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851;p36">
              <a:extLst>
                <a:ext uri="{FF2B5EF4-FFF2-40B4-BE49-F238E27FC236}">
                  <a16:creationId xmlns:a16="http://schemas.microsoft.com/office/drawing/2014/main" id="{021874AE-6DF7-7DE4-6BB5-C69D1DCB129D}"/>
                </a:ext>
              </a:extLst>
            </p:cNvPr>
            <p:cNvSpPr/>
            <p:nvPr/>
          </p:nvSpPr>
          <p:spPr>
            <a:xfrm>
              <a:off x="2137150" y="4205050"/>
              <a:ext cx="214425" cy="240475"/>
            </a:xfrm>
            <a:custGeom>
              <a:avLst/>
              <a:gdLst/>
              <a:ahLst/>
              <a:cxnLst/>
              <a:rect l="l" t="t" r="r" b="b"/>
              <a:pathLst>
                <a:path w="8577" h="9619" extrusionOk="0">
                  <a:moveTo>
                    <a:pt x="302" y="1"/>
                  </a:moveTo>
                  <a:cubicBezTo>
                    <a:pt x="1" y="4510"/>
                    <a:pt x="4064" y="9257"/>
                    <a:pt x="8577" y="9619"/>
                  </a:cubicBezTo>
                  <a:cubicBezTo>
                    <a:pt x="7346" y="5739"/>
                    <a:pt x="3948" y="1813"/>
                    <a:pt x="3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852;p36">
              <a:extLst>
                <a:ext uri="{FF2B5EF4-FFF2-40B4-BE49-F238E27FC236}">
                  <a16:creationId xmlns:a16="http://schemas.microsoft.com/office/drawing/2014/main" id="{189F40F3-32E7-E3B7-3D2D-080D12C893AF}"/>
                </a:ext>
              </a:extLst>
            </p:cNvPr>
            <p:cNvSpPr/>
            <p:nvPr/>
          </p:nvSpPr>
          <p:spPr>
            <a:xfrm>
              <a:off x="2340800" y="4422800"/>
              <a:ext cx="197200" cy="222800"/>
            </a:xfrm>
            <a:custGeom>
              <a:avLst/>
              <a:gdLst/>
              <a:ahLst/>
              <a:cxnLst/>
              <a:rect l="l" t="t" r="r" b="b"/>
              <a:pathLst>
                <a:path w="7888" h="8912" extrusionOk="0">
                  <a:moveTo>
                    <a:pt x="7888" y="0"/>
                  </a:moveTo>
                  <a:cubicBezTo>
                    <a:pt x="3650" y="187"/>
                    <a:pt x="0" y="4731"/>
                    <a:pt x="769" y="8911"/>
                  </a:cubicBezTo>
                  <a:cubicBezTo>
                    <a:pt x="4174" y="7170"/>
                    <a:pt x="6927" y="3699"/>
                    <a:pt x="788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853;p36">
              <a:extLst>
                <a:ext uri="{FF2B5EF4-FFF2-40B4-BE49-F238E27FC236}">
                  <a16:creationId xmlns:a16="http://schemas.microsoft.com/office/drawing/2014/main" id="{105A3598-77D4-12DA-C708-3EFA05063C03}"/>
                </a:ext>
              </a:extLst>
            </p:cNvPr>
            <p:cNvSpPr/>
            <p:nvPr/>
          </p:nvSpPr>
          <p:spPr>
            <a:xfrm>
              <a:off x="2291775" y="4222775"/>
              <a:ext cx="246175" cy="200900"/>
            </a:xfrm>
            <a:custGeom>
              <a:avLst/>
              <a:gdLst/>
              <a:ahLst/>
              <a:cxnLst/>
              <a:rect l="l" t="t" r="r" b="b"/>
              <a:pathLst>
                <a:path w="9847" h="8036" extrusionOk="0">
                  <a:moveTo>
                    <a:pt x="0" y="1"/>
                  </a:moveTo>
                  <a:lnTo>
                    <a:pt x="0" y="1"/>
                  </a:lnTo>
                  <a:cubicBezTo>
                    <a:pt x="476" y="4259"/>
                    <a:pt x="4853" y="8035"/>
                    <a:pt x="9147" y="8035"/>
                  </a:cubicBezTo>
                  <a:cubicBezTo>
                    <a:pt x="9381" y="8035"/>
                    <a:pt x="9614" y="8024"/>
                    <a:pt x="9847" y="8001"/>
                  </a:cubicBezTo>
                  <a:cubicBezTo>
                    <a:pt x="7948" y="4399"/>
                    <a:pt x="3909" y="1138"/>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Google Shape;993;p39">
            <a:extLst>
              <a:ext uri="{FF2B5EF4-FFF2-40B4-BE49-F238E27FC236}">
                <a16:creationId xmlns:a16="http://schemas.microsoft.com/office/drawing/2014/main" id="{8847312C-AEC9-0FEA-0A92-B9BFF10366B1}"/>
              </a:ext>
            </a:extLst>
          </p:cNvPr>
          <p:cNvSpPr/>
          <p:nvPr/>
        </p:nvSpPr>
        <p:spPr>
          <a:xfrm flipV="1">
            <a:off x="3203569" y="535736"/>
            <a:ext cx="2771129" cy="71763"/>
          </a:xfrm>
          <a:custGeom>
            <a:avLst/>
            <a:gdLst/>
            <a:ahLst/>
            <a:cxnLst/>
            <a:rect l="l" t="t" r="r" b="b"/>
            <a:pathLst>
              <a:path w="21060" h="4059" extrusionOk="0">
                <a:moveTo>
                  <a:pt x="2277" y="311"/>
                </a:moveTo>
                <a:cubicBezTo>
                  <a:pt x="5047" y="-167"/>
                  <a:pt x="15792" y="24"/>
                  <a:pt x="18610" y="597"/>
                </a:cubicBezTo>
                <a:cubicBezTo>
                  <a:pt x="21428" y="1170"/>
                  <a:pt x="21953" y="3271"/>
                  <a:pt x="19183" y="3749"/>
                </a:cubicBezTo>
                <a:cubicBezTo>
                  <a:pt x="16413" y="4227"/>
                  <a:pt x="4809" y="4036"/>
                  <a:pt x="1991" y="3463"/>
                </a:cubicBezTo>
                <a:cubicBezTo>
                  <a:pt x="-827" y="2890"/>
                  <a:pt x="-493" y="789"/>
                  <a:pt x="2277" y="311"/>
                </a:cubicBezTo>
                <a:close/>
              </a:path>
            </a:pathLst>
          </a:custGeom>
          <a:solidFill>
            <a:schemeClr val="dk2"/>
          </a:solidFill>
          <a:ln>
            <a:noFill/>
          </a:ln>
        </p:spPr>
      </p:sp>
    </p:spTree>
    <p:extLst>
      <p:ext uri="{BB962C8B-B14F-4D97-AF65-F5344CB8AC3E}">
        <p14:creationId xmlns:p14="http://schemas.microsoft.com/office/powerpoint/2010/main" val="13220106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082"/>
        <p:cNvGrpSpPr/>
        <p:nvPr/>
      </p:nvGrpSpPr>
      <p:grpSpPr>
        <a:xfrm>
          <a:off x="0" y="0"/>
          <a:ext cx="0" cy="0"/>
          <a:chOff x="0" y="0"/>
          <a:chExt cx="0" cy="0"/>
        </a:xfrm>
      </p:grpSpPr>
      <p:sp>
        <p:nvSpPr>
          <p:cNvPr id="1083" name="Google Shape;1083;p41"/>
          <p:cNvSpPr txBox="1">
            <a:spLocks noGrp="1"/>
          </p:cNvSpPr>
          <p:nvPr>
            <p:ph type="subTitle" idx="1"/>
          </p:nvPr>
        </p:nvSpPr>
        <p:spPr>
          <a:xfrm>
            <a:off x="3335622" y="811460"/>
            <a:ext cx="2472749" cy="484800"/>
          </a:xfrm>
          <a:prstGeom prst="rect">
            <a:avLst/>
          </a:prstGeom>
        </p:spPr>
        <p:txBody>
          <a:bodyPr spcFirstLastPara="1" wrap="square" lIns="91425" tIns="91425" rIns="91425" bIns="91425" anchor="b" anchorCtr="0">
            <a:noAutofit/>
          </a:bodyPr>
          <a:lstStyle/>
          <a:p>
            <a:pPr marL="0" indent="0" algn="ctr"/>
            <a:r>
              <a:rPr lang="fr-CA" sz="2000" b="1" dirty="0">
                <a:latin typeface="Montserrat" pitchFamily="2" charset="77"/>
              </a:rPr>
              <a:t>Guven, P. </a:t>
            </a:r>
            <a:r>
              <a:rPr lang="fr-CA" sz="2000" dirty="0">
                <a:latin typeface="Montserrat" pitchFamily="2" charset="77"/>
              </a:rPr>
              <a:t>(2020)</a:t>
            </a:r>
          </a:p>
        </p:txBody>
      </p:sp>
      <p:sp>
        <p:nvSpPr>
          <p:cNvPr id="1087" name="Google Shape;1087;p41"/>
          <p:cNvSpPr txBox="1">
            <a:spLocks noGrp="1"/>
          </p:cNvSpPr>
          <p:nvPr>
            <p:ph type="title"/>
          </p:nvPr>
        </p:nvSpPr>
        <p:spPr>
          <a:xfrm>
            <a:off x="504020" y="86549"/>
            <a:ext cx="8135955"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fr-CA" sz="2000" dirty="0"/>
              <a:t>Essai clinique randomisé</a:t>
            </a:r>
            <a:endParaRPr sz="2000" dirty="0"/>
          </a:p>
        </p:txBody>
      </p:sp>
      <p:sp>
        <p:nvSpPr>
          <p:cNvPr id="1088" name="Google Shape;1088;p41"/>
          <p:cNvSpPr txBox="1">
            <a:spLocks noGrp="1"/>
          </p:cNvSpPr>
          <p:nvPr>
            <p:ph type="subTitle" idx="2"/>
          </p:nvPr>
        </p:nvSpPr>
        <p:spPr>
          <a:xfrm>
            <a:off x="1937267" y="1523369"/>
            <a:ext cx="5226667" cy="2383683"/>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fr-CA" b="1" dirty="0"/>
              <a:t>Acupuncture vs NIL</a:t>
            </a:r>
          </a:p>
          <a:p>
            <a:pPr marL="0" lvl="0" indent="0" algn="ctr" rtl="0">
              <a:spcBef>
                <a:spcPts val="0"/>
              </a:spcBef>
              <a:spcAft>
                <a:spcPts val="0"/>
              </a:spcAft>
              <a:buNone/>
            </a:pPr>
            <a:endParaRPr lang="fr-CA" b="1" dirty="0"/>
          </a:p>
          <a:p>
            <a:pPr marL="0" lvl="0" indent="0" algn="ctr" rtl="0">
              <a:spcBef>
                <a:spcPts val="0"/>
              </a:spcBef>
              <a:spcAft>
                <a:spcPts val="0"/>
              </a:spcAft>
              <a:buNone/>
            </a:pPr>
            <a:r>
              <a:rPr lang="fr-CA" b="1" dirty="0"/>
              <a:t>Taux de grossesses cliniques </a:t>
            </a:r>
          </a:p>
          <a:p>
            <a:pPr marL="0" lvl="0" indent="0" algn="ctr" rtl="0">
              <a:spcBef>
                <a:spcPts val="0"/>
              </a:spcBef>
              <a:spcAft>
                <a:spcPts val="0"/>
              </a:spcAft>
              <a:buNone/>
            </a:pPr>
            <a:r>
              <a:rPr lang="fr-CA" b="1" dirty="0"/>
              <a:t>63.9% vs 33.3%, p=0.009 </a:t>
            </a:r>
          </a:p>
          <a:p>
            <a:pPr marL="0" lvl="0" indent="0" algn="ctr" rtl="0">
              <a:spcBef>
                <a:spcPts val="0"/>
              </a:spcBef>
              <a:spcAft>
                <a:spcPts val="0"/>
              </a:spcAft>
              <a:buNone/>
            </a:pPr>
            <a:r>
              <a:rPr lang="fr-CA" b="1" dirty="0">
                <a:sym typeface="Wingdings" pitchFamily="2" charset="2"/>
              </a:rPr>
              <a:t> NNT = 3</a:t>
            </a:r>
            <a:endParaRPr lang="fr-CA" b="1" dirty="0"/>
          </a:p>
          <a:p>
            <a:pPr marL="0" lvl="0" indent="0" algn="ctr" rtl="0">
              <a:spcBef>
                <a:spcPts val="0"/>
              </a:spcBef>
              <a:spcAft>
                <a:spcPts val="0"/>
              </a:spcAft>
              <a:buNone/>
            </a:pPr>
            <a:endParaRPr lang="fr-CA" dirty="0"/>
          </a:p>
          <a:p>
            <a:pPr marL="0" lvl="0" indent="0" algn="ctr" rtl="0">
              <a:spcBef>
                <a:spcPts val="0"/>
              </a:spcBef>
              <a:spcAft>
                <a:spcPts val="0"/>
              </a:spcAft>
              <a:buNone/>
            </a:pPr>
            <a:r>
              <a:rPr lang="fr-CA" b="1" dirty="0"/>
              <a:t>Taux de grossesses en cours </a:t>
            </a:r>
          </a:p>
          <a:p>
            <a:pPr marL="0" lvl="0" indent="0" algn="ctr" rtl="0">
              <a:spcBef>
                <a:spcPts val="0"/>
              </a:spcBef>
              <a:spcAft>
                <a:spcPts val="0"/>
              </a:spcAft>
              <a:buNone/>
            </a:pPr>
            <a:r>
              <a:rPr lang="fr-CA" b="1" dirty="0"/>
              <a:t>55.6% vs 30.6%, p=0.0032 </a:t>
            </a:r>
          </a:p>
          <a:p>
            <a:pPr marL="0" lvl="0" indent="0" algn="ctr" rtl="0">
              <a:spcBef>
                <a:spcPts val="0"/>
              </a:spcBef>
              <a:spcAft>
                <a:spcPts val="0"/>
              </a:spcAft>
              <a:buNone/>
            </a:pPr>
            <a:r>
              <a:rPr lang="fr-CA" b="1" dirty="0">
                <a:sym typeface="Wingdings" pitchFamily="2" charset="2"/>
              </a:rPr>
              <a:t> NNT = 4</a:t>
            </a:r>
            <a:endParaRPr lang="fr-CA" b="1" dirty="0"/>
          </a:p>
          <a:p>
            <a:pPr marL="0" lvl="0" indent="0" algn="ctr" rtl="0">
              <a:spcBef>
                <a:spcPts val="0"/>
              </a:spcBef>
              <a:spcAft>
                <a:spcPts val="0"/>
              </a:spcAft>
              <a:buNone/>
            </a:pPr>
            <a:endParaRPr lang="fr-CA" dirty="0"/>
          </a:p>
          <a:p>
            <a:pPr marL="0" lvl="0" indent="0" algn="ctr" rtl="0">
              <a:spcBef>
                <a:spcPts val="0"/>
              </a:spcBef>
              <a:spcAft>
                <a:spcPts val="0"/>
              </a:spcAft>
              <a:buNone/>
            </a:pPr>
            <a:r>
              <a:rPr lang="fr-CA" b="1" dirty="0"/>
              <a:t>Taux de naissances vivantes </a:t>
            </a:r>
          </a:p>
          <a:p>
            <a:pPr marL="0" lvl="0" indent="0" algn="ctr" rtl="0">
              <a:spcBef>
                <a:spcPts val="0"/>
              </a:spcBef>
              <a:spcAft>
                <a:spcPts val="0"/>
              </a:spcAft>
              <a:buNone/>
            </a:pPr>
            <a:r>
              <a:rPr lang="fr-CA" b="1" dirty="0"/>
              <a:t>52.8% vs 27.8%, p=0.031 </a:t>
            </a:r>
          </a:p>
          <a:p>
            <a:pPr marL="0" lvl="0" indent="0" algn="ctr" rtl="0">
              <a:spcBef>
                <a:spcPts val="0"/>
              </a:spcBef>
              <a:spcAft>
                <a:spcPts val="0"/>
              </a:spcAft>
              <a:buNone/>
            </a:pPr>
            <a:r>
              <a:rPr lang="fr-CA" b="1" dirty="0">
                <a:sym typeface="Wingdings" pitchFamily="2" charset="2"/>
              </a:rPr>
              <a:t> NNT = 4</a:t>
            </a:r>
            <a:endParaRPr lang="fr-CA" b="1" dirty="0"/>
          </a:p>
          <a:p>
            <a:pPr marL="0" lvl="0" indent="0" algn="l" rtl="0">
              <a:spcBef>
                <a:spcPts val="0"/>
              </a:spcBef>
              <a:spcAft>
                <a:spcPts val="0"/>
              </a:spcAft>
              <a:buNone/>
            </a:pPr>
            <a:endParaRPr dirty="0"/>
          </a:p>
        </p:txBody>
      </p:sp>
      <p:grpSp>
        <p:nvGrpSpPr>
          <p:cNvPr id="18" name="Google Shape;3205;p60">
            <a:extLst>
              <a:ext uri="{FF2B5EF4-FFF2-40B4-BE49-F238E27FC236}">
                <a16:creationId xmlns:a16="http://schemas.microsoft.com/office/drawing/2014/main" id="{302EC40C-FF73-AE6E-B41D-6C8D83E9982B}"/>
              </a:ext>
            </a:extLst>
          </p:cNvPr>
          <p:cNvGrpSpPr/>
          <p:nvPr/>
        </p:nvGrpSpPr>
        <p:grpSpPr>
          <a:xfrm>
            <a:off x="2974056" y="862962"/>
            <a:ext cx="415672" cy="415649"/>
            <a:chOff x="6666775" y="1369750"/>
            <a:chExt cx="446575" cy="446550"/>
          </a:xfrm>
        </p:grpSpPr>
        <p:sp>
          <p:nvSpPr>
            <p:cNvPr id="19" name="Google Shape;3206;p60">
              <a:extLst>
                <a:ext uri="{FF2B5EF4-FFF2-40B4-BE49-F238E27FC236}">
                  <a16:creationId xmlns:a16="http://schemas.microsoft.com/office/drawing/2014/main" id="{50E7D5A0-5B87-171E-DFAE-40482FE247C0}"/>
                </a:ext>
              </a:extLst>
            </p:cNvPr>
            <p:cNvSpPr/>
            <p:nvPr/>
          </p:nvSpPr>
          <p:spPr>
            <a:xfrm>
              <a:off x="6666775" y="1369750"/>
              <a:ext cx="446575" cy="446550"/>
            </a:xfrm>
            <a:custGeom>
              <a:avLst/>
              <a:gdLst/>
              <a:ahLst/>
              <a:cxnLst/>
              <a:rect l="l" t="t" r="r" b="b"/>
              <a:pathLst>
                <a:path w="17863" h="17862" extrusionOk="0">
                  <a:moveTo>
                    <a:pt x="8932" y="0"/>
                  </a:moveTo>
                  <a:cubicBezTo>
                    <a:pt x="3986" y="0"/>
                    <a:pt x="1" y="3985"/>
                    <a:pt x="1" y="8931"/>
                  </a:cubicBezTo>
                  <a:cubicBezTo>
                    <a:pt x="1" y="13876"/>
                    <a:pt x="3986" y="17861"/>
                    <a:pt x="8932" y="17861"/>
                  </a:cubicBezTo>
                  <a:cubicBezTo>
                    <a:pt x="13842" y="17861"/>
                    <a:pt x="17863" y="13876"/>
                    <a:pt x="17863" y="8931"/>
                  </a:cubicBezTo>
                  <a:cubicBezTo>
                    <a:pt x="17863" y="3985"/>
                    <a:pt x="13842" y="0"/>
                    <a:pt x="893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3207;p60">
              <a:extLst>
                <a:ext uri="{FF2B5EF4-FFF2-40B4-BE49-F238E27FC236}">
                  <a16:creationId xmlns:a16="http://schemas.microsoft.com/office/drawing/2014/main" id="{BF259CC0-EE1C-CB81-C827-1F8EB8ED3FEB}"/>
                </a:ext>
              </a:extLst>
            </p:cNvPr>
            <p:cNvSpPr/>
            <p:nvPr/>
          </p:nvSpPr>
          <p:spPr>
            <a:xfrm>
              <a:off x="6702375" y="1405325"/>
              <a:ext cx="374500" cy="375400"/>
            </a:xfrm>
            <a:custGeom>
              <a:avLst/>
              <a:gdLst/>
              <a:ahLst/>
              <a:cxnLst/>
              <a:rect l="l" t="t" r="r" b="b"/>
              <a:pathLst>
                <a:path w="14980" h="15016" extrusionOk="0">
                  <a:moveTo>
                    <a:pt x="7508" y="0"/>
                  </a:moveTo>
                  <a:cubicBezTo>
                    <a:pt x="3345" y="0"/>
                    <a:pt x="0" y="3380"/>
                    <a:pt x="0" y="7508"/>
                  </a:cubicBezTo>
                  <a:cubicBezTo>
                    <a:pt x="0" y="11635"/>
                    <a:pt x="3345" y="15015"/>
                    <a:pt x="7508" y="15015"/>
                  </a:cubicBezTo>
                  <a:cubicBezTo>
                    <a:pt x="11635" y="15015"/>
                    <a:pt x="14980" y="11635"/>
                    <a:pt x="14980" y="7508"/>
                  </a:cubicBezTo>
                  <a:cubicBezTo>
                    <a:pt x="14980" y="3380"/>
                    <a:pt x="11635" y="0"/>
                    <a:pt x="75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3208;p60">
              <a:extLst>
                <a:ext uri="{FF2B5EF4-FFF2-40B4-BE49-F238E27FC236}">
                  <a16:creationId xmlns:a16="http://schemas.microsoft.com/office/drawing/2014/main" id="{321380CD-8FFC-A084-0825-295DA7E78630}"/>
                </a:ext>
              </a:extLst>
            </p:cNvPr>
            <p:cNvSpPr/>
            <p:nvPr/>
          </p:nvSpPr>
          <p:spPr>
            <a:xfrm>
              <a:off x="6726650" y="1534800"/>
              <a:ext cx="246000" cy="216125"/>
            </a:xfrm>
            <a:custGeom>
              <a:avLst/>
              <a:gdLst/>
              <a:ahLst/>
              <a:cxnLst/>
              <a:rect l="l" t="t" r="r" b="b"/>
              <a:pathLst>
                <a:path w="9840" h="8645" extrusionOk="0">
                  <a:moveTo>
                    <a:pt x="3067" y="0"/>
                  </a:moveTo>
                  <a:cubicBezTo>
                    <a:pt x="1490" y="0"/>
                    <a:pt x="0" y="1338"/>
                    <a:pt x="274" y="3183"/>
                  </a:cubicBezTo>
                  <a:cubicBezTo>
                    <a:pt x="630" y="6065"/>
                    <a:pt x="2943" y="8342"/>
                    <a:pt x="5861" y="8627"/>
                  </a:cubicBezTo>
                  <a:cubicBezTo>
                    <a:pt x="5970" y="8638"/>
                    <a:pt x="6077" y="8644"/>
                    <a:pt x="6182" y="8644"/>
                  </a:cubicBezTo>
                  <a:cubicBezTo>
                    <a:pt x="8575" y="8644"/>
                    <a:pt x="9839" y="5631"/>
                    <a:pt x="8067" y="3859"/>
                  </a:cubicBezTo>
                  <a:lnTo>
                    <a:pt x="5007" y="799"/>
                  </a:lnTo>
                  <a:cubicBezTo>
                    <a:pt x="4431" y="245"/>
                    <a:pt x="3741" y="0"/>
                    <a:pt x="30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3209;p60">
              <a:extLst>
                <a:ext uri="{FF2B5EF4-FFF2-40B4-BE49-F238E27FC236}">
                  <a16:creationId xmlns:a16="http://schemas.microsoft.com/office/drawing/2014/main" id="{C18AD513-3F1C-4F96-6B86-B43749A638E0}"/>
                </a:ext>
              </a:extLst>
            </p:cNvPr>
            <p:cNvSpPr/>
            <p:nvPr/>
          </p:nvSpPr>
          <p:spPr>
            <a:xfrm>
              <a:off x="6807500" y="1435125"/>
              <a:ext cx="244925" cy="216950"/>
            </a:xfrm>
            <a:custGeom>
              <a:avLst/>
              <a:gdLst/>
              <a:ahLst/>
              <a:cxnLst/>
              <a:rect l="l" t="t" r="r" b="b"/>
              <a:pathLst>
                <a:path w="9797" h="8678" extrusionOk="0">
                  <a:moveTo>
                    <a:pt x="3657" y="0"/>
                  </a:moveTo>
                  <a:cubicBezTo>
                    <a:pt x="1265" y="0"/>
                    <a:pt x="0" y="3013"/>
                    <a:pt x="1773" y="4786"/>
                  </a:cubicBezTo>
                  <a:lnTo>
                    <a:pt x="4833" y="7846"/>
                  </a:lnTo>
                  <a:cubicBezTo>
                    <a:pt x="5398" y="8422"/>
                    <a:pt x="6101" y="8677"/>
                    <a:pt x="6792" y="8677"/>
                  </a:cubicBezTo>
                  <a:cubicBezTo>
                    <a:pt x="8322" y="8677"/>
                    <a:pt x="9797" y="7428"/>
                    <a:pt x="9601" y="5640"/>
                  </a:cubicBezTo>
                  <a:cubicBezTo>
                    <a:pt x="9280" y="2687"/>
                    <a:pt x="6932" y="338"/>
                    <a:pt x="3979" y="18"/>
                  </a:cubicBezTo>
                  <a:cubicBezTo>
                    <a:pt x="3870" y="6"/>
                    <a:pt x="3762" y="0"/>
                    <a:pt x="36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3210;p60">
              <a:extLst>
                <a:ext uri="{FF2B5EF4-FFF2-40B4-BE49-F238E27FC236}">
                  <a16:creationId xmlns:a16="http://schemas.microsoft.com/office/drawing/2014/main" id="{822BBD81-45BA-1560-3E21-4D55701D00C2}"/>
                </a:ext>
              </a:extLst>
            </p:cNvPr>
            <p:cNvSpPr/>
            <p:nvPr/>
          </p:nvSpPr>
          <p:spPr>
            <a:xfrm>
              <a:off x="6819775" y="1604575"/>
              <a:ext cx="57850" cy="57850"/>
            </a:xfrm>
            <a:custGeom>
              <a:avLst/>
              <a:gdLst/>
              <a:ahLst/>
              <a:cxnLst/>
              <a:rect l="l" t="t" r="r" b="b"/>
              <a:pathLst>
                <a:path w="2314" h="2314" extrusionOk="0">
                  <a:moveTo>
                    <a:pt x="1175" y="0"/>
                  </a:moveTo>
                  <a:cubicBezTo>
                    <a:pt x="535" y="0"/>
                    <a:pt x="1" y="534"/>
                    <a:pt x="1" y="1174"/>
                  </a:cubicBezTo>
                  <a:cubicBezTo>
                    <a:pt x="1" y="1815"/>
                    <a:pt x="535" y="2313"/>
                    <a:pt x="1175" y="2313"/>
                  </a:cubicBezTo>
                  <a:cubicBezTo>
                    <a:pt x="1815" y="2313"/>
                    <a:pt x="2314" y="1815"/>
                    <a:pt x="2314" y="1174"/>
                  </a:cubicBezTo>
                  <a:cubicBezTo>
                    <a:pt x="2314" y="534"/>
                    <a:pt x="1815" y="0"/>
                    <a:pt x="117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3211;p60">
              <a:extLst>
                <a:ext uri="{FF2B5EF4-FFF2-40B4-BE49-F238E27FC236}">
                  <a16:creationId xmlns:a16="http://schemas.microsoft.com/office/drawing/2014/main" id="{1A45793C-1B76-4A8A-AE64-DCA0429B8B75}"/>
                </a:ext>
              </a:extLst>
            </p:cNvPr>
            <p:cNvSpPr/>
            <p:nvPr/>
          </p:nvSpPr>
          <p:spPr>
            <a:xfrm>
              <a:off x="6901625" y="1523625"/>
              <a:ext cx="57825" cy="57850"/>
            </a:xfrm>
            <a:custGeom>
              <a:avLst/>
              <a:gdLst/>
              <a:ahLst/>
              <a:cxnLst/>
              <a:rect l="l" t="t" r="r" b="b"/>
              <a:pathLst>
                <a:path w="2313" h="2314" extrusionOk="0">
                  <a:moveTo>
                    <a:pt x="1139" y="0"/>
                  </a:moveTo>
                  <a:cubicBezTo>
                    <a:pt x="498" y="0"/>
                    <a:pt x="0" y="499"/>
                    <a:pt x="0" y="1139"/>
                  </a:cubicBezTo>
                  <a:cubicBezTo>
                    <a:pt x="0" y="1779"/>
                    <a:pt x="498" y="2313"/>
                    <a:pt x="1139" y="2313"/>
                  </a:cubicBezTo>
                  <a:cubicBezTo>
                    <a:pt x="1779" y="2313"/>
                    <a:pt x="2313" y="1779"/>
                    <a:pt x="2313" y="1139"/>
                  </a:cubicBezTo>
                  <a:cubicBezTo>
                    <a:pt x="2313" y="499"/>
                    <a:pt x="1779" y="0"/>
                    <a:pt x="11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 name="Google Shape;2567;p57">
            <a:extLst>
              <a:ext uri="{FF2B5EF4-FFF2-40B4-BE49-F238E27FC236}">
                <a16:creationId xmlns:a16="http://schemas.microsoft.com/office/drawing/2014/main" id="{6C7D8EF4-9A3A-F58C-EFD5-30CC03A64647}"/>
              </a:ext>
            </a:extLst>
          </p:cNvPr>
          <p:cNvGrpSpPr/>
          <p:nvPr/>
        </p:nvGrpSpPr>
        <p:grpSpPr>
          <a:xfrm rot="-1514333" flipH="1">
            <a:off x="-251376" y="707295"/>
            <a:ext cx="1857787" cy="1020929"/>
            <a:chOff x="1531525" y="4034800"/>
            <a:chExt cx="1111475" cy="610800"/>
          </a:xfrm>
        </p:grpSpPr>
        <p:sp>
          <p:nvSpPr>
            <p:cNvPr id="46" name="Google Shape;2568;p57">
              <a:extLst>
                <a:ext uri="{FF2B5EF4-FFF2-40B4-BE49-F238E27FC236}">
                  <a16:creationId xmlns:a16="http://schemas.microsoft.com/office/drawing/2014/main" id="{1890A335-0759-CAF5-F2BF-2DD0D47A3827}"/>
                </a:ext>
              </a:extLst>
            </p:cNvPr>
            <p:cNvSpPr/>
            <p:nvPr/>
          </p:nvSpPr>
          <p:spPr>
            <a:xfrm>
              <a:off x="1717125" y="4239250"/>
              <a:ext cx="925875" cy="209800"/>
            </a:xfrm>
            <a:custGeom>
              <a:avLst/>
              <a:gdLst/>
              <a:ahLst/>
              <a:cxnLst/>
              <a:rect l="l" t="t" r="r" b="b"/>
              <a:pathLst>
                <a:path w="37035" h="8392" extrusionOk="0">
                  <a:moveTo>
                    <a:pt x="232" y="1"/>
                  </a:moveTo>
                  <a:cubicBezTo>
                    <a:pt x="105" y="1"/>
                    <a:pt x="0" y="167"/>
                    <a:pt x="128" y="254"/>
                  </a:cubicBezTo>
                  <a:cubicBezTo>
                    <a:pt x="378" y="422"/>
                    <a:pt x="630" y="589"/>
                    <a:pt x="884" y="754"/>
                  </a:cubicBezTo>
                  <a:cubicBezTo>
                    <a:pt x="2943" y="2100"/>
                    <a:pt x="5101" y="3292"/>
                    <a:pt x="7335" y="4321"/>
                  </a:cubicBezTo>
                  <a:cubicBezTo>
                    <a:pt x="9558" y="5345"/>
                    <a:pt x="11859" y="6190"/>
                    <a:pt x="14217" y="6849"/>
                  </a:cubicBezTo>
                  <a:cubicBezTo>
                    <a:pt x="16643" y="7529"/>
                    <a:pt x="19126" y="7988"/>
                    <a:pt x="21636" y="8221"/>
                  </a:cubicBezTo>
                  <a:cubicBezTo>
                    <a:pt x="22857" y="8335"/>
                    <a:pt x="24083" y="8391"/>
                    <a:pt x="25309" y="8391"/>
                  </a:cubicBezTo>
                  <a:cubicBezTo>
                    <a:pt x="26655" y="8391"/>
                    <a:pt x="28001" y="8323"/>
                    <a:pt x="29341" y="8186"/>
                  </a:cubicBezTo>
                  <a:cubicBezTo>
                    <a:pt x="31899" y="7924"/>
                    <a:pt x="34424" y="7394"/>
                    <a:pt x="36870" y="6604"/>
                  </a:cubicBezTo>
                  <a:cubicBezTo>
                    <a:pt x="37034" y="6551"/>
                    <a:pt x="36967" y="6318"/>
                    <a:pt x="36820" y="6318"/>
                  </a:cubicBezTo>
                  <a:cubicBezTo>
                    <a:pt x="36804" y="6318"/>
                    <a:pt x="36787" y="6321"/>
                    <a:pt x="36770" y="6327"/>
                  </a:cubicBezTo>
                  <a:cubicBezTo>
                    <a:pt x="36468" y="6423"/>
                    <a:pt x="36165" y="6518"/>
                    <a:pt x="35861" y="6607"/>
                  </a:cubicBezTo>
                  <a:cubicBezTo>
                    <a:pt x="33410" y="7331"/>
                    <a:pt x="30882" y="7782"/>
                    <a:pt x="28334" y="7981"/>
                  </a:cubicBezTo>
                  <a:cubicBezTo>
                    <a:pt x="27329" y="8058"/>
                    <a:pt x="26322" y="8096"/>
                    <a:pt x="25315" y="8096"/>
                  </a:cubicBezTo>
                  <a:cubicBezTo>
                    <a:pt x="23764" y="8096"/>
                    <a:pt x="22214" y="8005"/>
                    <a:pt x="20672" y="7824"/>
                  </a:cubicBezTo>
                  <a:cubicBezTo>
                    <a:pt x="18217" y="7532"/>
                    <a:pt x="15793" y="7027"/>
                    <a:pt x="13427" y="6315"/>
                  </a:cubicBezTo>
                  <a:cubicBezTo>
                    <a:pt x="11099" y="5616"/>
                    <a:pt x="8828" y="4723"/>
                    <a:pt x="6640" y="3667"/>
                  </a:cubicBezTo>
                  <a:cubicBezTo>
                    <a:pt x="4447" y="2608"/>
                    <a:pt x="2336" y="1393"/>
                    <a:pt x="320" y="29"/>
                  </a:cubicBezTo>
                  <a:cubicBezTo>
                    <a:pt x="291" y="9"/>
                    <a:pt x="261" y="1"/>
                    <a:pt x="2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569;p57">
              <a:extLst>
                <a:ext uri="{FF2B5EF4-FFF2-40B4-BE49-F238E27FC236}">
                  <a16:creationId xmlns:a16="http://schemas.microsoft.com/office/drawing/2014/main" id="{7A62F7AB-202E-A37F-8DFF-F023951190C8}"/>
                </a:ext>
              </a:extLst>
            </p:cNvPr>
            <p:cNvSpPr/>
            <p:nvPr/>
          </p:nvSpPr>
          <p:spPr>
            <a:xfrm>
              <a:off x="1531525" y="4089125"/>
              <a:ext cx="238175" cy="181900"/>
            </a:xfrm>
            <a:custGeom>
              <a:avLst/>
              <a:gdLst/>
              <a:ahLst/>
              <a:cxnLst/>
              <a:rect l="l" t="t" r="r" b="b"/>
              <a:pathLst>
                <a:path w="9527" h="7276" extrusionOk="0">
                  <a:moveTo>
                    <a:pt x="0" y="1"/>
                  </a:moveTo>
                  <a:lnTo>
                    <a:pt x="0" y="1"/>
                  </a:lnTo>
                  <a:cubicBezTo>
                    <a:pt x="849" y="3984"/>
                    <a:pt x="5049" y="7275"/>
                    <a:pt x="9122" y="7275"/>
                  </a:cubicBezTo>
                  <a:cubicBezTo>
                    <a:pt x="9257" y="7275"/>
                    <a:pt x="9392" y="7271"/>
                    <a:pt x="9527" y="7264"/>
                  </a:cubicBezTo>
                  <a:cubicBezTo>
                    <a:pt x="8011" y="3561"/>
                    <a:pt x="3982" y="469"/>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570;p57">
              <a:extLst>
                <a:ext uri="{FF2B5EF4-FFF2-40B4-BE49-F238E27FC236}">
                  <a16:creationId xmlns:a16="http://schemas.microsoft.com/office/drawing/2014/main" id="{8E3D07B8-3FEB-8477-747E-3FC10B8D1714}"/>
                </a:ext>
              </a:extLst>
            </p:cNvPr>
            <p:cNvSpPr/>
            <p:nvPr/>
          </p:nvSpPr>
          <p:spPr>
            <a:xfrm>
              <a:off x="1610225" y="4311925"/>
              <a:ext cx="263525" cy="126050"/>
            </a:xfrm>
            <a:custGeom>
              <a:avLst/>
              <a:gdLst/>
              <a:ahLst/>
              <a:cxnLst/>
              <a:rect l="l" t="t" r="r" b="b"/>
              <a:pathLst>
                <a:path w="10541" h="5042" extrusionOk="0">
                  <a:moveTo>
                    <a:pt x="7515" y="0"/>
                  </a:moveTo>
                  <a:cubicBezTo>
                    <a:pt x="4322" y="0"/>
                    <a:pt x="1016" y="2003"/>
                    <a:pt x="0" y="5036"/>
                  </a:cubicBezTo>
                  <a:cubicBezTo>
                    <a:pt x="132" y="5040"/>
                    <a:pt x="264" y="5042"/>
                    <a:pt x="396" y="5042"/>
                  </a:cubicBezTo>
                  <a:cubicBezTo>
                    <a:pt x="4100" y="5042"/>
                    <a:pt x="8001" y="3359"/>
                    <a:pt x="10541" y="683"/>
                  </a:cubicBezTo>
                  <a:cubicBezTo>
                    <a:pt x="9601" y="217"/>
                    <a:pt x="8565" y="0"/>
                    <a:pt x="75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571;p57">
              <a:extLst>
                <a:ext uri="{FF2B5EF4-FFF2-40B4-BE49-F238E27FC236}">
                  <a16:creationId xmlns:a16="http://schemas.microsoft.com/office/drawing/2014/main" id="{23F42B39-C4BB-8221-BC42-8F59857E1DAB}"/>
                </a:ext>
              </a:extLst>
            </p:cNvPr>
            <p:cNvSpPr/>
            <p:nvPr/>
          </p:nvSpPr>
          <p:spPr>
            <a:xfrm>
              <a:off x="1711725" y="4034800"/>
              <a:ext cx="164025" cy="294225"/>
            </a:xfrm>
            <a:custGeom>
              <a:avLst/>
              <a:gdLst/>
              <a:ahLst/>
              <a:cxnLst/>
              <a:rect l="l" t="t" r="r" b="b"/>
              <a:pathLst>
                <a:path w="6561" h="11769" extrusionOk="0">
                  <a:moveTo>
                    <a:pt x="1735" y="1"/>
                  </a:moveTo>
                  <a:lnTo>
                    <a:pt x="1735" y="1"/>
                  </a:lnTo>
                  <a:cubicBezTo>
                    <a:pt x="1" y="4173"/>
                    <a:pt x="2324" y="9974"/>
                    <a:pt x="6481" y="11768"/>
                  </a:cubicBezTo>
                  <a:cubicBezTo>
                    <a:pt x="6561" y="7696"/>
                    <a:pt x="4605" y="2889"/>
                    <a:pt x="17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572;p57">
              <a:extLst>
                <a:ext uri="{FF2B5EF4-FFF2-40B4-BE49-F238E27FC236}">
                  <a16:creationId xmlns:a16="http://schemas.microsoft.com/office/drawing/2014/main" id="{B56B1546-F448-54DB-7847-C2AB6C1F588A}"/>
                </a:ext>
              </a:extLst>
            </p:cNvPr>
            <p:cNvSpPr/>
            <p:nvPr/>
          </p:nvSpPr>
          <p:spPr>
            <a:xfrm>
              <a:off x="1753050" y="4376425"/>
              <a:ext cx="263575" cy="126050"/>
            </a:xfrm>
            <a:custGeom>
              <a:avLst/>
              <a:gdLst/>
              <a:ahLst/>
              <a:cxnLst/>
              <a:rect l="l" t="t" r="r" b="b"/>
              <a:pathLst>
                <a:path w="10543" h="5042" extrusionOk="0">
                  <a:moveTo>
                    <a:pt x="7517" y="0"/>
                  </a:moveTo>
                  <a:cubicBezTo>
                    <a:pt x="4324" y="0"/>
                    <a:pt x="1017" y="2003"/>
                    <a:pt x="0" y="5035"/>
                  </a:cubicBezTo>
                  <a:cubicBezTo>
                    <a:pt x="132" y="5039"/>
                    <a:pt x="264" y="5042"/>
                    <a:pt x="396" y="5042"/>
                  </a:cubicBezTo>
                  <a:cubicBezTo>
                    <a:pt x="4102" y="5042"/>
                    <a:pt x="8003" y="3359"/>
                    <a:pt x="10542" y="683"/>
                  </a:cubicBezTo>
                  <a:cubicBezTo>
                    <a:pt x="9603" y="216"/>
                    <a:pt x="8566" y="0"/>
                    <a:pt x="75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573;p57">
              <a:extLst>
                <a:ext uri="{FF2B5EF4-FFF2-40B4-BE49-F238E27FC236}">
                  <a16:creationId xmlns:a16="http://schemas.microsoft.com/office/drawing/2014/main" id="{AF52F4C8-59D7-9111-C863-E2C860E20570}"/>
                </a:ext>
              </a:extLst>
            </p:cNvPr>
            <p:cNvSpPr/>
            <p:nvPr/>
          </p:nvSpPr>
          <p:spPr>
            <a:xfrm>
              <a:off x="1854600" y="4099300"/>
              <a:ext cx="164025" cy="294200"/>
            </a:xfrm>
            <a:custGeom>
              <a:avLst/>
              <a:gdLst/>
              <a:ahLst/>
              <a:cxnLst/>
              <a:rect l="l" t="t" r="r" b="b"/>
              <a:pathLst>
                <a:path w="6561" h="11768" extrusionOk="0">
                  <a:moveTo>
                    <a:pt x="1734" y="0"/>
                  </a:moveTo>
                  <a:cubicBezTo>
                    <a:pt x="0" y="4172"/>
                    <a:pt x="2323" y="9974"/>
                    <a:pt x="6480" y="11768"/>
                  </a:cubicBezTo>
                  <a:cubicBezTo>
                    <a:pt x="6560" y="7696"/>
                    <a:pt x="4604" y="2889"/>
                    <a:pt x="17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574;p57">
              <a:extLst>
                <a:ext uri="{FF2B5EF4-FFF2-40B4-BE49-F238E27FC236}">
                  <a16:creationId xmlns:a16="http://schemas.microsoft.com/office/drawing/2014/main" id="{A83658E1-FE92-2452-87C2-6A5F0C4485D7}"/>
                </a:ext>
              </a:extLst>
            </p:cNvPr>
            <p:cNvSpPr/>
            <p:nvPr/>
          </p:nvSpPr>
          <p:spPr>
            <a:xfrm>
              <a:off x="1944225" y="4425550"/>
              <a:ext cx="237650" cy="163225"/>
            </a:xfrm>
            <a:custGeom>
              <a:avLst/>
              <a:gdLst/>
              <a:ahLst/>
              <a:cxnLst/>
              <a:rect l="l" t="t" r="r" b="b"/>
              <a:pathLst>
                <a:path w="9506" h="6529" extrusionOk="0">
                  <a:moveTo>
                    <a:pt x="7799" y="0"/>
                  </a:moveTo>
                  <a:cubicBezTo>
                    <a:pt x="4166" y="0"/>
                    <a:pt x="474" y="2889"/>
                    <a:pt x="0" y="6529"/>
                  </a:cubicBezTo>
                  <a:cubicBezTo>
                    <a:pt x="3774" y="5913"/>
                    <a:pt x="7459" y="3452"/>
                    <a:pt x="9505" y="225"/>
                  </a:cubicBezTo>
                  <a:cubicBezTo>
                    <a:pt x="8946" y="72"/>
                    <a:pt x="8373" y="0"/>
                    <a:pt x="77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575;p57">
              <a:extLst>
                <a:ext uri="{FF2B5EF4-FFF2-40B4-BE49-F238E27FC236}">
                  <a16:creationId xmlns:a16="http://schemas.microsoft.com/office/drawing/2014/main" id="{BC6A5E14-87D5-9A07-8E05-F8C68C250F7C}"/>
                </a:ext>
              </a:extLst>
            </p:cNvPr>
            <p:cNvSpPr/>
            <p:nvPr/>
          </p:nvSpPr>
          <p:spPr>
            <a:xfrm>
              <a:off x="1986275" y="4165375"/>
              <a:ext cx="195600" cy="265825"/>
            </a:xfrm>
            <a:custGeom>
              <a:avLst/>
              <a:gdLst/>
              <a:ahLst/>
              <a:cxnLst/>
              <a:rect l="l" t="t" r="r" b="b"/>
              <a:pathLst>
                <a:path w="7824" h="10633" extrusionOk="0">
                  <a:moveTo>
                    <a:pt x="900" y="0"/>
                  </a:moveTo>
                  <a:cubicBezTo>
                    <a:pt x="1" y="4428"/>
                    <a:pt x="3399" y="9674"/>
                    <a:pt x="7823" y="10632"/>
                  </a:cubicBezTo>
                  <a:cubicBezTo>
                    <a:pt x="7118" y="6622"/>
                    <a:pt x="4273" y="2280"/>
                    <a:pt x="9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576;p57">
              <a:extLst>
                <a:ext uri="{FF2B5EF4-FFF2-40B4-BE49-F238E27FC236}">
                  <a16:creationId xmlns:a16="http://schemas.microsoft.com/office/drawing/2014/main" id="{42D2A7F8-E1B0-028C-767B-3A75BBD93807}"/>
                </a:ext>
              </a:extLst>
            </p:cNvPr>
            <p:cNvSpPr/>
            <p:nvPr/>
          </p:nvSpPr>
          <p:spPr>
            <a:xfrm>
              <a:off x="2136650" y="4444125"/>
              <a:ext cx="214975" cy="189175"/>
            </a:xfrm>
            <a:custGeom>
              <a:avLst/>
              <a:gdLst/>
              <a:ahLst/>
              <a:cxnLst/>
              <a:rect l="l" t="t" r="r" b="b"/>
              <a:pathLst>
                <a:path w="8599" h="7567" extrusionOk="0">
                  <a:moveTo>
                    <a:pt x="7760" y="0"/>
                  </a:moveTo>
                  <a:cubicBezTo>
                    <a:pt x="3831" y="0"/>
                    <a:pt x="0" y="3600"/>
                    <a:pt x="16" y="7566"/>
                  </a:cubicBezTo>
                  <a:cubicBezTo>
                    <a:pt x="3674" y="6456"/>
                    <a:pt x="6997" y="3526"/>
                    <a:pt x="8598" y="56"/>
                  </a:cubicBezTo>
                  <a:cubicBezTo>
                    <a:pt x="8319" y="19"/>
                    <a:pt x="8040" y="0"/>
                    <a:pt x="77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577;p57">
              <a:extLst>
                <a:ext uri="{FF2B5EF4-FFF2-40B4-BE49-F238E27FC236}">
                  <a16:creationId xmlns:a16="http://schemas.microsoft.com/office/drawing/2014/main" id="{CE368E1E-94BA-13F1-DD79-287E31F940EC}"/>
                </a:ext>
              </a:extLst>
            </p:cNvPr>
            <p:cNvSpPr/>
            <p:nvPr/>
          </p:nvSpPr>
          <p:spPr>
            <a:xfrm>
              <a:off x="2137150" y="4205050"/>
              <a:ext cx="214425" cy="240475"/>
            </a:xfrm>
            <a:custGeom>
              <a:avLst/>
              <a:gdLst/>
              <a:ahLst/>
              <a:cxnLst/>
              <a:rect l="l" t="t" r="r" b="b"/>
              <a:pathLst>
                <a:path w="8577" h="9619" extrusionOk="0">
                  <a:moveTo>
                    <a:pt x="302" y="1"/>
                  </a:moveTo>
                  <a:cubicBezTo>
                    <a:pt x="1" y="4510"/>
                    <a:pt x="4064" y="9257"/>
                    <a:pt x="8577" y="9619"/>
                  </a:cubicBezTo>
                  <a:cubicBezTo>
                    <a:pt x="7346" y="5739"/>
                    <a:pt x="3948" y="1813"/>
                    <a:pt x="3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578;p57">
              <a:extLst>
                <a:ext uri="{FF2B5EF4-FFF2-40B4-BE49-F238E27FC236}">
                  <a16:creationId xmlns:a16="http://schemas.microsoft.com/office/drawing/2014/main" id="{67827699-6810-F4F6-C869-902107B9269C}"/>
                </a:ext>
              </a:extLst>
            </p:cNvPr>
            <p:cNvSpPr/>
            <p:nvPr/>
          </p:nvSpPr>
          <p:spPr>
            <a:xfrm>
              <a:off x="2340800" y="4422800"/>
              <a:ext cx="197200" cy="222800"/>
            </a:xfrm>
            <a:custGeom>
              <a:avLst/>
              <a:gdLst/>
              <a:ahLst/>
              <a:cxnLst/>
              <a:rect l="l" t="t" r="r" b="b"/>
              <a:pathLst>
                <a:path w="7888" h="8912" extrusionOk="0">
                  <a:moveTo>
                    <a:pt x="7888" y="0"/>
                  </a:moveTo>
                  <a:cubicBezTo>
                    <a:pt x="3650" y="187"/>
                    <a:pt x="0" y="4731"/>
                    <a:pt x="769" y="8911"/>
                  </a:cubicBezTo>
                  <a:cubicBezTo>
                    <a:pt x="4174" y="7170"/>
                    <a:pt x="6927" y="3699"/>
                    <a:pt x="78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579;p57">
              <a:extLst>
                <a:ext uri="{FF2B5EF4-FFF2-40B4-BE49-F238E27FC236}">
                  <a16:creationId xmlns:a16="http://schemas.microsoft.com/office/drawing/2014/main" id="{7F14B27E-CD79-0EC2-A708-247C44F46598}"/>
                </a:ext>
              </a:extLst>
            </p:cNvPr>
            <p:cNvSpPr/>
            <p:nvPr/>
          </p:nvSpPr>
          <p:spPr>
            <a:xfrm>
              <a:off x="2291775" y="4222775"/>
              <a:ext cx="246175" cy="200900"/>
            </a:xfrm>
            <a:custGeom>
              <a:avLst/>
              <a:gdLst/>
              <a:ahLst/>
              <a:cxnLst/>
              <a:rect l="l" t="t" r="r" b="b"/>
              <a:pathLst>
                <a:path w="9847" h="8036" extrusionOk="0">
                  <a:moveTo>
                    <a:pt x="0" y="1"/>
                  </a:moveTo>
                  <a:lnTo>
                    <a:pt x="0" y="1"/>
                  </a:lnTo>
                  <a:cubicBezTo>
                    <a:pt x="476" y="4259"/>
                    <a:pt x="4853" y="8035"/>
                    <a:pt x="9147" y="8035"/>
                  </a:cubicBezTo>
                  <a:cubicBezTo>
                    <a:pt x="9381" y="8035"/>
                    <a:pt x="9614" y="8024"/>
                    <a:pt x="9847" y="8001"/>
                  </a:cubicBezTo>
                  <a:cubicBezTo>
                    <a:pt x="7948" y="4399"/>
                    <a:pt x="3909" y="1138"/>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2" name="TextBox 61">
            <a:extLst>
              <a:ext uri="{FF2B5EF4-FFF2-40B4-BE49-F238E27FC236}">
                <a16:creationId xmlns:a16="http://schemas.microsoft.com/office/drawing/2014/main" id="{F85C6BF7-4095-66F9-CEAA-2E82302C6593}"/>
              </a:ext>
            </a:extLst>
          </p:cNvPr>
          <p:cNvSpPr txBox="1"/>
          <p:nvPr/>
        </p:nvSpPr>
        <p:spPr>
          <a:xfrm>
            <a:off x="6660969" y="667749"/>
            <a:ext cx="2274600" cy="1200329"/>
          </a:xfrm>
          <a:prstGeom prst="rect">
            <a:avLst/>
          </a:prstGeom>
          <a:noFill/>
          <a:ln>
            <a:solidFill>
              <a:schemeClr val="accent1"/>
            </a:solidFill>
          </a:ln>
        </p:spPr>
        <p:txBody>
          <a:bodyPr wrap="square" rtlCol="0">
            <a:spAutoFit/>
          </a:bodyPr>
          <a:lstStyle/>
          <a:p>
            <a:pPr algn="ctr"/>
            <a:r>
              <a:rPr lang="fr-CA" dirty="0">
                <a:latin typeface="Montserrat" pitchFamily="2" charset="77"/>
              </a:rPr>
              <a:t>72</a:t>
            </a:r>
            <a:r>
              <a:rPr lang="fr-CA" sz="1400" dirty="0">
                <a:latin typeface="Montserrat" pitchFamily="2" charset="77"/>
              </a:rPr>
              <a:t> participantes faisant FIV</a:t>
            </a:r>
          </a:p>
          <a:p>
            <a:pPr algn="ctr"/>
            <a:endParaRPr lang="fr-CA" sz="1400" dirty="0">
              <a:latin typeface="Montserrat" pitchFamily="2" charset="77"/>
            </a:endParaRPr>
          </a:p>
          <a:p>
            <a:pPr marL="0" indent="0" algn="ctr">
              <a:buFont typeface="Arial" panose="020B0604020202020204" pitchFamily="34" charset="0"/>
              <a:buNone/>
            </a:pPr>
            <a:r>
              <a:rPr lang="fr-CA" sz="1000" b="1" dirty="0">
                <a:latin typeface="Montserrat" pitchFamily="2" charset="77"/>
              </a:rPr>
              <a:t>36</a:t>
            </a:r>
            <a:r>
              <a:rPr lang="fr-CA" sz="1000" b="0" dirty="0">
                <a:latin typeface="Montserrat" pitchFamily="2" charset="77"/>
              </a:rPr>
              <a:t> acupuncture</a:t>
            </a:r>
          </a:p>
          <a:p>
            <a:pPr marL="0" indent="0" algn="ctr">
              <a:buFont typeface="Arial" panose="020B0604020202020204" pitchFamily="34" charset="0"/>
              <a:buNone/>
            </a:pPr>
            <a:endParaRPr lang="fr-CA" sz="1000" b="0" dirty="0">
              <a:latin typeface="Montserrat" pitchFamily="2" charset="77"/>
            </a:endParaRPr>
          </a:p>
          <a:p>
            <a:pPr marL="0" indent="0" algn="ctr">
              <a:buFont typeface="Arial" panose="020B0604020202020204" pitchFamily="34" charset="0"/>
              <a:buNone/>
            </a:pPr>
            <a:r>
              <a:rPr lang="fr-CA" sz="1000" b="1" dirty="0">
                <a:latin typeface="Montserrat" pitchFamily="2" charset="77"/>
              </a:rPr>
              <a:t>36</a:t>
            </a:r>
            <a:r>
              <a:rPr lang="fr-CA" sz="1000" b="0" dirty="0">
                <a:latin typeface="Montserrat" pitchFamily="2" charset="77"/>
              </a:rPr>
              <a:t> NIL</a:t>
            </a:r>
          </a:p>
        </p:txBody>
      </p:sp>
      <p:sp>
        <p:nvSpPr>
          <p:cNvPr id="63" name="TextBox 62">
            <a:extLst>
              <a:ext uri="{FF2B5EF4-FFF2-40B4-BE49-F238E27FC236}">
                <a16:creationId xmlns:a16="http://schemas.microsoft.com/office/drawing/2014/main" id="{CEC0511C-4F32-314D-8A12-0253E14E8706}"/>
              </a:ext>
            </a:extLst>
          </p:cNvPr>
          <p:cNvSpPr txBox="1"/>
          <p:nvPr/>
        </p:nvSpPr>
        <p:spPr>
          <a:xfrm>
            <a:off x="6660969" y="1951605"/>
            <a:ext cx="2274600" cy="1754326"/>
          </a:xfrm>
          <a:prstGeom prst="rect">
            <a:avLst/>
          </a:prstGeom>
          <a:noFill/>
          <a:ln>
            <a:solidFill>
              <a:schemeClr val="accent1"/>
            </a:solidFill>
          </a:ln>
        </p:spPr>
        <p:txBody>
          <a:bodyPr wrap="square" rtlCol="0">
            <a:spAutoFit/>
          </a:bodyPr>
          <a:lstStyle/>
          <a:p>
            <a:pPr algn="ctr"/>
            <a:r>
              <a:rPr lang="fr-CA" sz="1200" dirty="0">
                <a:solidFill>
                  <a:schemeClr val="tx2">
                    <a:lumMod val="75000"/>
                    <a:lumOff val="25000"/>
                  </a:schemeClr>
                </a:solidFill>
                <a:latin typeface="Montserrat" pitchFamily="2" charset="77"/>
              </a:rPr>
              <a:t>3 traitements d’acupuncture étaient effectués soit un 1 semaine avant le transfert d’embryon, un 30 min avant le transfert d’embryon et un 30 min après le transfert d’embryon.</a:t>
            </a:r>
          </a:p>
        </p:txBody>
      </p:sp>
      <p:grpSp>
        <p:nvGrpSpPr>
          <p:cNvPr id="1025" name="Google Shape;3767;p61">
            <a:extLst>
              <a:ext uri="{FF2B5EF4-FFF2-40B4-BE49-F238E27FC236}">
                <a16:creationId xmlns:a16="http://schemas.microsoft.com/office/drawing/2014/main" id="{7BD0C744-278A-E058-7E47-90E6D68E0088}"/>
              </a:ext>
            </a:extLst>
          </p:cNvPr>
          <p:cNvGrpSpPr/>
          <p:nvPr/>
        </p:nvGrpSpPr>
        <p:grpSpPr>
          <a:xfrm rot="19290750" flipH="1">
            <a:off x="7338283" y="4266285"/>
            <a:ext cx="1699662" cy="934164"/>
            <a:chOff x="1531525" y="4034800"/>
            <a:chExt cx="1111475" cy="610800"/>
          </a:xfrm>
        </p:grpSpPr>
        <p:sp>
          <p:nvSpPr>
            <p:cNvPr id="1026" name="Google Shape;3768;p61">
              <a:extLst>
                <a:ext uri="{FF2B5EF4-FFF2-40B4-BE49-F238E27FC236}">
                  <a16:creationId xmlns:a16="http://schemas.microsoft.com/office/drawing/2014/main" id="{962E941B-856B-0DCF-49EF-F0CE3D237F6A}"/>
                </a:ext>
              </a:extLst>
            </p:cNvPr>
            <p:cNvSpPr/>
            <p:nvPr/>
          </p:nvSpPr>
          <p:spPr>
            <a:xfrm>
              <a:off x="1717125" y="4239250"/>
              <a:ext cx="925875" cy="209800"/>
            </a:xfrm>
            <a:custGeom>
              <a:avLst/>
              <a:gdLst/>
              <a:ahLst/>
              <a:cxnLst/>
              <a:rect l="l" t="t" r="r" b="b"/>
              <a:pathLst>
                <a:path w="37035" h="8392" extrusionOk="0">
                  <a:moveTo>
                    <a:pt x="232" y="1"/>
                  </a:moveTo>
                  <a:cubicBezTo>
                    <a:pt x="105" y="1"/>
                    <a:pt x="0" y="167"/>
                    <a:pt x="128" y="254"/>
                  </a:cubicBezTo>
                  <a:cubicBezTo>
                    <a:pt x="378" y="422"/>
                    <a:pt x="630" y="589"/>
                    <a:pt x="884" y="754"/>
                  </a:cubicBezTo>
                  <a:cubicBezTo>
                    <a:pt x="2943" y="2100"/>
                    <a:pt x="5101" y="3292"/>
                    <a:pt x="7335" y="4321"/>
                  </a:cubicBezTo>
                  <a:cubicBezTo>
                    <a:pt x="9558" y="5345"/>
                    <a:pt x="11859" y="6190"/>
                    <a:pt x="14217" y="6849"/>
                  </a:cubicBezTo>
                  <a:cubicBezTo>
                    <a:pt x="16643" y="7529"/>
                    <a:pt x="19126" y="7988"/>
                    <a:pt x="21636" y="8221"/>
                  </a:cubicBezTo>
                  <a:cubicBezTo>
                    <a:pt x="22857" y="8335"/>
                    <a:pt x="24083" y="8391"/>
                    <a:pt x="25309" y="8391"/>
                  </a:cubicBezTo>
                  <a:cubicBezTo>
                    <a:pt x="26655" y="8391"/>
                    <a:pt x="28001" y="8323"/>
                    <a:pt x="29341" y="8186"/>
                  </a:cubicBezTo>
                  <a:cubicBezTo>
                    <a:pt x="31899" y="7924"/>
                    <a:pt x="34424" y="7394"/>
                    <a:pt x="36870" y="6604"/>
                  </a:cubicBezTo>
                  <a:cubicBezTo>
                    <a:pt x="37034" y="6551"/>
                    <a:pt x="36967" y="6318"/>
                    <a:pt x="36820" y="6318"/>
                  </a:cubicBezTo>
                  <a:cubicBezTo>
                    <a:pt x="36804" y="6318"/>
                    <a:pt x="36787" y="6321"/>
                    <a:pt x="36770" y="6327"/>
                  </a:cubicBezTo>
                  <a:cubicBezTo>
                    <a:pt x="36468" y="6423"/>
                    <a:pt x="36165" y="6518"/>
                    <a:pt x="35861" y="6607"/>
                  </a:cubicBezTo>
                  <a:cubicBezTo>
                    <a:pt x="33410" y="7331"/>
                    <a:pt x="30882" y="7782"/>
                    <a:pt x="28334" y="7981"/>
                  </a:cubicBezTo>
                  <a:cubicBezTo>
                    <a:pt x="27329" y="8058"/>
                    <a:pt x="26322" y="8096"/>
                    <a:pt x="25315" y="8096"/>
                  </a:cubicBezTo>
                  <a:cubicBezTo>
                    <a:pt x="23764" y="8096"/>
                    <a:pt x="22214" y="8005"/>
                    <a:pt x="20672" y="7824"/>
                  </a:cubicBezTo>
                  <a:cubicBezTo>
                    <a:pt x="18217" y="7532"/>
                    <a:pt x="15793" y="7027"/>
                    <a:pt x="13427" y="6315"/>
                  </a:cubicBezTo>
                  <a:cubicBezTo>
                    <a:pt x="11099" y="5616"/>
                    <a:pt x="8828" y="4723"/>
                    <a:pt x="6640" y="3667"/>
                  </a:cubicBezTo>
                  <a:cubicBezTo>
                    <a:pt x="4447" y="2608"/>
                    <a:pt x="2336" y="1393"/>
                    <a:pt x="320" y="29"/>
                  </a:cubicBezTo>
                  <a:cubicBezTo>
                    <a:pt x="291" y="9"/>
                    <a:pt x="261" y="1"/>
                    <a:pt x="2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3769;p61">
              <a:extLst>
                <a:ext uri="{FF2B5EF4-FFF2-40B4-BE49-F238E27FC236}">
                  <a16:creationId xmlns:a16="http://schemas.microsoft.com/office/drawing/2014/main" id="{A4B007E7-4EB7-BD36-4A78-703F773036C4}"/>
                </a:ext>
              </a:extLst>
            </p:cNvPr>
            <p:cNvSpPr/>
            <p:nvPr/>
          </p:nvSpPr>
          <p:spPr>
            <a:xfrm>
              <a:off x="1531525" y="4089125"/>
              <a:ext cx="238175" cy="181900"/>
            </a:xfrm>
            <a:custGeom>
              <a:avLst/>
              <a:gdLst/>
              <a:ahLst/>
              <a:cxnLst/>
              <a:rect l="l" t="t" r="r" b="b"/>
              <a:pathLst>
                <a:path w="9527" h="7276" extrusionOk="0">
                  <a:moveTo>
                    <a:pt x="0" y="1"/>
                  </a:moveTo>
                  <a:lnTo>
                    <a:pt x="0" y="1"/>
                  </a:lnTo>
                  <a:cubicBezTo>
                    <a:pt x="849" y="3984"/>
                    <a:pt x="5049" y="7275"/>
                    <a:pt x="9122" y="7275"/>
                  </a:cubicBezTo>
                  <a:cubicBezTo>
                    <a:pt x="9257" y="7275"/>
                    <a:pt x="9392" y="7271"/>
                    <a:pt x="9527" y="7264"/>
                  </a:cubicBezTo>
                  <a:cubicBezTo>
                    <a:pt x="8011" y="3561"/>
                    <a:pt x="3982" y="469"/>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3770;p61">
              <a:extLst>
                <a:ext uri="{FF2B5EF4-FFF2-40B4-BE49-F238E27FC236}">
                  <a16:creationId xmlns:a16="http://schemas.microsoft.com/office/drawing/2014/main" id="{DBD00524-4FAE-9E81-32C2-CAD42A937ACD}"/>
                </a:ext>
              </a:extLst>
            </p:cNvPr>
            <p:cNvSpPr/>
            <p:nvPr/>
          </p:nvSpPr>
          <p:spPr>
            <a:xfrm>
              <a:off x="1610225" y="4311925"/>
              <a:ext cx="263525" cy="126050"/>
            </a:xfrm>
            <a:custGeom>
              <a:avLst/>
              <a:gdLst/>
              <a:ahLst/>
              <a:cxnLst/>
              <a:rect l="l" t="t" r="r" b="b"/>
              <a:pathLst>
                <a:path w="10541" h="5042" extrusionOk="0">
                  <a:moveTo>
                    <a:pt x="7515" y="0"/>
                  </a:moveTo>
                  <a:cubicBezTo>
                    <a:pt x="4322" y="0"/>
                    <a:pt x="1016" y="2003"/>
                    <a:pt x="0" y="5036"/>
                  </a:cubicBezTo>
                  <a:cubicBezTo>
                    <a:pt x="132" y="5040"/>
                    <a:pt x="264" y="5042"/>
                    <a:pt x="396" y="5042"/>
                  </a:cubicBezTo>
                  <a:cubicBezTo>
                    <a:pt x="4100" y="5042"/>
                    <a:pt x="8001" y="3359"/>
                    <a:pt x="10541" y="683"/>
                  </a:cubicBezTo>
                  <a:cubicBezTo>
                    <a:pt x="9601" y="217"/>
                    <a:pt x="8565" y="0"/>
                    <a:pt x="75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3771;p61">
              <a:extLst>
                <a:ext uri="{FF2B5EF4-FFF2-40B4-BE49-F238E27FC236}">
                  <a16:creationId xmlns:a16="http://schemas.microsoft.com/office/drawing/2014/main" id="{F59308F8-9C22-67A1-C836-946478DE418F}"/>
                </a:ext>
              </a:extLst>
            </p:cNvPr>
            <p:cNvSpPr/>
            <p:nvPr/>
          </p:nvSpPr>
          <p:spPr>
            <a:xfrm>
              <a:off x="1711725" y="4034800"/>
              <a:ext cx="164025" cy="294225"/>
            </a:xfrm>
            <a:custGeom>
              <a:avLst/>
              <a:gdLst/>
              <a:ahLst/>
              <a:cxnLst/>
              <a:rect l="l" t="t" r="r" b="b"/>
              <a:pathLst>
                <a:path w="6561" h="11769" extrusionOk="0">
                  <a:moveTo>
                    <a:pt x="1735" y="1"/>
                  </a:moveTo>
                  <a:lnTo>
                    <a:pt x="1735" y="1"/>
                  </a:lnTo>
                  <a:cubicBezTo>
                    <a:pt x="1" y="4173"/>
                    <a:pt x="2324" y="9974"/>
                    <a:pt x="6481" y="11768"/>
                  </a:cubicBezTo>
                  <a:cubicBezTo>
                    <a:pt x="6561" y="7696"/>
                    <a:pt x="4605" y="2889"/>
                    <a:pt x="17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3772;p61">
              <a:extLst>
                <a:ext uri="{FF2B5EF4-FFF2-40B4-BE49-F238E27FC236}">
                  <a16:creationId xmlns:a16="http://schemas.microsoft.com/office/drawing/2014/main" id="{8D240F71-6843-3C8D-6C05-54DAB5C07800}"/>
                </a:ext>
              </a:extLst>
            </p:cNvPr>
            <p:cNvSpPr/>
            <p:nvPr/>
          </p:nvSpPr>
          <p:spPr>
            <a:xfrm>
              <a:off x="1753050" y="4376425"/>
              <a:ext cx="263575" cy="126050"/>
            </a:xfrm>
            <a:custGeom>
              <a:avLst/>
              <a:gdLst/>
              <a:ahLst/>
              <a:cxnLst/>
              <a:rect l="l" t="t" r="r" b="b"/>
              <a:pathLst>
                <a:path w="10543" h="5042" extrusionOk="0">
                  <a:moveTo>
                    <a:pt x="7517" y="0"/>
                  </a:moveTo>
                  <a:cubicBezTo>
                    <a:pt x="4324" y="0"/>
                    <a:pt x="1017" y="2003"/>
                    <a:pt x="0" y="5035"/>
                  </a:cubicBezTo>
                  <a:cubicBezTo>
                    <a:pt x="132" y="5039"/>
                    <a:pt x="264" y="5042"/>
                    <a:pt x="396" y="5042"/>
                  </a:cubicBezTo>
                  <a:cubicBezTo>
                    <a:pt x="4102" y="5042"/>
                    <a:pt x="8003" y="3359"/>
                    <a:pt x="10542" y="683"/>
                  </a:cubicBezTo>
                  <a:cubicBezTo>
                    <a:pt x="9603" y="216"/>
                    <a:pt x="8566" y="0"/>
                    <a:pt x="75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 name="Google Shape;3773;p61">
              <a:extLst>
                <a:ext uri="{FF2B5EF4-FFF2-40B4-BE49-F238E27FC236}">
                  <a16:creationId xmlns:a16="http://schemas.microsoft.com/office/drawing/2014/main" id="{39661FE3-ECAB-232C-6274-0B2910CBB353}"/>
                </a:ext>
              </a:extLst>
            </p:cNvPr>
            <p:cNvSpPr/>
            <p:nvPr/>
          </p:nvSpPr>
          <p:spPr>
            <a:xfrm>
              <a:off x="1854600" y="4099300"/>
              <a:ext cx="164025" cy="294200"/>
            </a:xfrm>
            <a:custGeom>
              <a:avLst/>
              <a:gdLst/>
              <a:ahLst/>
              <a:cxnLst/>
              <a:rect l="l" t="t" r="r" b="b"/>
              <a:pathLst>
                <a:path w="6561" h="11768" extrusionOk="0">
                  <a:moveTo>
                    <a:pt x="1734" y="0"/>
                  </a:moveTo>
                  <a:cubicBezTo>
                    <a:pt x="0" y="4172"/>
                    <a:pt x="2323" y="9974"/>
                    <a:pt x="6480" y="11768"/>
                  </a:cubicBezTo>
                  <a:cubicBezTo>
                    <a:pt x="6560" y="7696"/>
                    <a:pt x="4604" y="2889"/>
                    <a:pt x="17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 name="Google Shape;3774;p61">
              <a:extLst>
                <a:ext uri="{FF2B5EF4-FFF2-40B4-BE49-F238E27FC236}">
                  <a16:creationId xmlns:a16="http://schemas.microsoft.com/office/drawing/2014/main" id="{5C6FC4F0-9345-5C60-692E-0D404CBB7075}"/>
                </a:ext>
              </a:extLst>
            </p:cNvPr>
            <p:cNvSpPr/>
            <p:nvPr/>
          </p:nvSpPr>
          <p:spPr>
            <a:xfrm>
              <a:off x="1944225" y="4425550"/>
              <a:ext cx="237650" cy="163225"/>
            </a:xfrm>
            <a:custGeom>
              <a:avLst/>
              <a:gdLst/>
              <a:ahLst/>
              <a:cxnLst/>
              <a:rect l="l" t="t" r="r" b="b"/>
              <a:pathLst>
                <a:path w="9506" h="6529" extrusionOk="0">
                  <a:moveTo>
                    <a:pt x="7799" y="0"/>
                  </a:moveTo>
                  <a:cubicBezTo>
                    <a:pt x="4166" y="0"/>
                    <a:pt x="474" y="2889"/>
                    <a:pt x="0" y="6529"/>
                  </a:cubicBezTo>
                  <a:cubicBezTo>
                    <a:pt x="3774" y="5913"/>
                    <a:pt x="7459" y="3452"/>
                    <a:pt x="9505" y="225"/>
                  </a:cubicBezTo>
                  <a:cubicBezTo>
                    <a:pt x="8946" y="72"/>
                    <a:pt x="8373" y="0"/>
                    <a:pt x="77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 name="Google Shape;3775;p61">
              <a:extLst>
                <a:ext uri="{FF2B5EF4-FFF2-40B4-BE49-F238E27FC236}">
                  <a16:creationId xmlns:a16="http://schemas.microsoft.com/office/drawing/2014/main" id="{119A26BA-3689-DBED-32D7-36F896D0D09D}"/>
                </a:ext>
              </a:extLst>
            </p:cNvPr>
            <p:cNvSpPr/>
            <p:nvPr/>
          </p:nvSpPr>
          <p:spPr>
            <a:xfrm>
              <a:off x="1986275" y="4165375"/>
              <a:ext cx="195600" cy="265825"/>
            </a:xfrm>
            <a:custGeom>
              <a:avLst/>
              <a:gdLst/>
              <a:ahLst/>
              <a:cxnLst/>
              <a:rect l="l" t="t" r="r" b="b"/>
              <a:pathLst>
                <a:path w="7824" h="10633" extrusionOk="0">
                  <a:moveTo>
                    <a:pt x="900" y="0"/>
                  </a:moveTo>
                  <a:cubicBezTo>
                    <a:pt x="1" y="4428"/>
                    <a:pt x="3399" y="9674"/>
                    <a:pt x="7823" y="10632"/>
                  </a:cubicBezTo>
                  <a:cubicBezTo>
                    <a:pt x="7118" y="6622"/>
                    <a:pt x="4273" y="2280"/>
                    <a:pt x="90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 name="Google Shape;3776;p61">
              <a:extLst>
                <a:ext uri="{FF2B5EF4-FFF2-40B4-BE49-F238E27FC236}">
                  <a16:creationId xmlns:a16="http://schemas.microsoft.com/office/drawing/2014/main" id="{71832669-F013-01B6-0166-06D981C39F83}"/>
                </a:ext>
              </a:extLst>
            </p:cNvPr>
            <p:cNvSpPr/>
            <p:nvPr/>
          </p:nvSpPr>
          <p:spPr>
            <a:xfrm>
              <a:off x="2136650" y="4444125"/>
              <a:ext cx="214975" cy="189175"/>
            </a:xfrm>
            <a:custGeom>
              <a:avLst/>
              <a:gdLst/>
              <a:ahLst/>
              <a:cxnLst/>
              <a:rect l="l" t="t" r="r" b="b"/>
              <a:pathLst>
                <a:path w="8599" h="7567" extrusionOk="0">
                  <a:moveTo>
                    <a:pt x="7760" y="0"/>
                  </a:moveTo>
                  <a:cubicBezTo>
                    <a:pt x="3831" y="0"/>
                    <a:pt x="0" y="3600"/>
                    <a:pt x="16" y="7566"/>
                  </a:cubicBezTo>
                  <a:cubicBezTo>
                    <a:pt x="3674" y="6456"/>
                    <a:pt x="6997" y="3526"/>
                    <a:pt x="8598" y="56"/>
                  </a:cubicBezTo>
                  <a:cubicBezTo>
                    <a:pt x="8319" y="19"/>
                    <a:pt x="8040" y="0"/>
                    <a:pt x="77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3777;p61">
              <a:extLst>
                <a:ext uri="{FF2B5EF4-FFF2-40B4-BE49-F238E27FC236}">
                  <a16:creationId xmlns:a16="http://schemas.microsoft.com/office/drawing/2014/main" id="{3EBA1495-C8E3-9E15-126C-0A3C694DFBC7}"/>
                </a:ext>
              </a:extLst>
            </p:cNvPr>
            <p:cNvSpPr/>
            <p:nvPr/>
          </p:nvSpPr>
          <p:spPr>
            <a:xfrm>
              <a:off x="2137150" y="4205050"/>
              <a:ext cx="214425" cy="240475"/>
            </a:xfrm>
            <a:custGeom>
              <a:avLst/>
              <a:gdLst/>
              <a:ahLst/>
              <a:cxnLst/>
              <a:rect l="l" t="t" r="r" b="b"/>
              <a:pathLst>
                <a:path w="8577" h="9619" extrusionOk="0">
                  <a:moveTo>
                    <a:pt x="302" y="1"/>
                  </a:moveTo>
                  <a:cubicBezTo>
                    <a:pt x="1" y="4510"/>
                    <a:pt x="4064" y="9257"/>
                    <a:pt x="8577" y="9619"/>
                  </a:cubicBezTo>
                  <a:cubicBezTo>
                    <a:pt x="7346" y="5739"/>
                    <a:pt x="3948" y="1813"/>
                    <a:pt x="3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3778;p61">
              <a:extLst>
                <a:ext uri="{FF2B5EF4-FFF2-40B4-BE49-F238E27FC236}">
                  <a16:creationId xmlns:a16="http://schemas.microsoft.com/office/drawing/2014/main" id="{D987976A-7997-B17C-3673-CF16B53BAAB3}"/>
                </a:ext>
              </a:extLst>
            </p:cNvPr>
            <p:cNvSpPr/>
            <p:nvPr/>
          </p:nvSpPr>
          <p:spPr>
            <a:xfrm>
              <a:off x="2340800" y="4422800"/>
              <a:ext cx="197200" cy="222800"/>
            </a:xfrm>
            <a:custGeom>
              <a:avLst/>
              <a:gdLst/>
              <a:ahLst/>
              <a:cxnLst/>
              <a:rect l="l" t="t" r="r" b="b"/>
              <a:pathLst>
                <a:path w="7888" h="8912" extrusionOk="0">
                  <a:moveTo>
                    <a:pt x="7888" y="0"/>
                  </a:moveTo>
                  <a:cubicBezTo>
                    <a:pt x="3650" y="187"/>
                    <a:pt x="0" y="4731"/>
                    <a:pt x="769" y="8911"/>
                  </a:cubicBezTo>
                  <a:cubicBezTo>
                    <a:pt x="4174" y="7170"/>
                    <a:pt x="6927" y="3699"/>
                    <a:pt x="788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3779;p61">
              <a:extLst>
                <a:ext uri="{FF2B5EF4-FFF2-40B4-BE49-F238E27FC236}">
                  <a16:creationId xmlns:a16="http://schemas.microsoft.com/office/drawing/2014/main" id="{6C2FE1B6-0D6A-4FE2-24DB-5C466820A4BA}"/>
                </a:ext>
              </a:extLst>
            </p:cNvPr>
            <p:cNvSpPr/>
            <p:nvPr/>
          </p:nvSpPr>
          <p:spPr>
            <a:xfrm>
              <a:off x="2291775" y="4222775"/>
              <a:ext cx="246175" cy="200900"/>
            </a:xfrm>
            <a:custGeom>
              <a:avLst/>
              <a:gdLst/>
              <a:ahLst/>
              <a:cxnLst/>
              <a:rect l="l" t="t" r="r" b="b"/>
              <a:pathLst>
                <a:path w="9847" h="8036" extrusionOk="0">
                  <a:moveTo>
                    <a:pt x="0" y="1"/>
                  </a:moveTo>
                  <a:lnTo>
                    <a:pt x="0" y="1"/>
                  </a:lnTo>
                  <a:cubicBezTo>
                    <a:pt x="476" y="4259"/>
                    <a:pt x="4853" y="8035"/>
                    <a:pt x="9147" y="8035"/>
                  </a:cubicBezTo>
                  <a:cubicBezTo>
                    <a:pt x="9381" y="8035"/>
                    <a:pt x="9614" y="8024"/>
                    <a:pt x="9847" y="8001"/>
                  </a:cubicBezTo>
                  <a:cubicBezTo>
                    <a:pt x="7948" y="4399"/>
                    <a:pt x="3909" y="1138"/>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8" name="Google Shape;675;p35">
            <a:extLst>
              <a:ext uri="{FF2B5EF4-FFF2-40B4-BE49-F238E27FC236}">
                <a16:creationId xmlns:a16="http://schemas.microsoft.com/office/drawing/2014/main" id="{1073311F-4AA9-9FAC-243F-A811DA92E032}"/>
              </a:ext>
            </a:extLst>
          </p:cNvPr>
          <p:cNvSpPr/>
          <p:nvPr/>
        </p:nvSpPr>
        <p:spPr>
          <a:xfrm rot="16509104" flipH="1">
            <a:off x="1125387" y="3425623"/>
            <a:ext cx="1274953" cy="2386855"/>
          </a:xfrm>
          <a:custGeom>
            <a:avLst/>
            <a:gdLst/>
            <a:ahLst/>
            <a:cxnLst/>
            <a:rect l="l" t="t" r="r" b="b"/>
            <a:pathLst>
              <a:path w="56081" h="104990" extrusionOk="0">
                <a:moveTo>
                  <a:pt x="16970" y="0"/>
                </a:moveTo>
                <a:lnTo>
                  <a:pt x="16970" y="0"/>
                </a:lnTo>
                <a:cubicBezTo>
                  <a:pt x="14696" y="8175"/>
                  <a:pt x="16515" y="17380"/>
                  <a:pt x="21731" y="24077"/>
                </a:cubicBezTo>
                <a:cubicBezTo>
                  <a:pt x="23496" y="26341"/>
                  <a:pt x="25649" y="28376"/>
                  <a:pt x="26782" y="31019"/>
                </a:cubicBezTo>
                <a:cubicBezTo>
                  <a:pt x="27187" y="31972"/>
                  <a:pt x="27445" y="32963"/>
                  <a:pt x="27620" y="33978"/>
                </a:cubicBezTo>
                <a:cubicBezTo>
                  <a:pt x="28072" y="36568"/>
                  <a:pt x="27986" y="39303"/>
                  <a:pt x="28495" y="41905"/>
                </a:cubicBezTo>
                <a:cubicBezTo>
                  <a:pt x="29124" y="45105"/>
                  <a:pt x="30658" y="48098"/>
                  <a:pt x="31009" y="51338"/>
                </a:cubicBezTo>
                <a:cubicBezTo>
                  <a:pt x="31270" y="53764"/>
                  <a:pt x="30862" y="56238"/>
                  <a:pt x="30834" y="58669"/>
                </a:cubicBezTo>
                <a:lnTo>
                  <a:pt x="30834" y="58673"/>
                </a:lnTo>
                <a:cubicBezTo>
                  <a:pt x="30703" y="59771"/>
                  <a:pt x="30597" y="60872"/>
                  <a:pt x="30531" y="61972"/>
                </a:cubicBezTo>
                <a:cubicBezTo>
                  <a:pt x="30480" y="62885"/>
                  <a:pt x="30455" y="63796"/>
                  <a:pt x="30473" y="64711"/>
                </a:cubicBezTo>
                <a:cubicBezTo>
                  <a:pt x="30518" y="67192"/>
                  <a:pt x="30845" y="69697"/>
                  <a:pt x="31667" y="72047"/>
                </a:cubicBezTo>
                <a:cubicBezTo>
                  <a:pt x="32148" y="73426"/>
                  <a:pt x="32812" y="74700"/>
                  <a:pt x="33610" y="75889"/>
                </a:cubicBezTo>
                <a:cubicBezTo>
                  <a:pt x="32633" y="74882"/>
                  <a:pt x="31742" y="73805"/>
                  <a:pt x="31085" y="72573"/>
                </a:cubicBezTo>
                <a:cubicBezTo>
                  <a:pt x="30197" y="70908"/>
                  <a:pt x="29780" y="69032"/>
                  <a:pt x="29013" y="67306"/>
                </a:cubicBezTo>
                <a:cubicBezTo>
                  <a:pt x="27933" y="64896"/>
                  <a:pt x="26195" y="62840"/>
                  <a:pt x="23997" y="61373"/>
                </a:cubicBezTo>
                <a:cubicBezTo>
                  <a:pt x="21819" y="59930"/>
                  <a:pt x="19260" y="59114"/>
                  <a:pt x="17140" y="57583"/>
                </a:cubicBezTo>
                <a:cubicBezTo>
                  <a:pt x="14564" y="55729"/>
                  <a:pt x="12789" y="52931"/>
                  <a:pt x="10239" y="51039"/>
                </a:cubicBezTo>
                <a:cubicBezTo>
                  <a:pt x="8053" y="49417"/>
                  <a:pt x="5329" y="48548"/>
                  <a:pt x="2609" y="48548"/>
                </a:cubicBezTo>
                <a:cubicBezTo>
                  <a:pt x="1733" y="48548"/>
                  <a:pt x="857" y="48639"/>
                  <a:pt x="0" y="48823"/>
                </a:cubicBezTo>
                <a:cubicBezTo>
                  <a:pt x="4662" y="50447"/>
                  <a:pt x="8271" y="54262"/>
                  <a:pt x="10818" y="58491"/>
                </a:cubicBezTo>
                <a:cubicBezTo>
                  <a:pt x="11798" y="60121"/>
                  <a:pt x="12652" y="61835"/>
                  <a:pt x="13753" y="63394"/>
                </a:cubicBezTo>
                <a:cubicBezTo>
                  <a:pt x="15352" y="65658"/>
                  <a:pt x="17436" y="67539"/>
                  <a:pt x="19852" y="68898"/>
                </a:cubicBezTo>
                <a:cubicBezTo>
                  <a:pt x="22566" y="70425"/>
                  <a:pt x="25661" y="71271"/>
                  <a:pt x="28186" y="73096"/>
                </a:cubicBezTo>
                <a:cubicBezTo>
                  <a:pt x="29464" y="74018"/>
                  <a:pt x="30566" y="75166"/>
                  <a:pt x="31833" y="76114"/>
                </a:cubicBezTo>
                <a:cubicBezTo>
                  <a:pt x="32741" y="76790"/>
                  <a:pt x="33782" y="77372"/>
                  <a:pt x="34884" y="77614"/>
                </a:cubicBezTo>
                <a:cubicBezTo>
                  <a:pt x="34915" y="77650"/>
                  <a:pt x="34948" y="77692"/>
                  <a:pt x="34980" y="77730"/>
                </a:cubicBezTo>
                <a:cubicBezTo>
                  <a:pt x="35097" y="77875"/>
                  <a:pt x="35218" y="78016"/>
                  <a:pt x="35339" y="78156"/>
                </a:cubicBezTo>
                <a:cubicBezTo>
                  <a:pt x="36900" y="79977"/>
                  <a:pt x="38651" y="81641"/>
                  <a:pt x="40093" y="83561"/>
                </a:cubicBezTo>
                <a:cubicBezTo>
                  <a:pt x="41635" y="85612"/>
                  <a:pt x="42627" y="87924"/>
                  <a:pt x="43206" y="90418"/>
                </a:cubicBezTo>
                <a:cubicBezTo>
                  <a:pt x="43808" y="93013"/>
                  <a:pt x="43856" y="95659"/>
                  <a:pt x="44263" y="98280"/>
                </a:cubicBezTo>
                <a:cubicBezTo>
                  <a:pt x="44264" y="98290"/>
                  <a:pt x="44263" y="98294"/>
                  <a:pt x="44260" y="98294"/>
                </a:cubicBezTo>
                <a:cubicBezTo>
                  <a:pt x="44145" y="98294"/>
                  <a:pt x="41086" y="92325"/>
                  <a:pt x="39326" y="89038"/>
                </a:cubicBezTo>
                <a:cubicBezTo>
                  <a:pt x="38741" y="87949"/>
                  <a:pt x="38129" y="86844"/>
                  <a:pt x="37241" y="85984"/>
                </a:cubicBezTo>
                <a:cubicBezTo>
                  <a:pt x="35033" y="83850"/>
                  <a:pt x="31677" y="83639"/>
                  <a:pt x="28715" y="82832"/>
                </a:cubicBezTo>
                <a:cubicBezTo>
                  <a:pt x="26081" y="82117"/>
                  <a:pt x="23623" y="80857"/>
                  <a:pt x="21037" y="79977"/>
                </a:cubicBezTo>
                <a:cubicBezTo>
                  <a:pt x="17920" y="78916"/>
                  <a:pt x="14632" y="78420"/>
                  <a:pt x="11337" y="78420"/>
                </a:cubicBezTo>
                <a:cubicBezTo>
                  <a:pt x="9256" y="78420"/>
                  <a:pt x="7172" y="78618"/>
                  <a:pt x="5127" y="78996"/>
                </a:cubicBezTo>
                <a:cubicBezTo>
                  <a:pt x="9751" y="79503"/>
                  <a:pt x="13588" y="82719"/>
                  <a:pt x="16877" y="86009"/>
                </a:cubicBezTo>
                <a:cubicBezTo>
                  <a:pt x="20170" y="89296"/>
                  <a:pt x="23390" y="92917"/>
                  <a:pt x="27711" y="94643"/>
                </a:cubicBezTo>
                <a:cubicBezTo>
                  <a:pt x="31728" y="96247"/>
                  <a:pt x="36278" y="96026"/>
                  <a:pt x="40345" y="97506"/>
                </a:cubicBezTo>
                <a:cubicBezTo>
                  <a:pt x="41873" y="98062"/>
                  <a:pt x="43308" y="98851"/>
                  <a:pt x="44597" y="99846"/>
                </a:cubicBezTo>
                <a:cubicBezTo>
                  <a:pt x="44638" y="100003"/>
                  <a:pt x="44686" y="100159"/>
                  <a:pt x="44734" y="100312"/>
                </a:cubicBezTo>
                <a:cubicBezTo>
                  <a:pt x="45222" y="101847"/>
                  <a:pt x="46037" y="103268"/>
                  <a:pt x="47365" y="104242"/>
                </a:cubicBezTo>
                <a:cubicBezTo>
                  <a:pt x="47789" y="104553"/>
                  <a:pt x="48240" y="104783"/>
                  <a:pt x="48728" y="104966"/>
                </a:cubicBezTo>
                <a:cubicBezTo>
                  <a:pt x="48770" y="104982"/>
                  <a:pt x="48810" y="104989"/>
                  <a:pt x="48847" y="104989"/>
                </a:cubicBezTo>
                <a:cubicBezTo>
                  <a:pt x="49172" y="104989"/>
                  <a:pt x="49268" y="104435"/>
                  <a:pt x="48897" y="104298"/>
                </a:cubicBezTo>
                <a:cubicBezTo>
                  <a:pt x="47498" y="103779"/>
                  <a:pt x="46530" y="102661"/>
                  <a:pt x="45890" y="101359"/>
                </a:cubicBezTo>
                <a:cubicBezTo>
                  <a:pt x="45505" y="100572"/>
                  <a:pt x="45237" y="99719"/>
                  <a:pt x="45068" y="98887"/>
                </a:cubicBezTo>
                <a:cubicBezTo>
                  <a:pt x="44795" y="97549"/>
                  <a:pt x="44714" y="96186"/>
                  <a:pt x="44582" y="94830"/>
                </a:cubicBezTo>
                <a:cubicBezTo>
                  <a:pt x="44463" y="93588"/>
                  <a:pt x="44301" y="92349"/>
                  <a:pt x="44059" y="91129"/>
                </a:cubicBezTo>
                <a:cubicBezTo>
                  <a:pt x="43578" y="88675"/>
                  <a:pt x="42754" y="86280"/>
                  <a:pt x="41372" y="84186"/>
                </a:cubicBezTo>
                <a:cubicBezTo>
                  <a:pt x="40694" y="83161"/>
                  <a:pt x="39920" y="82215"/>
                  <a:pt x="39108" y="81295"/>
                </a:cubicBezTo>
                <a:cubicBezTo>
                  <a:pt x="40970" y="79216"/>
                  <a:pt x="41703" y="76334"/>
                  <a:pt x="43161" y="73936"/>
                </a:cubicBezTo>
                <a:cubicBezTo>
                  <a:pt x="44947" y="70997"/>
                  <a:pt x="47802" y="68824"/>
                  <a:pt x="49547" y="65862"/>
                </a:cubicBezTo>
                <a:cubicBezTo>
                  <a:pt x="51020" y="63363"/>
                  <a:pt x="51611" y="60432"/>
                  <a:pt x="51804" y="57538"/>
                </a:cubicBezTo>
                <a:cubicBezTo>
                  <a:pt x="51993" y="54646"/>
                  <a:pt x="51801" y="51738"/>
                  <a:pt x="51824" y="48837"/>
                </a:cubicBezTo>
                <a:cubicBezTo>
                  <a:pt x="51845" y="46095"/>
                  <a:pt x="52057" y="43360"/>
                  <a:pt x="52457" y="40646"/>
                </a:cubicBezTo>
                <a:cubicBezTo>
                  <a:pt x="52980" y="37107"/>
                  <a:pt x="53883" y="33490"/>
                  <a:pt x="56081" y="30665"/>
                </a:cubicBezTo>
                <a:lnTo>
                  <a:pt x="56081" y="30665"/>
                </a:lnTo>
                <a:cubicBezTo>
                  <a:pt x="53307" y="32170"/>
                  <a:pt x="50483" y="33715"/>
                  <a:pt x="48328" y="36015"/>
                </a:cubicBezTo>
                <a:cubicBezTo>
                  <a:pt x="44970" y="39604"/>
                  <a:pt x="43639" y="44566"/>
                  <a:pt x="42066" y="49221"/>
                </a:cubicBezTo>
                <a:cubicBezTo>
                  <a:pt x="41029" y="52291"/>
                  <a:pt x="39847" y="55299"/>
                  <a:pt x="38519" y="58248"/>
                </a:cubicBezTo>
                <a:cubicBezTo>
                  <a:pt x="37882" y="59658"/>
                  <a:pt x="37209" y="61066"/>
                  <a:pt x="36830" y="62566"/>
                </a:cubicBezTo>
                <a:cubicBezTo>
                  <a:pt x="35299" y="68601"/>
                  <a:pt x="38688" y="74766"/>
                  <a:pt x="38830" y="80986"/>
                </a:cubicBezTo>
                <a:cubicBezTo>
                  <a:pt x="38177" y="80257"/>
                  <a:pt x="37507" y="79546"/>
                  <a:pt x="36845" y="78821"/>
                </a:cubicBezTo>
                <a:cubicBezTo>
                  <a:pt x="36442" y="78381"/>
                  <a:pt x="36047" y="77933"/>
                  <a:pt x="35664" y="77477"/>
                </a:cubicBezTo>
                <a:cubicBezTo>
                  <a:pt x="34518" y="76111"/>
                  <a:pt x="33498" y="74659"/>
                  <a:pt x="32775" y="73006"/>
                </a:cubicBezTo>
                <a:cubicBezTo>
                  <a:pt x="31766" y="70698"/>
                  <a:pt x="31317" y="68176"/>
                  <a:pt x="31193" y="65668"/>
                </a:cubicBezTo>
                <a:cubicBezTo>
                  <a:pt x="31110" y="63978"/>
                  <a:pt x="31174" y="62300"/>
                  <a:pt x="31323" y="60628"/>
                </a:cubicBezTo>
                <a:cubicBezTo>
                  <a:pt x="33954" y="56146"/>
                  <a:pt x="36586" y="51662"/>
                  <a:pt x="39219" y="47179"/>
                </a:cubicBezTo>
                <a:cubicBezTo>
                  <a:pt x="39900" y="46019"/>
                  <a:pt x="40591" y="44829"/>
                  <a:pt x="40826" y="43509"/>
                </a:cubicBezTo>
                <a:cubicBezTo>
                  <a:pt x="41129" y="41781"/>
                  <a:pt x="40623" y="40029"/>
                  <a:pt x="40209" y="38327"/>
                </a:cubicBezTo>
                <a:cubicBezTo>
                  <a:pt x="38957" y="33128"/>
                  <a:pt x="38569" y="27695"/>
                  <a:pt x="36642" y="22707"/>
                </a:cubicBezTo>
                <a:cubicBezTo>
                  <a:pt x="36167" y="21482"/>
                  <a:pt x="35575" y="20255"/>
                  <a:pt x="34585" y="19391"/>
                </a:cubicBezTo>
                <a:cubicBezTo>
                  <a:pt x="33374" y="18335"/>
                  <a:pt x="31728" y="17962"/>
                  <a:pt x="30266" y="17293"/>
                </a:cubicBezTo>
                <a:cubicBezTo>
                  <a:pt x="27799" y="16163"/>
                  <a:pt x="25843" y="14185"/>
                  <a:pt x="23946" y="12248"/>
                </a:cubicBezTo>
                <a:cubicBezTo>
                  <a:pt x="22257" y="10524"/>
                  <a:pt x="20554" y="8787"/>
                  <a:pt x="19229" y="6771"/>
                </a:cubicBezTo>
                <a:cubicBezTo>
                  <a:pt x="17904" y="4752"/>
                  <a:pt x="16967" y="2412"/>
                  <a:pt x="169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extBox 1">
            <a:extLst>
              <a:ext uri="{FF2B5EF4-FFF2-40B4-BE49-F238E27FC236}">
                <a16:creationId xmlns:a16="http://schemas.microsoft.com/office/drawing/2014/main" id="{6A867263-017C-319B-F13E-2EBE641DB857}"/>
              </a:ext>
            </a:extLst>
          </p:cNvPr>
          <p:cNvSpPr txBox="1"/>
          <p:nvPr/>
        </p:nvSpPr>
        <p:spPr>
          <a:xfrm>
            <a:off x="6660969" y="289020"/>
            <a:ext cx="2274600" cy="307777"/>
          </a:xfrm>
          <a:prstGeom prst="rect">
            <a:avLst/>
          </a:prstGeom>
          <a:noFill/>
          <a:ln>
            <a:solidFill>
              <a:schemeClr val="accent1"/>
            </a:solidFill>
          </a:ln>
        </p:spPr>
        <p:txBody>
          <a:bodyPr wrap="square" rtlCol="0">
            <a:spAutoFit/>
          </a:bodyPr>
          <a:lstStyle/>
          <a:p>
            <a:pPr algn="ctr"/>
            <a:r>
              <a:rPr lang="fr-CA" dirty="0">
                <a:latin typeface="Montserrat" pitchFamily="2" charset="77"/>
              </a:rPr>
              <a:t>Turquie</a:t>
            </a:r>
          </a:p>
        </p:txBody>
      </p:sp>
      <p:sp>
        <p:nvSpPr>
          <p:cNvPr id="3" name="Google Shape;993;p39">
            <a:extLst>
              <a:ext uri="{FF2B5EF4-FFF2-40B4-BE49-F238E27FC236}">
                <a16:creationId xmlns:a16="http://schemas.microsoft.com/office/drawing/2014/main" id="{7F5088D0-ABCC-194E-E35D-87C9FC26D61C}"/>
              </a:ext>
            </a:extLst>
          </p:cNvPr>
          <p:cNvSpPr/>
          <p:nvPr/>
        </p:nvSpPr>
        <p:spPr>
          <a:xfrm>
            <a:off x="2726656" y="530150"/>
            <a:ext cx="3638719" cy="81309"/>
          </a:xfrm>
          <a:custGeom>
            <a:avLst/>
            <a:gdLst/>
            <a:ahLst/>
            <a:cxnLst/>
            <a:rect l="l" t="t" r="r" b="b"/>
            <a:pathLst>
              <a:path w="21060" h="4059" extrusionOk="0">
                <a:moveTo>
                  <a:pt x="2277" y="311"/>
                </a:moveTo>
                <a:cubicBezTo>
                  <a:pt x="5047" y="-167"/>
                  <a:pt x="15792" y="24"/>
                  <a:pt x="18610" y="597"/>
                </a:cubicBezTo>
                <a:cubicBezTo>
                  <a:pt x="21428" y="1170"/>
                  <a:pt x="21953" y="3271"/>
                  <a:pt x="19183" y="3749"/>
                </a:cubicBezTo>
                <a:cubicBezTo>
                  <a:pt x="16413" y="4227"/>
                  <a:pt x="4809" y="4036"/>
                  <a:pt x="1991" y="3463"/>
                </a:cubicBezTo>
                <a:cubicBezTo>
                  <a:pt x="-827" y="2890"/>
                  <a:pt x="-493" y="789"/>
                  <a:pt x="2277" y="311"/>
                </a:cubicBezTo>
                <a:close/>
              </a:path>
            </a:pathLst>
          </a:custGeom>
          <a:solidFill>
            <a:schemeClr val="dk2"/>
          </a:solidFill>
          <a:ln>
            <a:noFill/>
          </a:ln>
        </p:spPr>
      </p:sp>
    </p:spTree>
    <p:extLst>
      <p:ext uri="{BB962C8B-B14F-4D97-AF65-F5344CB8AC3E}">
        <p14:creationId xmlns:p14="http://schemas.microsoft.com/office/powerpoint/2010/main" val="41075121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082"/>
        <p:cNvGrpSpPr/>
        <p:nvPr/>
      </p:nvGrpSpPr>
      <p:grpSpPr>
        <a:xfrm>
          <a:off x="0" y="0"/>
          <a:ext cx="0" cy="0"/>
          <a:chOff x="0" y="0"/>
          <a:chExt cx="0" cy="0"/>
        </a:xfrm>
      </p:grpSpPr>
      <p:sp>
        <p:nvSpPr>
          <p:cNvPr id="1083" name="Google Shape;1083;p41"/>
          <p:cNvSpPr txBox="1">
            <a:spLocks noGrp="1"/>
          </p:cNvSpPr>
          <p:nvPr>
            <p:ph type="subTitle" idx="1"/>
          </p:nvPr>
        </p:nvSpPr>
        <p:spPr>
          <a:xfrm>
            <a:off x="3335621" y="790331"/>
            <a:ext cx="2472749" cy="484800"/>
          </a:xfrm>
          <a:prstGeom prst="rect">
            <a:avLst/>
          </a:prstGeom>
        </p:spPr>
        <p:txBody>
          <a:bodyPr spcFirstLastPara="1" wrap="square" lIns="91425" tIns="91425" rIns="91425" bIns="91425" anchor="b" anchorCtr="0">
            <a:noAutofit/>
          </a:bodyPr>
          <a:lstStyle/>
          <a:p>
            <a:pPr marL="0" indent="0" algn="ctr"/>
            <a:r>
              <a:rPr lang="fr-CA" dirty="0">
                <a:latin typeface="Montserrat" pitchFamily="2" charset="77"/>
              </a:rPr>
              <a:t>Wu, X. (</a:t>
            </a:r>
            <a:r>
              <a:rPr lang="fr-CA" sz="2000" dirty="0">
                <a:latin typeface="Montserrat" pitchFamily="2" charset="77"/>
              </a:rPr>
              <a:t>2017)</a:t>
            </a:r>
          </a:p>
        </p:txBody>
      </p:sp>
      <p:sp>
        <p:nvSpPr>
          <p:cNvPr id="1085" name="Google Shape;1085;p41"/>
          <p:cNvSpPr txBox="1">
            <a:spLocks noGrp="1"/>
          </p:cNvSpPr>
          <p:nvPr>
            <p:ph type="subTitle" idx="4"/>
          </p:nvPr>
        </p:nvSpPr>
        <p:spPr>
          <a:xfrm>
            <a:off x="2422315" y="1839523"/>
            <a:ext cx="4299358" cy="1302085"/>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fr-CA" b="1" dirty="0"/>
              <a:t>Acupuncture vs Acupuncture Placebo (profondeur plus faible)</a:t>
            </a:r>
          </a:p>
          <a:p>
            <a:pPr marL="0" lvl="0" indent="0" algn="ctr" rtl="0">
              <a:spcBef>
                <a:spcPts val="0"/>
              </a:spcBef>
              <a:spcAft>
                <a:spcPts val="0"/>
              </a:spcAft>
              <a:buNone/>
            </a:pPr>
            <a:endParaRPr lang="fr-CA" b="1" dirty="0"/>
          </a:p>
          <a:p>
            <a:pPr marL="0" lvl="0" indent="0" algn="ctr" rtl="0">
              <a:spcBef>
                <a:spcPts val="0"/>
              </a:spcBef>
              <a:spcAft>
                <a:spcPts val="0"/>
              </a:spcAft>
              <a:buNone/>
            </a:pPr>
            <a:r>
              <a:rPr lang="fr-CA" b="1" dirty="0"/>
              <a:t>Taux de naissances vivantes </a:t>
            </a:r>
          </a:p>
          <a:p>
            <a:pPr marL="0" lvl="0" indent="0" algn="ctr" rtl="0">
              <a:spcBef>
                <a:spcPts val="0"/>
              </a:spcBef>
              <a:spcAft>
                <a:spcPts val="0"/>
              </a:spcAft>
              <a:buNone/>
            </a:pPr>
            <a:r>
              <a:rPr lang="fr-CA" dirty="0"/>
              <a:t>21.8% vs 22.4%</a:t>
            </a:r>
          </a:p>
          <a:p>
            <a:pPr marL="0" lvl="0" indent="0" algn="ctr" rtl="0">
              <a:spcBef>
                <a:spcPts val="0"/>
              </a:spcBef>
              <a:spcAft>
                <a:spcPts val="0"/>
              </a:spcAft>
              <a:buNone/>
            </a:pPr>
            <a:endParaRPr lang="fr-CA" dirty="0"/>
          </a:p>
          <a:p>
            <a:pPr marL="0" lvl="0" indent="0" algn="ctr" rtl="0">
              <a:spcBef>
                <a:spcPts val="0"/>
              </a:spcBef>
              <a:spcAft>
                <a:spcPts val="0"/>
              </a:spcAft>
              <a:buNone/>
            </a:pPr>
            <a:r>
              <a:rPr lang="fr-CA" b="1" dirty="0"/>
              <a:t>Différence de -0.6%; 95% CI, -5.9% - 4.7%</a:t>
            </a:r>
          </a:p>
        </p:txBody>
      </p:sp>
      <p:sp>
        <p:nvSpPr>
          <p:cNvPr id="1087" name="Google Shape;1087;p41"/>
          <p:cNvSpPr txBox="1">
            <a:spLocks noGrp="1"/>
          </p:cNvSpPr>
          <p:nvPr>
            <p:ph type="title"/>
          </p:nvPr>
        </p:nvSpPr>
        <p:spPr>
          <a:xfrm>
            <a:off x="504020" y="86549"/>
            <a:ext cx="8135955"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fr-CA" sz="2000" dirty="0"/>
              <a:t>Essai clinique randomisé</a:t>
            </a:r>
            <a:endParaRPr sz="2000" dirty="0"/>
          </a:p>
        </p:txBody>
      </p:sp>
      <p:grpSp>
        <p:nvGrpSpPr>
          <p:cNvPr id="2" name="Google Shape;2957;p60">
            <a:extLst>
              <a:ext uri="{FF2B5EF4-FFF2-40B4-BE49-F238E27FC236}">
                <a16:creationId xmlns:a16="http://schemas.microsoft.com/office/drawing/2014/main" id="{2B699B79-ECA2-9406-4E3B-AE4B61A5DE55}"/>
              </a:ext>
            </a:extLst>
          </p:cNvPr>
          <p:cNvGrpSpPr/>
          <p:nvPr/>
        </p:nvGrpSpPr>
        <p:grpSpPr>
          <a:xfrm>
            <a:off x="3181891" y="821998"/>
            <a:ext cx="382559" cy="421466"/>
            <a:chOff x="3651300" y="4153025"/>
            <a:chExt cx="411000" cy="452800"/>
          </a:xfrm>
        </p:grpSpPr>
        <p:sp>
          <p:nvSpPr>
            <p:cNvPr id="3" name="Google Shape;2958;p60">
              <a:extLst>
                <a:ext uri="{FF2B5EF4-FFF2-40B4-BE49-F238E27FC236}">
                  <a16:creationId xmlns:a16="http://schemas.microsoft.com/office/drawing/2014/main" id="{C81E16A7-1494-B913-EE99-7A60314D59E9}"/>
                </a:ext>
              </a:extLst>
            </p:cNvPr>
            <p:cNvSpPr/>
            <p:nvPr/>
          </p:nvSpPr>
          <p:spPr>
            <a:xfrm>
              <a:off x="3764275" y="4472375"/>
              <a:ext cx="155700" cy="66725"/>
            </a:xfrm>
            <a:custGeom>
              <a:avLst/>
              <a:gdLst/>
              <a:ahLst/>
              <a:cxnLst/>
              <a:rect l="l" t="t" r="r" b="b"/>
              <a:pathLst>
                <a:path w="6228" h="2669" extrusionOk="0">
                  <a:moveTo>
                    <a:pt x="1" y="0"/>
                  </a:moveTo>
                  <a:lnTo>
                    <a:pt x="2349" y="2313"/>
                  </a:lnTo>
                  <a:cubicBezTo>
                    <a:pt x="2562" y="2526"/>
                    <a:pt x="2847" y="2669"/>
                    <a:pt x="3167" y="2669"/>
                  </a:cubicBezTo>
                  <a:lnTo>
                    <a:pt x="6227" y="2669"/>
                  </a:lnTo>
                  <a:lnTo>
                    <a:pt x="6227" y="1174"/>
                  </a:lnTo>
                  <a:lnTo>
                    <a:pt x="5622" y="0"/>
                  </a:lnTo>
                  <a:close/>
                </a:path>
              </a:pathLst>
            </a:custGeom>
            <a:solidFill>
              <a:srgbClr val="46001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2959;p60">
              <a:extLst>
                <a:ext uri="{FF2B5EF4-FFF2-40B4-BE49-F238E27FC236}">
                  <a16:creationId xmlns:a16="http://schemas.microsoft.com/office/drawing/2014/main" id="{608AEA8C-A9E2-2ACA-2E46-B3B5A8233282}"/>
                </a:ext>
              </a:extLst>
            </p:cNvPr>
            <p:cNvSpPr/>
            <p:nvPr/>
          </p:nvSpPr>
          <p:spPr>
            <a:xfrm>
              <a:off x="3738475" y="4448350"/>
              <a:ext cx="159250" cy="101425"/>
            </a:xfrm>
            <a:custGeom>
              <a:avLst/>
              <a:gdLst/>
              <a:ahLst/>
              <a:cxnLst/>
              <a:rect l="l" t="t" r="r" b="b"/>
              <a:pathLst>
                <a:path w="6370" h="4057" extrusionOk="0">
                  <a:moveTo>
                    <a:pt x="428" y="1"/>
                  </a:moveTo>
                  <a:lnTo>
                    <a:pt x="1" y="427"/>
                  </a:lnTo>
                  <a:lnTo>
                    <a:pt x="3132" y="3523"/>
                  </a:lnTo>
                  <a:cubicBezTo>
                    <a:pt x="3416" y="3808"/>
                    <a:pt x="3772" y="3986"/>
                    <a:pt x="4164" y="4057"/>
                  </a:cubicBezTo>
                  <a:lnTo>
                    <a:pt x="6370" y="4057"/>
                  </a:lnTo>
                  <a:lnTo>
                    <a:pt x="6370" y="3630"/>
                  </a:lnTo>
                  <a:lnTo>
                    <a:pt x="4164" y="3630"/>
                  </a:lnTo>
                  <a:cubicBezTo>
                    <a:pt x="3950" y="3416"/>
                    <a:pt x="3737" y="3310"/>
                    <a:pt x="3559" y="3167"/>
                  </a:cubicBezTo>
                  <a:lnTo>
                    <a:pt x="428" y="1"/>
                  </a:lnTo>
                  <a:close/>
                </a:path>
              </a:pathLst>
            </a:custGeom>
            <a:solidFill>
              <a:srgbClr val="4A66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2960;p60">
              <a:extLst>
                <a:ext uri="{FF2B5EF4-FFF2-40B4-BE49-F238E27FC236}">
                  <a16:creationId xmlns:a16="http://schemas.microsoft.com/office/drawing/2014/main" id="{D0382D1F-B83D-9AF4-32F9-F78BF7021CB0}"/>
                </a:ext>
              </a:extLst>
            </p:cNvPr>
            <p:cNvSpPr/>
            <p:nvPr/>
          </p:nvSpPr>
          <p:spPr>
            <a:xfrm>
              <a:off x="3668200" y="4153025"/>
              <a:ext cx="174375" cy="174375"/>
            </a:xfrm>
            <a:custGeom>
              <a:avLst/>
              <a:gdLst/>
              <a:ahLst/>
              <a:cxnLst/>
              <a:rect l="l" t="t" r="r" b="b"/>
              <a:pathLst>
                <a:path w="6975" h="6975" extrusionOk="0">
                  <a:moveTo>
                    <a:pt x="6654" y="1"/>
                  </a:moveTo>
                  <a:cubicBezTo>
                    <a:pt x="2918" y="179"/>
                    <a:pt x="1" y="3239"/>
                    <a:pt x="1" y="6975"/>
                  </a:cubicBezTo>
                  <a:lnTo>
                    <a:pt x="6975" y="6975"/>
                  </a:lnTo>
                  <a:lnTo>
                    <a:pt x="6975" y="321"/>
                  </a:lnTo>
                  <a:cubicBezTo>
                    <a:pt x="6975" y="143"/>
                    <a:pt x="6832" y="1"/>
                    <a:pt x="6654" y="1"/>
                  </a:cubicBezTo>
                  <a:close/>
                </a:path>
              </a:pathLst>
            </a:custGeom>
            <a:solidFill>
              <a:srgbClr val="4A66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2961;p60">
              <a:extLst>
                <a:ext uri="{FF2B5EF4-FFF2-40B4-BE49-F238E27FC236}">
                  <a16:creationId xmlns:a16="http://schemas.microsoft.com/office/drawing/2014/main" id="{592E2917-983A-B9A7-555E-70CF07B03902}"/>
                </a:ext>
              </a:extLst>
            </p:cNvPr>
            <p:cNvSpPr/>
            <p:nvPr/>
          </p:nvSpPr>
          <p:spPr>
            <a:xfrm>
              <a:off x="3678875" y="4163700"/>
              <a:ext cx="163700" cy="163700"/>
            </a:xfrm>
            <a:custGeom>
              <a:avLst/>
              <a:gdLst/>
              <a:ahLst/>
              <a:cxnLst/>
              <a:rect l="l" t="t" r="r" b="b"/>
              <a:pathLst>
                <a:path w="6548" h="6548" extrusionOk="0">
                  <a:moveTo>
                    <a:pt x="4128" y="1"/>
                  </a:moveTo>
                  <a:cubicBezTo>
                    <a:pt x="3950" y="72"/>
                    <a:pt x="3772" y="143"/>
                    <a:pt x="3594" y="250"/>
                  </a:cubicBezTo>
                  <a:lnTo>
                    <a:pt x="5694" y="5302"/>
                  </a:lnTo>
                  <a:lnTo>
                    <a:pt x="1815" y="1424"/>
                  </a:lnTo>
                  <a:cubicBezTo>
                    <a:pt x="1673" y="1566"/>
                    <a:pt x="1566" y="1709"/>
                    <a:pt x="1424" y="1815"/>
                  </a:cubicBezTo>
                  <a:lnTo>
                    <a:pt x="5302" y="5729"/>
                  </a:lnTo>
                  <a:lnTo>
                    <a:pt x="214" y="3594"/>
                  </a:lnTo>
                  <a:cubicBezTo>
                    <a:pt x="143" y="3772"/>
                    <a:pt x="72" y="3986"/>
                    <a:pt x="1" y="4164"/>
                  </a:cubicBezTo>
                  <a:lnTo>
                    <a:pt x="5800" y="6548"/>
                  </a:lnTo>
                  <a:lnTo>
                    <a:pt x="6548" y="6548"/>
                  </a:lnTo>
                  <a:lnTo>
                    <a:pt x="6548" y="5800"/>
                  </a:lnTo>
                  <a:lnTo>
                    <a:pt x="4128" y="1"/>
                  </a:lnTo>
                  <a:close/>
                </a:path>
              </a:pathLst>
            </a:custGeom>
            <a:solidFill>
              <a:srgbClr val="4A66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2962;p60">
              <a:extLst>
                <a:ext uri="{FF2B5EF4-FFF2-40B4-BE49-F238E27FC236}">
                  <a16:creationId xmlns:a16="http://schemas.microsoft.com/office/drawing/2014/main" id="{A8667EF9-DB58-3307-6095-6F54ACA07EE4}"/>
                </a:ext>
              </a:extLst>
            </p:cNvPr>
            <p:cNvSpPr/>
            <p:nvPr/>
          </p:nvSpPr>
          <p:spPr>
            <a:xfrm>
              <a:off x="3651300" y="4316700"/>
              <a:ext cx="372750" cy="78300"/>
            </a:xfrm>
            <a:custGeom>
              <a:avLst/>
              <a:gdLst/>
              <a:ahLst/>
              <a:cxnLst/>
              <a:rect l="l" t="t" r="r" b="b"/>
              <a:pathLst>
                <a:path w="14910" h="3132" extrusionOk="0">
                  <a:moveTo>
                    <a:pt x="1" y="1"/>
                  </a:moveTo>
                  <a:lnTo>
                    <a:pt x="534" y="2669"/>
                  </a:lnTo>
                  <a:cubicBezTo>
                    <a:pt x="570" y="2918"/>
                    <a:pt x="819" y="3132"/>
                    <a:pt x="1068" y="3132"/>
                  </a:cubicBezTo>
                  <a:lnTo>
                    <a:pt x="13877" y="3132"/>
                  </a:lnTo>
                  <a:cubicBezTo>
                    <a:pt x="14126" y="3132"/>
                    <a:pt x="14375" y="2918"/>
                    <a:pt x="14411" y="2669"/>
                  </a:cubicBezTo>
                  <a:lnTo>
                    <a:pt x="14874" y="356"/>
                  </a:lnTo>
                  <a:cubicBezTo>
                    <a:pt x="14909" y="179"/>
                    <a:pt x="14767" y="1"/>
                    <a:pt x="14589" y="1"/>
                  </a:cubicBezTo>
                  <a:close/>
                </a:path>
              </a:pathLst>
            </a:custGeom>
            <a:solidFill>
              <a:srgbClr val="4A66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2963;p60">
              <a:extLst>
                <a:ext uri="{FF2B5EF4-FFF2-40B4-BE49-F238E27FC236}">
                  <a16:creationId xmlns:a16="http://schemas.microsoft.com/office/drawing/2014/main" id="{9990F5B4-5A95-0AD4-B772-1F47C68C599A}"/>
                </a:ext>
              </a:extLst>
            </p:cNvPr>
            <p:cNvSpPr/>
            <p:nvPr/>
          </p:nvSpPr>
          <p:spPr>
            <a:xfrm>
              <a:off x="3675325" y="4383425"/>
              <a:ext cx="322925" cy="10800"/>
            </a:xfrm>
            <a:custGeom>
              <a:avLst/>
              <a:gdLst/>
              <a:ahLst/>
              <a:cxnLst/>
              <a:rect l="l" t="t" r="r" b="b"/>
              <a:pathLst>
                <a:path w="12917" h="432" extrusionOk="0">
                  <a:moveTo>
                    <a:pt x="0" y="0"/>
                  </a:moveTo>
                  <a:cubicBezTo>
                    <a:pt x="33" y="261"/>
                    <a:pt x="244" y="432"/>
                    <a:pt x="498" y="432"/>
                  </a:cubicBezTo>
                  <a:cubicBezTo>
                    <a:pt x="521" y="432"/>
                    <a:pt x="545" y="430"/>
                    <a:pt x="570" y="427"/>
                  </a:cubicBezTo>
                  <a:lnTo>
                    <a:pt x="12347" y="427"/>
                  </a:lnTo>
                  <a:cubicBezTo>
                    <a:pt x="12371" y="430"/>
                    <a:pt x="12395" y="432"/>
                    <a:pt x="12419" y="432"/>
                  </a:cubicBezTo>
                  <a:cubicBezTo>
                    <a:pt x="12672" y="432"/>
                    <a:pt x="12884" y="261"/>
                    <a:pt x="12916" y="0"/>
                  </a:cubicBezTo>
                  <a:close/>
                </a:path>
              </a:pathLst>
            </a:custGeom>
            <a:solidFill>
              <a:srgbClr val="4A66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2964;p60">
              <a:extLst>
                <a:ext uri="{FF2B5EF4-FFF2-40B4-BE49-F238E27FC236}">
                  <a16:creationId xmlns:a16="http://schemas.microsoft.com/office/drawing/2014/main" id="{3893C51F-061A-035B-3F67-7798B3B86A15}"/>
                </a:ext>
              </a:extLst>
            </p:cNvPr>
            <p:cNvSpPr/>
            <p:nvPr/>
          </p:nvSpPr>
          <p:spPr>
            <a:xfrm>
              <a:off x="3719800" y="4227750"/>
              <a:ext cx="278450" cy="323800"/>
            </a:xfrm>
            <a:custGeom>
              <a:avLst/>
              <a:gdLst/>
              <a:ahLst/>
              <a:cxnLst/>
              <a:rect l="l" t="t" r="r" b="b"/>
              <a:pathLst>
                <a:path w="11138" h="12952" extrusionOk="0">
                  <a:moveTo>
                    <a:pt x="9999" y="1"/>
                  </a:moveTo>
                  <a:cubicBezTo>
                    <a:pt x="9714" y="36"/>
                    <a:pt x="9429" y="178"/>
                    <a:pt x="9180" y="392"/>
                  </a:cubicBezTo>
                  <a:lnTo>
                    <a:pt x="534" y="9074"/>
                  </a:lnTo>
                  <a:cubicBezTo>
                    <a:pt x="285" y="9358"/>
                    <a:pt x="107" y="9714"/>
                    <a:pt x="0" y="10070"/>
                  </a:cubicBezTo>
                  <a:lnTo>
                    <a:pt x="0" y="12454"/>
                  </a:lnTo>
                  <a:lnTo>
                    <a:pt x="463" y="12454"/>
                  </a:lnTo>
                  <a:lnTo>
                    <a:pt x="463" y="10070"/>
                  </a:lnTo>
                  <a:cubicBezTo>
                    <a:pt x="676" y="9856"/>
                    <a:pt x="748" y="9643"/>
                    <a:pt x="926" y="9465"/>
                  </a:cubicBezTo>
                  <a:lnTo>
                    <a:pt x="4662" y="5729"/>
                  </a:lnTo>
                  <a:lnTo>
                    <a:pt x="8825" y="12952"/>
                  </a:lnTo>
                  <a:lnTo>
                    <a:pt x="9323" y="12632"/>
                  </a:lnTo>
                  <a:lnTo>
                    <a:pt x="5089" y="5338"/>
                  </a:lnTo>
                  <a:lnTo>
                    <a:pt x="9607" y="819"/>
                  </a:lnTo>
                  <a:cubicBezTo>
                    <a:pt x="9714" y="712"/>
                    <a:pt x="9999" y="428"/>
                    <a:pt x="9999" y="428"/>
                  </a:cubicBezTo>
                  <a:lnTo>
                    <a:pt x="11137" y="428"/>
                  </a:lnTo>
                  <a:lnTo>
                    <a:pt x="11137" y="1"/>
                  </a:lnTo>
                  <a:close/>
                </a:path>
              </a:pathLst>
            </a:custGeom>
            <a:solidFill>
              <a:srgbClr val="D76A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2965;p60">
              <a:extLst>
                <a:ext uri="{FF2B5EF4-FFF2-40B4-BE49-F238E27FC236}">
                  <a16:creationId xmlns:a16="http://schemas.microsoft.com/office/drawing/2014/main" id="{179E6B67-C9E4-65C5-A502-499B79AC90BB}"/>
                </a:ext>
              </a:extLst>
            </p:cNvPr>
            <p:cNvSpPr/>
            <p:nvPr/>
          </p:nvSpPr>
          <p:spPr>
            <a:xfrm>
              <a:off x="3822975" y="4345175"/>
              <a:ext cx="29375" cy="28475"/>
            </a:xfrm>
            <a:custGeom>
              <a:avLst/>
              <a:gdLst/>
              <a:ahLst/>
              <a:cxnLst/>
              <a:rect l="l" t="t" r="r" b="b"/>
              <a:pathLst>
                <a:path w="1175" h="1139" extrusionOk="0">
                  <a:moveTo>
                    <a:pt x="606" y="0"/>
                  </a:moveTo>
                  <a:cubicBezTo>
                    <a:pt x="285" y="0"/>
                    <a:pt x="1" y="249"/>
                    <a:pt x="1" y="569"/>
                  </a:cubicBezTo>
                  <a:cubicBezTo>
                    <a:pt x="1" y="890"/>
                    <a:pt x="285" y="1139"/>
                    <a:pt x="606" y="1139"/>
                  </a:cubicBezTo>
                  <a:cubicBezTo>
                    <a:pt x="926" y="1139"/>
                    <a:pt x="1175" y="890"/>
                    <a:pt x="1175" y="569"/>
                  </a:cubicBezTo>
                  <a:cubicBezTo>
                    <a:pt x="1175" y="249"/>
                    <a:pt x="926" y="0"/>
                    <a:pt x="606" y="0"/>
                  </a:cubicBezTo>
                  <a:close/>
                </a:path>
              </a:pathLst>
            </a:custGeom>
            <a:solidFill>
              <a:srgbClr val="4A66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2966;p60">
              <a:extLst>
                <a:ext uri="{FF2B5EF4-FFF2-40B4-BE49-F238E27FC236}">
                  <a16:creationId xmlns:a16="http://schemas.microsoft.com/office/drawing/2014/main" id="{552BBA64-F5B1-D4BC-2A9D-F88600301C5F}"/>
                </a:ext>
              </a:extLst>
            </p:cNvPr>
            <p:cNvSpPr/>
            <p:nvPr/>
          </p:nvSpPr>
          <p:spPr>
            <a:xfrm>
              <a:off x="3661975" y="4496375"/>
              <a:ext cx="118325" cy="102075"/>
            </a:xfrm>
            <a:custGeom>
              <a:avLst/>
              <a:gdLst/>
              <a:ahLst/>
              <a:cxnLst/>
              <a:rect l="l" t="t" r="r" b="b"/>
              <a:pathLst>
                <a:path w="4733" h="4083" extrusionOk="0">
                  <a:moveTo>
                    <a:pt x="2684" y="877"/>
                  </a:moveTo>
                  <a:cubicBezTo>
                    <a:pt x="3273" y="877"/>
                    <a:pt x="3843" y="1331"/>
                    <a:pt x="3843" y="2029"/>
                  </a:cubicBezTo>
                  <a:cubicBezTo>
                    <a:pt x="3843" y="2669"/>
                    <a:pt x="3345" y="3203"/>
                    <a:pt x="2705" y="3203"/>
                  </a:cubicBezTo>
                  <a:cubicBezTo>
                    <a:pt x="1673" y="3203"/>
                    <a:pt x="1139" y="1958"/>
                    <a:pt x="1886" y="1211"/>
                  </a:cubicBezTo>
                  <a:cubicBezTo>
                    <a:pt x="2117" y="981"/>
                    <a:pt x="2402" y="877"/>
                    <a:pt x="2684" y="877"/>
                  </a:cubicBezTo>
                  <a:close/>
                  <a:moveTo>
                    <a:pt x="2705" y="1"/>
                  </a:moveTo>
                  <a:cubicBezTo>
                    <a:pt x="890" y="1"/>
                    <a:pt x="1" y="2207"/>
                    <a:pt x="1246" y="3488"/>
                  </a:cubicBezTo>
                  <a:cubicBezTo>
                    <a:pt x="1657" y="3899"/>
                    <a:pt x="2164" y="4083"/>
                    <a:pt x="2662" y="4083"/>
                  </a:cubicBezTo>
                  <a:cubicBezTo>
                    <a:pt x="3716" y="4083"/>
                    <a:pt x="4733" y="3261"/>
                    <a:pt x="4733" y="2029"/>
                  </a:cubicBezTo>
                  <a:cubicBezTo>
                    <a:pt x="4733" y="926"/>
                    <a:pt x="3808" y="1"/>
                    <a:pt x="2705" y="1"/>
                  </a:cubicBezTo>
                  <a:close/>
                </a:path>
              </a:pathLst>
            </a:custGeom>
            <a:solidFill>
              <a:srgbClr val="D76A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967;p60">
              <a:extLst>
                <a:ext uri="{FF2B5EF4-FFF2-40B4-BE49-F238E27FC236}">
                  <a16:creationId xmlns:a16="http://schemas.microsoft.com/office/drawing/2014/main" id="{92737D2E-F206-679A-268B-39BB70F3B41E}"/>
                </a:ext>
              </a:extLst>
            </p:cNvPr>
            <p:cNvSpPr/>
            <p:nvPr/>
          </p:nvSpPr>
          <p:spPr>
            <a:xfrm>
              <a:off x="3652200" y="4489100"/>
              <a:ext cx="135225" cy="116725"/>
            </a:xfrm>
            <a:custGeom>
              <a:avLst/>
              <a:gdLst/>
              <a:ahLst/>
              <a:cxnLst/>
              <a:rect l="l" t="t" r="r" b="b"/>
              <a:pathLst>
                <a:path w="5409" h="4669" extrusionOk="0">
                  <a:moveTo>
                    <a:pt x="3096" y="612"/>
                  </a:moveTo>
                  <a:cubicBezTo>
                    <a:pt x="4057" y="612"/>
                    <a:pt x="4839" y="1359"/>
                    <a:pt x="4839" y="2320"/>
                  </a:cubicBezTo>
                  <a:cubicBezTo>
                    <a:pt x="4839" y="3380"/>
                    <a:pt x="3975" y="4081"/>
                    <a:pt x="3074" y="4081"/>
                  </a:cubicBezTo>
                  <a:cubicBezTo>
                    <a:pt x="2645" y="4081"/>
                    <a:pt x="2207" y="3922"/>
                    <a:pt x="1851" y="3565"/>
                  </a:cubicBezTo>
                  <a:cubicBezTo>
                    <a:pt x="748" y="2462"/>
                    <a:pt x="1530" y="612"/>
                    <a:pt x="3096" y="612"/>
                  </a:cubicBezTo>
                  <a:close/>
                  <a:moveTo>
                    <a:pt x="3080" y="0"/>
                  </a:moveTo>
                  <a:cubicBezTo>
                    <a:pt x="2511" y="0"/>
                    <a:pt x="1931" y="211"/>
                    <a:pt x="1459" y="683"/>
                  </a:cubicBezTo>
                  <a:cubicBezTo>
                    <a:pt x="0" y="2142"/>
                    <a:pt x="1032" y="4633"/>
                    <a:pt x="3096" y="4668"/>
                  </a:cubicBezTo>
                  <a:cubicBezTo>
                    <a:pt x="4377" y="4633"/>
                    <a:pt x="5409" y="3601"/>
                    <a:pt x="5409" y="2320"/>
                  </a:cubicBezTo>
                  <a:cubicBezTo>
                    <a:pt x="5409" y="924"/>
                    <a:pt x="4269" y="0"/>
                    <a:pt x="3080" y="0"/>
                  </a:cubicBezTo>
                  <a:close/>
                </a:path>
              </a:pathLst>
            </a:custGeom>
            <a:solidFill>
              <a:srgbClr val="4A66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968;p60">
              <a:extLst>
                <a:ext uri="{FF2B5EF4-FFF2-40B4-BE49-F238E27FC236}">
                  <a16:creationId xmlns:a16="http://schemas.microsoft.com/office/drawing/2014/main" id="{5594A138-01CF-9AAE-C0F0-C07A68A26887}"/>
                </a:ext>
              </a:extLst>
            </p:cNvPr>
            <p:cNvSpPr/>
            <p:nvPr/>
          </p:nvSpPr>
          <p:spPr>
            <a:xfrm>
              <a:off x="3714450" y="4532850"/>
              <a:ext cx="29400" cy="29375"/>
            </a:xfrm>
            <a:custGeom>
              <a:avLst/>
              <a:gdLst/>
              <a:ahLst/>
              <a:cxnLst/>
              <a:rect l="l" t="t" r="r" b="b"/>
              <a:pathLst>
                <a:path w="1176" h="1175" extrusionOk="0">
                  <a:moveTo>
                    <a:pt x="606" y="1"/>
                  </a:moveTo>
                  <a:cubicBezTo>
                    <a:pt x="286" y="1"/>
                    <a:pt x="1" y="250"/>
                    <a:pt x="1" y="570"/>
                  </a:cubicBezTo>
                  <a:cubicBezTo>
                    <a:pt x="1" y="890"/>
                    <a:pt x="286" y="1175"/>
                    <a:pt x="606" y="1175"/>
                  </a:cubicBezTo>
                  <a:cubicBezTo>
                    <a:pt x="926" y="1175"/>
                    <a:pt x="1175" y="890"/>
                    <a:pt x="1175" y="570"/>
                  </a:cubicBezTo>
                  <a:cubicBezTo>
                    <a:pt x="1175" y="250"/>
                    <a:pt x="926" y="1"/>
                    <a:pt x="606" y="1"/>
                  </a:cubicBezTo>
                  <a:close/>
                </a:path>
              </a:pathLst>
            </a:custGeom>
            <a:solidFill>
              <a:srgbClr val="4A66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2969;p60">
              <a:extLst>
                <a:ext uri="{FF2B5EF4-FFF2-40B4-BE49-F238E27FC236}">
                  <a16:creationId xmlns:a16="http://schemas.microsoft.com/office/drawing/2014/main" id="{0CEE8A10-7B5D-7FDC-DBAF-9584717E8ABA}"/>
                </a:ext>
              </a:extLst>
            </p:cNvPr>
            <p:cNvSpPr/>
            <p:nvPr/>
          </p:nvSpPr>
          <p:spPr>
            <a:xfrm>
              <a:off x="3879025" y="4496375"/>
              <a:ext cx="118325" cy="102075"/>
            </a:xfrm>
            <a:custGeom>
              <a:avLst/>
              <a:gdLst/>
              <a:ahLst/>
              <a:cxnLst/>
              <a:rect l="l" t="t" r="r" b="b"/>
              <a:pathLst>
                <a:path w="4733" h="4083" extrusionOk="0">
                  <a:moveTo>
                    <a:pt x="2684" y="877"/>
                  </a:moveTo>
                  <a:cubicBezTo>
                    <a:pt x="3273" y="877"/>
                    <a:pt x="3843" y="1331"/>
                    <a:pt x="3843" y="2029"/>
                  </a:cubicBezTo>
                  <a:cubicBezTo>
                    <a:pt x="3843" y="2669"/>
                    <a:pt x="3345" y="3203"/>
                    <a:pt x="2705" y="3203"/>
                  </a:cubicBezTo>
                  <a:cubicBezTo>
                    <a:pt x="1673" y="3203"/>
                    <a:pt x="1139" y="1958"/>
                    <a:pt x="1886" y="1211"/>
                  </a:cubicBezTo>
                  <a:cubicBezTo>
                    <a:pt x="2116" y="981"/>
                    <a:pt x="2402" y="877"/>
                    <a:pt x="2684" y="877"/>
                  </a:cubicBezTo>
                  <a:close/>
                  <a:moveTo>
                    <a:pt x="2705" y="1"/>
                  </a:moveTo>
                  <a:cubicBezTo>
                    <a:pt x="890" y="1"/>
                    <a:pt x="0" y="2207"/>
                    <a:pt x="1281" y="3488"/>
                  </a:cubicBezTo>
                  <a:cubicBezTo>
                    <a:pt x="1681" y="3899"/>
                    <a:pt x="2180" y="4083"/>
                    <a:pt x="2673" y="4083"/>
                  </a:cubicBezTo>
                  <a:cubicBezTo>
                    <a:pt x="3716" y="4083"/>
                    <a:pt x="4733" y="3261"/>
                    <a:pt x="4733" y="2029"/>
                  </a:cubicBezTo>
                  <a:cubicBezTo>
                    <a:pt x="4733" y="926"/>
                    <a:pt x="3808" y="1"/>
                    <a:pt x="2705" y="1"/>
                  </a:cubicBezTo>
                  <a:close/>
                </a:path>
              </a:pathLst>
            </a:custGeom>
            <a:solidFill>
              <a:srgbClr val="D76A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970;p60">
              <a:extLst>
                <a:ext uri="{FF2B5EF4-FFF2-40B4-BE49-F238E27FC236}">
                  <a16:creationId xmlns:a16="http://schemas.microsoft.com/office/drawing/2014/main" id="{CBE22A7B-460E-A509-6E0B-29AB5C31703B}"/>
                </a:ext>
              </a:extLst>
            </p:cNvPr>
            <p:cNvSpPr/>
            <p:nvPr/>
          </p:nvSpPr>
          <p:spPr>
            <a:xfrm>
              <a:off x="3869250" y="4489100"/>
              <a:ext cx="135225" cy="116725"/>
            </a:xfrm>
            <a:custGeom>
              <a:avLst/>
              <a:gdLst/>
              <a:ahLst/>
              <a:cxnLst/>
              <a:rect l="l" t="t" r="r" b="b"/>
              <a:pathLst>
                <a:path w="5409" h="4669" extrusionOk="0">
                  <a:moveTo>
                    <a:pt x="3096" y="612"/>
                  </a:moveTo>
                  <a:cubicBezTo>
                    <a:pt x="4056" y="612"/>
                    <a:pt x="4839" y="1359"/>
                    <a:pt x="4839" y="2320"/>
                  </a:cubicBezTo>
                  <a:cubicBezTo>
                    <a:pt x="4839" y="3380"/>
                    <a:pt x="3975" y="4081"/>
                    <a:pt x="3074" y="4081"/>
                  </a:cubicBezTo>
                  <a:cubicBezTo>
                    <a:pt x="2644" y="4081"/>
                    <a:pt x="2206" y="3922"/>
                    <a:pt x="1850" y="3565"/>
                  </a:cubicBezTo>
                  <a:cubicBezTo>
                    <a:pt x="783" y="2462"/>
                    <a:pt x="1530" y="612"/>
                    <a:pt x="3096" y="612"/>
                  </a:cubicBezTo>
                  <a:close/>
                  <a:moveTo>
                    <a:pt x="3079" y="0"/>
                  </a:moveTo>
                  <a:cubicBezTo>
                    <a:pt x="2511" y="0"/>
                    <a:pt x="1931" y="211"/>
                    <a:pt x="1459" y="683"/>
                  </a:cubicBezTo>
                  <a:cubicBezTo>
                    <a:pt x="0" y="2142"/>
                    <a:pt x="1032" y="4633"/>
                    <a:pt x="3096" y="4668"/>
                  </a:cubicBezTo>
                  <a:cubicBezTo>
                    <a:pt x="4376" y="4633"/>
                    <a:pt x="5408" y="3601"/>
                    <a:pt x="5408" y="2320"/>
                  </a:cubicBezTo>
                  <a:cubicBezTo>
                    <a:pt x="5408" y="924"/>
                    <a:pt x="4269" y="0"/>
                    <a:pt x="3079" y="0"/>
                  </a:cubicBezTo>
                  <a:close/>
                </a:path>
              </a:pathLst>
            </a:custGeom>
            <a:solidFill>
              <a:srgbClr val="4A66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971;p60">
              <a:extLst>
                <a:ext uri="{FF2B5EF4-FFF2-40B4-BE49-F238E27FC236}">
                  <a16:creationId xmlns:a16="http://schemas.microsoft.com/office/drawing/2014/main" id="{207B9E55-4078-1CDF-AE44-2084001F4B32}"/>
                </a:ext>
              </a:extLst>
            </p:cNvPr>
            <p:cNvSpPr/>
            <p:nvPr/>
          </p:nvSpPr>
          <p:spPr>
            <a:xfrm>
              <a:off x="3932400" y="4532850"/>
              <a:ext cx="28475" cy="29375"/>
            </a:xfrm>
            <a:custGeom>
              <a:avLst/>
              <a:gdLst/>
              <a:ahLst/>
              <a:cxnLst/>
              <a:rect l="l" t="t" r="r" b="b"/>
              <a:pathLst>
                <a:path w="1139" h="1175" extrusionOk="0">
                  <a:moveTo>
                    <a:pt x="570" y="1"/>
                  </a:moveTo>
                  <a:cubicBezTo>
                    <a:pt x="249" y="1"/>
                    <a:pt x="0" y="250"/>
                    <a:pt x="0" y="570"/>
                  </a:cubicBezTo>
                  <a:cubicBezTo>
                    <a:pt x="0" y="890"/>
                    <a:pt x="249" y="1175"/>
                    <a:pt x="570" y="1175"/>
                  </a:cubicBezTo>
                  <a:cubicBezTo>
                    <a:pt x="890" y="1175"/>
                    <a:pt x="1139" y="890"/>
                    <a:pt x="1139" y="570"/>
                  </a:cubicBezTo>
                  <a:cubicBezTo>
                    <a:pt x="1139" y="250"/>
                    <a:pt x="890" y="1"/>
                    <a:pt x="570" y="1"/>
                  </a:cubicBezTo>
                  <a:close/>
                </a:path>
              </a:pathLst>
            </a:custGeom>
            <a:solidFill>
              <a:srgbClr val="4A66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972;p60">
              <a:extLst>
                <a:ext uri="{FF2B5EF4-FFF2-40B4-BE49-F238E27FC236}">
                  <a16:creationId xmlns:a16="http://schemas.microsoft.com/office/drawing/2014/main" id="{33CC89A5-19A1-B4F4-9AC8-88A8FA7BE784}"/>
                </a:ext>
              </a:extLst>
            </p:cNvPr>
            <p:cNvSpPr/>
            <p:nvPr/>
          </p:nvSpPr>
          <p:spPr>
            <a:xfrm>
              <a:off x="3996500" y="4216175"/>
              <a:ext cx="65800" cy="33925"/>
            </a:xfrm>
            <a:custGeom>
              <a:avLst/>
              <a:gdLst/>
              <a:ahLst/>
              <a:cxnLst/>
              <a:rect l="l" t="t" r="r" b="b"/>
              <a:pathLst>
                <a:path w="2632" h="1357" extrusionOk="0">
                  <a:moveTo>
                    <a:pt x="603" y="1"/>
                  </a:moveTo>
                  <a:cubicBezTo>
                    <a:pt x="283" y="143"/>
                    <a:pt x="69" y="464"/>
                    <a:pt x="34" y="819"/>
                  </a:cubicBezTo>
                  <a:cubicBezTo>
                    <a:pt x="0" y="1088"/>
                    <a:pt x="251" y="1356"/>
                    <a:pt x="548" y="1356"/>
                  </a:cubicBezTo>
                  <a:cubicBezTo>
                    <a:pt x="566" y="1356"/>
                    <a:pt x="585" y="1355"/>
                    <a:pt x="603" y="1353"/>
                  </a:cubicBezTo>
                  <a:lnTo>
                    <a:pt x="2062" y="1353"/>
                  </a:lnTo>
                  <a:cubicBezTo>
                    <a:pt x="2080" y="1355"/>
                    <a:pt x="2098" y="1356"/>
                    <a:pt x="2116" y="1356"/>
                  </a:cubicBezTo>
                  <a:cubicBezTo>
                    <a:pt x="2410" y="1356"/>
                    <a:pt x="2631" y="1088"/>
                    <a:pt x="2631" y="819"/>
                  </a:cubicBezTo>
                  <a:cubicBezTo>
                    <a:pt x="2631" y="499"/>
                    <a:pt x="2382" y="214"/>
                    <a:pt x="2062" y="1"/>
                  </a:cubicBezTo>
                  <a:close/>
                </a:path>
              </a:pathLst>
            </a:custGeom>
            <a:solidFill>
              <a:srgbClr val="4A66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 name="Google Shape;2567;p57">
            <a:extLst>
              <a:ext uri="{FF2B5EF4-FFF2-40B4-BE49-F238E27FC236}">
                <a16:creationId xmlns:a16="http://schemas.microsoft.com/office/drawing/2014/main" id="{6C7D8EF4-9A3A-F58C-EFD5-30CC03A64647}"/>
              </a:ext>
            </a:extLst>
          </p:cNvPr>
          <p:cNvGrpSpPr/>
          <p:nvPr/>
        </p:nvGrpSpPr>
        <p:grpSpPr>
          <a:xfrm rot="-1514333" flipH="1">
            <a:off x="-301235" y="653972"/>
            <a:ext cx="1857787" cy="1020929"/>
            <a:chOff x="1531525" y="4034800"/>
            <a:chExt cx="1111475" cy="610800"/>
          </a:xfrm>
        </p:grpSpPr>
        <p:sp>
          <p:nvSpPr>
            <p:cNvPr id="46" name="Google Shape;2568;p57">
              <a:extLst>
                <a:ext uri="{FF2B5EF4-FFF2-40B4-BE49-F238E27FC236}">
                  <a16:creationId xmlns:a16="http://schemas.microsoft.com/office/drawing/2014/main" id="{1890A335-0759-CAF5-F2BF-2DD0D47A3827}"/>
                </a:ext>
              </a:extLst>
            </p:cNvPr>
            <p:cNvSpPr/>
            <p:nvPr/>
          </p:nvSpPr>
          <p:spPr>
            <a:xfrm>
              <a:off x="1717125" y="4239250"/>
              <a:ext cx="925875" cy="209800"/>
            </a:xfrm>
            <a:custGeom>
              <a:avLst/>
              <a:gdLst/>
              <a:ahLst/>
              <a:cxnLst/>
              <a:rect l="l" t="t" r="r" b="b"/>
              <a:pathLst>
                <a:path w="37035" h="8392" extrusionOk="0">
                  <a:moveTo>
                    <a:pt x="232" y="1"/>
                  </a:moveTo>
                  <a:cubicBezTo>
                    <a:pt x="105" y="1"/>
                    <a:pt x="0" y="167"/>
                    <a:pt x="128" y="254"/>
                  </a:cubicBezTo>
                  <a:cubicBezTo>
                    <a:pt x="378" y="422"/>
                    <a:pt x="630" y="589"/>
                    <a:pt x="884" y="754"/>
                  </a:cubicBezTo>
                  <a:cubicBezTo>
                    <a:pt x="2943" y="2100"/>
                    <a:pt x="5101" y="3292"/>
                    <a:pt x="7335" y="4321"/>
                  </a:cubicBezTo>
                  <a:cubicBezTo>
                    <a:pt x="9558" y="5345"/>
                    <a:pt x="11859" y="6190"/>
                    <a:pt x="14217" y="6849"/>
                  </a:cubicBezTo>
                  <a:cubicBezTo>
                    <a:pt x="16643" y="7529"/>
                    <a:pt x="19126" y="7988"/>
                    <a:pt x="21636" y="8221"/>
                  </a:cubicBezTo>
                  <a:cubicBezTo>
                    <a:pt x="22857" y="8335"/>
                    <a:pt x="24083" y="8391"/>
                    <a:pt x="25309" y="8391"/>
                  </a:cubicBezTo>
                  <a:cubicBezTo>
                    <a:pt x="26655" y="8391"/>
                    <a:pt x="28001" y="8323"/>
                    <a:pt x="29341" y="8186"/>
                  </a:cubicBezTo>
                  <a:cubicBezTo>
                    <a:pt x="31899" y="7924"/>
                    <a:pt x="34424" y="7394"/>
                    <a:pt x="36870" y="6604"/>
                  </a:cubicBezTo>
                  <a:cubicBezTo>
                    <a:pt x="37034" y="6551"/>
                    <a:pt x="36967" y="6318"/>
                    <a:pt x="36820" y="6318"/>
                  </a:cubicBezTo>
                  <a:cubicBezTo>
                    <a:pt x="36804" y="6318"/>
                    <a:pt x="36787" y="6321"/>
                    <a:pt x="36770" y="6327"/>
                  </a:cubicBezTo>
                  <a:cubicBezTo>
                    <a:pt x="36468" y="6423"/>
                    <a:pt x="36165" y="6518"/>
                    <a:pt x="35861" y="6607"/>
                  </a:cubicBezTo>
                  <a:cubicBezTo>
                    <a:pt x="33410" y="7331"/>
                    <a:pt x="30882" y="7782"/>
                    <a:pt x="28334" y="7981"/>
                  </a:cubicBezTo>
                  <a:cubicBezTo>
                    <a:pt x="27329" y="8058"/>
                    <a:pt x="26322" y="8096"/>
                    <a:pt x="25315" y="8096"/>
                  </a:cubicBezTo>
                  <a:cubicBezTo>
                    <a:pt x="23764" y="8096"/>
                    <a:pt x="22214" y="8005"/>
                    <a:pt x="20672" y="7824"/>
                  </a:cubicBezTo>
                  <a:cubicBezTo>
                    <a:pt x="18217" y="7532"/>
                    <a:pt x="15793" y="7027"/>
                    <a:pt x="13427" y="6315"/>
                  </a:cubicBezTo>
                  <a:cubicBezTo>
                    <a:pt x="11099" y="5616"/>
                    <a:pt x="8828" y="4723"/>
                    <a:pt x="6640" y="3667"/>
                  </a:cubicBezTo>
                  <a:cubicBezTo>
                    <a:pt x="4447" y="2608"/>
                    <a:pt x="2336" y="1393"/>
                    <a:pt x="320" y="29"/>
                  </a:cubicBezTo>
                  <a:cubicBezTo>
                    <a:pt x="291" y="9"/>
                    <a:pt x="261" y="1"/>
                    <a:pt x="2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569;p57">
              <a:extLst>
                <a:ext uri="{FF2B5EF4-FFF2-40B4-BE49-F238E27FC236}">
                  <a16:creationId xmlns:a16="http://schemas.microsoft.com/office/drawing/2014/main" id="{7A62F7AB-202E-A37F-8DFF-F023951190C8}"/>
                </a:ext>
              </a:extLst>
            </p:cNvPr>
            <p:cNvSpPr/>
            <p:nvPr/>
          </p:nvSpPr>
          <p:spPr>
            <a:xfrm>
              <a:off x="1531525" y="4089125"/>
              <a:ext cx="238175" cy="181900"/>
            </a:xfrm>
            <a:custGeom>
              <a:avLst/>
              <a:gdLst/>
              <a:ahLst/>
              <a:cxnLst/>
              <a:rect l="l" t="t" r="r" b="b"/>
              <a:pathLst>
                <a:path w="9527" h="7276" extrusionOk="0">
                  <a:moveTo>
                    <a:pt x="0" y="1"/>
                  </a:moveTo>
                  <a:lnTo>
                    <a:pt x="0" y="1"/>
                  </a:lnTo>
                  <a:cubicBezTo>
                    <a:pt x="849" y="3984"/>
                    <a:pt x="5049" y="7275"/>
                    <a:pt x="9122" y="7275"/>
                  </a:cubicBezTo>
                  <a:cubicBezTo>
                    <a:pt x="9257" y="7275"/>
                    <a:pt x="9392" y="7271"/>
                    <a:pt x="9527" y="7264"/>
                  </a:cubicBezTo>
                  <a:cubicBezTo>
                    <a:pt x="8011" y="3561"/>
                    <a:pt x="3982" y="469"/>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570;p57">
              <a:extLst>
                <a:ext uri="{FF2B5EF4-FFF2-40B4-BE49-F238E27FC236}">
                  <a16:creationId xmlns:a16="http://schemas.microsoft.com/office/drawing/2014/main" id="{8E3D07B8-3FEB-8477-747E-3FC10B8D1714}"/>
                </a:ext>
              </a:extLst>
            </p:cNvPr>
            <p:cNvSpPr/>
            <p:nvPr/>
          </p:nvSpPr>
          <p:spPr>
            <a:xfrm>
              <a:off x="1610225" y="4311925"/>
              <a:ext cx="263525" cy="126050"/>
            </a:xfrm>
            <a:custGeom>
              <a:avLst/>
              <a:gdLst/>
              <a:ahLst/>
              <a:cxnLst/>
              <a:rect l="l" t="t" r="r" b="b"/>
              <a:pathLst>
                <a:path w="10541" h="5042" extrusionOk="0">
                  <a:moveTo>
                    <a:pt x="7515" y="0"/>
                  </a:moveTo>
                  <a:cubicBezTo>
                    <a:pt x="4322" y="0"/>
                    <a:pt x="1016" y="2003"/>
                    <a:pt x="0" y="5036"/>
                  </a:cubicBezTo>
                  <a:cubicBezTo>
                    <a:pt x="132" y="5040"/>
                    <a:pt x="264" y="5042"/>
                    <a:pt x="396" y="5042"/>
                  </a:cubicBezTo>
                  <a:cubicBezTo>
                    <a:pt x="4100" y="5042"/>
                    <a:pt x="8001" y="3359"/>
                    <a:pt x="10541" y="683"/>
                  </a:cubicBezTo>
                  <a:cubicBezTo>
                    <a:pt x="9601" y="217"/>
                    <a:pt x="8565" y="0"/>
                    <a:pt x="75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571;p57">
              <a:extLst>
                <a:ext uri="{FF2B5EF4-FFF2-40B4-BE49-F238E27FC236}">
                  <a16:creationId xmlns:a16="http://schemas.microsoft.com/office/drawing/2014/main" id="{23F42B39-C4BB-8221-BC42-8F59857E1DAB}"/>
                </a:ext>
              </a:extLst>
            </p:cNvPr>
            <p:cNvSpPr/>
            <p:nvPr/>
          </p:nvSpPr>
          <p:spPr>
            <a:xfrm>
              <a:off x="1711725" y="4034800"/>
              <a:ext cx="164025" cy="294225"/>
            </a:xfrm>
            <a:custGeom>
              <a:avLst/>
              <a:gdLst/>
              <a:ahLst/>
              <a:cxnLst/>
              <a:rect l="l" t="t" r="r" b="b"/>
              <a:pathLst>
                <a:path w="6561" h="11769" extrusionOk="0">
                  <a:moveTo>
                    <a:pt x="1735" y="1"/>
                  </a:moveTo>
                  <a:lnTo>
                    <a:pt x="1735" y="1"/>
                  </a:lnTo>
                  <a:cubicBezTo>
                    <a:pt x="1" y="4173"/>
                    <a:pt x="2324" y="9974"/>
                    <a:pt x="6481" y="11768"/>
                  </a:cubicBezTo>
                  <a:cubicBezTo>
                    <a:pt x="6561" y="7696"/>
                    <a:pt x="4605" y="2889"/>
                    <a:pt x="17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572;p57">
              <a:extLst>
                <a:ext uri="{FF2B5EF4-FFF2-40B4-BE49-F238E27FC236}">
                  <a16:creationId xmlns:a16="http://schemas.microsoft.com/office/drawing/2014/main" id="{B56B1546-F448-54DB-7847-C2AB6C1F588A}"/>
                </a:ext>
              </a:extLst>
            </p:cNvPr>
            <p:cNvSpPr/>
            <p:nvPr/>
          </p:nvSpPr>
          <p:spPr>
            <a:xfrm>
              <a:off x="1753050" y="4376425"/>
              <a:ext cx="263575" cy="126050"/>
            </a:xfrm>
            <a:custGeom>
              <a:avLst/>
              <a:gdLst/>
              <a:ahLst/>
              <a:cxnLst/>
              <a:rect l="l" t="t" r="r" b="b"/>
              <a:pathLst>
                <a:path w="10543" h="5042" extrusionOk="0">
                  <a:moveTo>
                    <a:pt x="7517" y="0"/>
                  </a:moveTo>
                  <a:cubicBezTo>
                    <a:pt x="4324" y="0"/>
                    <a:pt x="1017" y="2003"/>
                    <a:pt x="0" y="5035"/>
                  </a:cubicBezTo>
                  <a:cubicBezTo>
                    <a:pt x="132" y="5039"/>
                    <a:pt x="264" y="5042"/>
                    <a:pt x="396" y="5042"/>
                  </a:cubicBezTo>
                  <a:cubicBezTo>
                    <a:pt x="4102" y="5042"/>
                    <a:pt x="8003" y="3359"/>
                    <a:pt x="10542" y="683"/>
                  </a:cubicBezTo>
                  <a:cubicBezTo>
                    <a:pt x="9603" y="216"/>
                    <a:pt x="8566" y="0"/>
                    <a:pt x="75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573;p57">
              <a:extLst>
                <a:ext uri="{FF2B5EF4-FFF2-40B4-BE49-F238E27FC236}">
                  <a16:creationId xmlns:a16="http://schemas.microsoft.com/office/drawing/2014/main" id="{AF52F4C8-59D7-9111-C863-E2C860E20570}"/>
                </a:ext>
              </a:extLst>
            </p:cNvPr>
            <p:cNvSpPr/>
            <p:nvPr/>
          </p:nvSpPr>
          <p:spPr>
            <a:xfrm>
              <a:off x="1854600" y="4099300"/>
              <a:ext cx="164025" cy="294200"/>
            </a:xfrm>
            <a:custGeom>
              <a:avLst/>
              <a:gdLst/>
              <a:ahLst/>
              <a:cxnLst/>
              <a:rect l="l" t="t" r="r" b="b"/>
              <a:pathLst>
                <a:path w="6561" h="11768" extrusionOk="0">
                  <a:moveTo>
                    <a:pt x="1734" y="0"/>
                  </a:moveTo>
                  <a:cubicBezTo>
                    <a:pt x="0" y="4172"/>
                    <a:pt x="2323" y="9974"/>
                    <a:pt x="6480" y="11768"/>
                  </a:cubicBezTo>
                  <a:cubicBezTo>
                    <a:pt x="6560" y="7696"/>
                    <a:pt x="4604" y="2889"/>
                    <a:pt x="17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574;p57">
              <a:extLst>
                <a:ext uri="{FF2B5EF4-FFF2-40B4-BE49-F238E27FC236}">
                  <a16:creationId xmlns:a16="http://schemas.microsoft.com/office/drawing/2014/main" id="{A83658E1-FE92-2452-87C2-6A5F0C4485D7}"/>
                </a:ext>
              </a:extLst>
            </p:cNvPr>
            <p:cNvSpPr/>
            <p:nvPr/>
          </p:nvSpPr>
          <p:spPr>
            <a:xfrm>
              <a:off x="1944225" y="4425550"/>
              <a:ext cx="237650" cy="163225"/>
            </a:xfrm>
            <a:custGeom>
              <a:avLst/>
              <a:gdLst/>
              <a:ahLst/>
              <a:cxnLst/>
              <a:rect l="l" t="t" r="r" b="b"/>
              <a:pathLst>
                <a:path w="9506" h="6529" extrusionOk="0">
                  <a:moveTo>
                    <a:pt x="7799" y="0"/>
                  </a:moveTo>
                  <a:cubicBezTo>
                    <a:pt x="4166" y="0"/>
                    <a:pt x="474" y="2889"/>
                    <a:pt x="0" y="6529"/>
                  </a:cubicBezTo>
                  <a:cubicBezTo>
                    <a:pt x="3774" y="5913"/>
                    <a:pt x="7459" y="3452"/>
                    <a:pt x="9505" y="225"/>
                  </a:cubicBezTo>
                  <a:cubicBezTo>
                    <a:pt x="8946" y="72"/>
                    <a:pt x="8373" y="0"/>
                    <a:pt x="77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575;p57">
              <a:extLst>
                <a:ext uri="{FF2B5EF4-FFF2-40B4-BE49-F238E27FC236}">
                  <a16:creationId xmlns:a16="http://schemas.microsoft.com/office/drawing/2014/main" id="{BC6A5E14-87D5-9A07-8E05-F8C68C250F7C}"/>
                </a:ext>
              </a:extLst>
            </p:cNvPr>
            <p:cNvSpPr/>
            <p:nvPr/>
          </p:nvSpPr>
          <p:spPr>
            <a:xfrm>
              <a:off x="1986275" y="4165375"/>
              <a:ext cx="195600" cy="265825"/>
            </a:xfrm>
            <a:custGeom>
              <a:avLst/>
              <a:gdLst/>
              <a:ahLst/>
              <a:cxnLst/>
              <a:rect l="l" t="t" r="r" b="b"/>
              <a:pathLst>
                <a:path w="7824" h="10633" extrusionOk="0">
                  <a:moveTo>
                    <a:pt x="900" y="0"/>
                  </a:moveTo>
                  <a:cubicBezTo>
                    <a:pt x="1" y="4428"/>
                    <a:pt x="3399" y="9674"/>
                    <a:pt x="7823" y="10632"/>
                  </a:cubicBezTo>
                  <a:cubicBezTo>
                    <a:pt x="7118" y="6622"/>
                    <a:pt x="4273" y="2280"/>
                    <a:pt x="9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576;p57">
              <a:extLst>
                <a:ext uri="{FF2B5EF4-FFF2-40B4-BE49-F238E27FC236}">
                  <a16:creationId xmlns:a16="http://schemas.microsoft.com/office/drawing/2014/main" id="{42D2A7F8-E1B0-028C-767B-3A75BBD93807}"/>
                </a:ext>
              </a:extLst>
            </p:cNvPr>
            <p:cNvSpPr/>
            <p:nvPr/>
          </p:nvSpPr>
          <p:spPr>
            <a:xfrm>
              <a:off x="2136650" y="4444125"/>
              <a:ext cx="214975" cy="189175"/>
            </a:xfrm>
            <a:custGeom>
              <a:avLst/>
              <a:gdLst/>
              <a:ahLst/>
              <a:cxnLst/>
              <a:rect l="l" t="t" r="r" b="b"/>
              <a:pathLst>
                <a:path w="8599" h="7567" extrusionOk="0">
                  <a:moveTo>
                    <a:pt x="7760" y="0"/>
                  </a:moveTo>
                  <a:cubicBezTo>
                    <a:pt x="3831" y="0"/>
                    <a:pt x="0" y="3600"/>
                    <a:pt x="16" y="7566"/>
                  </a:cubicBezTo>
                  <a:cubicBezTo>
                    <a:pt x="3674" y="6456"/>
                    <a:pt x="6997" y="3526"/>
                    <a:pt x="8598" y="56"/>
                  </a:cubicBezTo>
                  <a:cubicBezTo>
                    <a:pt x="8319" y="19"/>
                    <a:pt x="8040" y="0"/>
                    <a:pt x="77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577;p57">
              <a:extLst>
                <a:ext uri="{FF2B5EF4-FFF2-40B4-BE49-F238E27FC236}">
                  <a16:creationId xmlns:a16="http://schemas.microsoft.com/office/drawing/2014/main" id="{CE368E1E-94BA-13F1-DD79-287E31F940EC}"/>
                </a:ext>
              </a:extLst>
            </p:cNvPr>
            <p:cNvSpPr/>
            <p:nvPr/>
          </p:nvSpPr>
          <p:spPr>
            <a:xfrm>
              <a:off x="2137150" y="4205050"/>
              <a:ext cx="214425" cy="240475"/>
            </a:xfrm>
            <a:custGeom>
              <a:avLst/>
              <a:gdLst/>
              <a:ahLst/>
              <a:cxnLst/>
              <a:rect l="l" t="t" r="r" b="b"/>
              <a:pathLst>
                <a:path w="8577" h="9619" extrusionOk="0">
                  <a:moveTo>
                    <a:pt x="302" y="1"/>
                  </a:moveTo>
                  <a:cubicBezTo>
                    <a:pt x="1" y="4510"/>
                    <a:pt x="4064" y="9257"/>
                    <a:pt x="8577" y="9619"/>
                  </a:cubicBezTo>
                  <a:cubicBezTo>
                    <a:pt x="7346" y="5739"/>
                    <a:pt x="3948" y="1813"/>
                    <a:pt x="3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578;p57">
              <a:extLst>
                <a:ext uri="{FF2B5EF4-FFF2-40B4-BE49-F238E27FC236}">
                  <a16:creationId xmlns:a16="http://schemas.microsoft.com/office/drawing/2014/main" id="{67827699-6810-F4F6-C869-902107B9269C}"/>
                </a:ext>
              </a:extLst>
            </p:cNvPr>
            <p:cNvSpPr/>
            <p:nvPr/>
          </p:nvSpPr>
          <p:spPr>
            <a:xfrm>
              <a:off x="2340800" y="4422800"/>
              <a:ext cx="197200" cy="222800"/>
            </a:xfrm>
            <a:custGeom>
              <a:avLst/>
              <a:gdLst/>
              <a:ahLst/>
              <a:cxnLst/>
              <a:rect l="l" t="t" r="r" b="b"/>
              <a:pathLst>
                <a:path w="7888" h="8912" extrusionOk="0">
                  <a:moveTo>
                    <a:pt x="7888" y="0"/>
                  </a:moveTo>
                  <a:cubicBezTo>
                    <a:pt x="3650" y="187"/>
                    <a:pt x="0" y="4731"/>
                    <a:pt x="769" y="8911"/>
                  </a:cubicBezTo>
                  <a:cubicBezTo>
                    <a:pt x="4174" y="7170"/>
                    <a:pt x="6927" y="3699"/>
                    <a:pt x="78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579;p57">
              <a:extLst>
                <a:ext uri="{FF2B5EF4-FFF2-40B4-BE49-F238E27FC236}">
                  <a16:creationId xmlns:a16="http://schemas.microsoft.com/office/drawing/2014/main" id="{7F14B27E-CD79-0EC2-A708-247C44F46598}"/>
                </a:ext>
              </a:extLst>
            </p:cNvPr>
            <p:cNvSpPr/>
            <p:nvPr/>
          </p:nvSpPr>
          <p:spPr>
            <a:xfrm>
              <a:off x="2291775" y="4222775"/>
              <a:ext cx="246175" cy="200900"/>
            </a:xfrm>
            <a:custGeom>
              <a:avLst/>
              <a:gdLst/>
              <a:ahLst/>
              <a:cxnLst/>
              <a:rect l="l" t="t" r="r" b="b"/>
              <a:pathLst>
                <a:path w="9847" h="8036" extrusionOk="0">
                  <a:moveTo>
                    <a:pt x="0" y="1"/>
                  </a:moveTo>
                  <a:lnTo>
                    <a:pt x="0" y="1"/>
                  </a:lnTo>
                  <a:cubicBezTo>
                    <a:pt x="476" y="4259"/>
                    <a:pt x="4853" y="8035"/>
                    <a:pt x="9147" y="8035"/>
                  </a:cubicBezTo>
                  <a:cubicBezTo>
                    <a:pt x="9381" y="8035"/>
                    <a:pt x="9614" y="8024"/>
                    <a:pt x="9847" y="8001"/>
                  </a:cubicBezTo>
                  <a:cubicBezTo>
                    <a:pt x="7948" y="4399"/>
                    <a:pt x="3909" y="1138"/>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 name="TextBox 30">
            <a:extLst>
              <a:ext uri="{FF2B5EF4-FFF2-40B4-BE49-F238E27FC236}">
                <a16:creationId xmlns:a16="http://schemas.microsoft.com/office/drawing/2014/main" id="{9A513726-983F-DC8B-846C-D7F00133435E}"/>
              </a:ext>
            </a:extLst>
          </p:cNvPr>
          <p:cNvSpPr txBox="1"/>
          <p:nvPr/>
        </p:nvSpPr>
        <p:spPr>
          <a:xfrm>
            <a:off x="6550641" y="600933"/>
            <a:ext cx="2274600" cy="3077766"/>
          </a:xfrm>
          <a:prstGeom prst="rect">
            <a:avLst/>
          </a:prstGeom>
          <a:noFill/>
          <a:ln>
            <a:solidFill>
              <a:schemeClr val="accent1"/>
            </a:solidFill>
          </a:ln>
        </p:spPr>
        <p:txBody>
          <a:bodyPr wrap="square" rtlCol="0">
            <a:spAutoFit/>
          </a:bodyPr>
          <a:lstStyle/>
          <a:p>
            <a:pPr algn="ctr"/>
            <a:r>
              <a:rPr lang="fr-CA" sz="1400" b="0" dirty="0">
                <a:latin typeface="Montserrat" pitchFamily="2" charset="77"/>
              </a:rPr>
              <a:t>1000 participantes ayant Dx de SOPK et ayant RS régulières dans le but de concevoir</a:t>
            </a:r>
          </a:p>
          <a:p>
            <a:pPr algn="ctr"/>
            <a:endParaRPr lang="fr-CA" sz="1400" dirty="0">
              <a:latin typeface="Montserrat" pitchFamily="2" charset="77"/>
            </a:endParaRPr>
          </a:p>
          <a:p>
            <a:pPr marL="0" indent="0" algn="ctr">
              <a:buFont typeface="Arial" panose="020B0604020202020204" pitchFamily="34" charset="0"/>
              <a:buNone/>
            </a:pPr>
            <a:r>
              <a:rPr lang="fr-CA" sz="1000" b="1" dirty="0">
                <a:latin typeface="Montserrat" pitchFamily="2" charset="77"/>
              </a:rPr>
              <a:t>250</a:t>
            </a:r>
            <a:r>
              <a:rPr lang="fr-CA" sz="1000" b="0" dirty="0">
                <a:latin typeface="Montserrat" pitchFamily="2" charset="77"/>
              </a:rPr>
              <a:t> acupuncture     +clomiphène</a:t>
            </a:r>
          </a:p>
          <a:p>
            <a:pPr marL="0" indent="0" algn="ctr">
              <a:buFont typeface="Arial" panose="020B0604020202020204" pitchFamily="34" charset="0"/>
              <a:buNone/>
            </a:pPr>
            <a:endParaRPr lang="fr-CA" sz="1000" b="0" dirty="0">
              <a:latin typeface="Montserrat" pitchFamily="2" charset="77"/>
            </a:endParaRPr>
          </a:p>
          <a:p>
            <a:pPr marL="0" indent="0" algn="ctr">
              <a:buFont typeface="Arial" panose="020B0604020202020204" pitchFamily="34" charset="0"/>
              <a:buNone/>
            </a:pPr>
            <a:r>
              <a:rPr lang="fr-CA" sz="1000" b="1" dirty="0">
                <a:latin typeface="Montserrat" pitchFamily="2" charset="77"/>
              </a:rPr>
              <a:t>250</a:t>
            </a:r>
            <a:r>
              <a:rPr lang="fr-CA" sz="1000" b="0" dirty="0">
                <a:latin typeface="Montserrat" pitchFamily="2" charset="77"/>
              </a:rPr>
              <a:t> acupuncture placebo +clomiphène</a:t>
            </a:r>
          </a:p>
          <a:p>
            <a:pPr marL="0" indent="0" algn="ctr">
              <a:buFont typeface="Arial" panose="020B0604020202020204" pitchFamily="34" charset="0"/>
              <a:buNone/>
            </a:pPr>
            <a:endParaRPr lang="fr-CA" sz="1000" b="0" dirty="0">
              <a:latin typeface="Montserrat" pitchFamily="2" charset="77"/>
            </a:endParaRPr>
          </a:p>
          <a:p>
            <a:pPr marL="0" indent="0" algn="ctr">
              <a:buFont typeface="Arial" panose="020B0604020202020204" pitchFamily="34" charset="0"/>
              <a:buNone/>
            </a:pPr>
            <a:r>
              <a:rPr lang="fr-CA" sz="1000" b="1" dirty="0">
                <a:latin typeface="Montserrat" pitchFamily="2" charset="77"/>
              </a:rPr>
              <a:t>250 </a:t>
            </a:r>
            <a:r>
              <a:rPr lang="fr-CA" sz="1000" b="0" dirty="0">
                <a:latin typeface="Montserrat" pitchFamily="2" charset="77"/>
              </a:rPr>
              <a:t>acupuncture     +clomiphène placebo</a:t>
            </a:r>
          </a:p>
          <a:p>
            <a:pPr marL="0" indent="0" algn="ctr">
              <a:buFont typeface="Arial" panose="020B0604020202020204" pitchFamily="34" charset="0"/>
              <a:buNone/>
            </a:pPr>
            <a:endParaRPr lang="fr-CA" sz="1000" b="0" dirty="0">
              <a:latin typeface="Montserrat" pitchFamily="2" charset="77"/>
            </a:endParaRPr>
          </a:p>
          <a:p>
            <a:pPr marL="0" indent="0" algn="ctr">
              <a:buFont typeface="Arial" panose="020B0604020202020204" pitchFamily="34" charset="0"/>
              <a:buNone/>
            </a:pPr>
            <a:r>
              <a:rPr lang="fr-CA" sz="1000" b="1" dirty="0">
                <a:latin typeface="Montserrat" pitchFamily="2" charset="77"/>
              </a:rPr>
              <a:t>250</a:t>
            </a:r>
            <a:r>
              <a:rPr lang="fr-CA" sz="1000" b="0" dirty="0">
                <a:latin typeface="Montserrat" pitchFamily="2" charset="77"/>
              </a:rPr>
              <a:t> acupuncture placebo +clomiphène placebo</a:t>
            </a:r>
          </a:p>
        </p:txBody>
      </p:sp>
      <p:sp>
        <p:nvSpPr>
          <p:cNvPr id="34" name="TextBox 33">
            <a:extLst>
              <a:ext uri="{FF2B5EF4-FFF2-40B4-BE49-F238E27FC236}">
                <a16:creationId xmlns:a16="http://schemas.microsoft.com/office/drawing/2014/main" id="{CFFEF899-1AF7-23E7-9F1B-627146619ADC}"/>
              </a:ext>
            </a:extLst>
          </p:cNvPr>
          <p:cNvSpPr txBox="1"/>
          <p:nvPr/>
        </p:nvSpPr>
        <p:spPr>
          <a:xfrm>
            <a:off x="6547973" y="3774721"/>
            <a:ext cx="2274600" cy="1015663"/>
          </a:xfrm>
          <a:prstGeom prst="rect">
            <a:avLst/>
          </a:prstGeom>
          <a:noFill/>
          <a:ln>
            <a:solidFill>
              <a:schemeClr val="accent1"/>
            </a:solidFill>
          </a:ln>
        </p:spPr>
        <p:txBody>
          <a:bodyPr wrap="square" rtlCol="0">
            <a:spAutoFit/>
          </a:bodyPr>
          <a:lstStyle/>
          <a:p>
            <a:pPr algn="ctr"/>
            <a:r>
              <a:rPr lang="fr-CA" sz="1200" dirty="0">
                <a:solidFill>
                  <a:schemeClr val="tx2">
                    <a:lumMod val="75000"/>
                    <a:lumOff val="25000"/>
                  </a:schemeClr>
                </a:solidFill>
                <a:latin typeface="Montserrat" pitchFamily="2" charset="77"/>
              </a:rPr>
              <a:t>T</a:t>
            </a:r>
            <a:r>
              <a:rPr lang="fr-CA" sz="1200" b="0" dirty="0">
                <a:solidFill>
                  <a:schemeClr val="tx2">
                    <a:lumMod val="75000"/>
                    <a:lumOff val="25000"/>
                  </a:schemeClr>
                </a:solidFill>
                <a:latin typeface="Montserrat" pitchFamily="2" charset="77"/>
              </a:rPr>
              <a:t>raitements de 30min d’acupuncture 2x/semaine avec un maximum de 32 traitements d’acupuncture.</a:t>
            </a:r>
          </a:p>
        </p:txBody>
      </p:sp>
      <p:sp>
        <p:nvSpPr>
          <p:cNvPr id="18" name="TextBox 17">
            <a:extLst>
              <a:ext uri="{FF2B5EF4-FFF2-40B4-BE49-F238E27FC236}">
                <a16:creationId xmlns:a16="http://schemas.microsoft.com/office/drawing/2014/main" id="{04D94601-FAE2-963F-1229-D27E3AFB8881}"/>
              </a:ext>
            </a:extLst>
          </p:cNvPr>
          <p:cNvSpPr txBox="1"/>
          <p:nvPr/>
        </p:nvSpPr>
        <p:spPr>
          <a:xfrm>
            <a:off x="6547973" y="214631"/>
            <a:ext cx="2274600" cy="307777"/>
          </a:xfrm>
          <a:prstGeom prst="rect">
            <a:avLst/>
          </a:prstGeom>
          <a:noFill/>
          <a:ln>
            <a:solidFill>
              <a:schemeClr val="accent1"/>
            </a:solidFill>
          </a:ln>
        </p:spPr>
        <p:txBody>
          <a:bodyPr wrap="square" rtlCol="0">
            <a:spAutoFit/>
          </a:bodyPr>
          <a:lstStyle/>
          <a:p>
            <a:pPr algn="ctr"/>
            <a:r>
              <a:rPr lang="fr-CA" dirty="0">
                <a:latin typeface="Montserrat" pitchFamily="2" charset="77"/>
              </a:rPr>
              <a:t>Chine</a:t>
            </a:r>
          </a:p>
        </p:txBody>
      </p:sp>
      <p:grpSp>
        <p:nvGrpSpPr>
          <p:cNvPr id="19" name="Google Shape;2567;p57">
            <a:extLst>
              <a:ext uri="{FF2B5EF4-FFF2-40B4-BE49-F238E27FC236}">
                <a16:creationId xmlns:a16="http://schemas.microsoft.com/office/drawing/2014/main" id="{EDAB582E-FDC4-516A-8A5B-12F0F3ADF92B}"/>
              </a:ext>
            </a:extLst>
          </p:cNvPr>
          <p:cNvGrpSpPr/>
          <p:nvPr/>
        </p:nvGrpSpPr>
        <p:grpSpPr>
          <a:xfrm rot="2374143" flipH="1">
            <a:off x="-281424" y="3513488"/>
            <a:ext cx="1857787" cy="1020929"/>
            <a:chOff x="1531525" y="4034800"/>
            <a:chExt cx="1111475" cy="610800"/>
          </a:xfrm>
        </p:grpSpPr>
        <p:sp>
          <p:nvSpPr>
            <p:cNvPr id="20" name="Google Shape;2568;p57">
              <a:extLst>
                <a:ext uri="{FF2B5EF4-FFF2-40B4-BE49-F238E27FC236}">
                  <a16:creationId xmlns:a16="http://schemas.microsoft.com/office/drawing/2014/main" id="{315A299D-1A94-849C-6C0D-13DE225FB2C7}"/>
                </a:ext>
              </a:extLst>
            </p:cNvPr>
            <p:cNvSpPr/>
            <p:nvPr/>
          </p:nvSpPr>
          <p:spPr>
            <a:xfrm>
              <a:off x="1717125" y="4239250"/>
              <a:ext cx="925875" cy="209800"/>
            </a:xfrm>
            <a:custGeom>
              <a:avLst/>
              <a:gdLst/>
              <a:ahLst/>
              <a:cxnLst/>
              <a:rect l="l" t="t" r="r" b="b"/>
              <a:pathLst>
                <a:path w="37035" h="8392" extrusionOk="0">
                  <a:moveTo>
                    <a:pt x="232" y="1"/>
                  </a:moveTo>
                  <a:cubicBezTo>
                    <a:pt x="105" y="1"/>
                    <a:pt x="0" y="167"/>
                    <a:pt x="128" y="254"/>
                  </a:cubicBezTo>
                  <a:cubicBezTo>
                    <a:pt x="378" y="422"/>
                    <a:pt x="630" y="589"/>
                    <a:pt x="884" y="754"/>
                  </a:cubicBezTo>
                  <a:cubicBezTo>
                    <a:pt x="2943" y="2100"/>
                    <a:pt x="5101" y="3292"/>
                    <a:pt x="7335" y="4321"/>
                  </a:cubicBezTo>
                  <a:cubicBezTo>
                    <a:pt x="9558" y="5345"/>
                    <a:pt x="11859" y="6190"/>
                    <a:pt x="14217" y="6849"/>
                  </a:cubicBezTo>
                  <a:cubicBezTo>
                    <a:pt x="16643" y="7529"/>
                    <a:pt x="19126" y="7988"/>
                    <a:pt x="21636" y="8221"/>
                  </a:cubicBezTo>
                  <a:cubicBezTo>
                    <a:pt x="22857" y="8335"/>
                    <a:pt x="24083" y="8391"/>
                    <a:pt x="25309" y="8391"/>
                  </a:cubicBezTo>
                  <a:cubicBezTo>
                    <a:pt x="26655" y="8391"/>
                    <a:pt x="28001" y="8323"/>
                    <a:pt x="29341" y="8186"/>
                  </a:cubicBezTo>
                  <a:cubicBezTo>
                    <a:pt x="31899" y="7924"/>
                    <a:pt x="34424" y="7394"/>
                    <a:pt x="36870" y="6604"/>
                  </a:cubicBezTo>
                  <a:cubicBezTo>
                    <a:pt x="37034" y="6551"/>
                    <a:pt x="36967" y="6318"/>
                    <a:pt x="36820" y="6318"/>
                  </a:cubicBezTo>
                  <a:cubicBezTo>
                    <a:pt x="36804" y="6318"/>
                    <a:pt x="36787" y="6321"/>
                    <a:pt x="36770" y="6327"/>
                  </a:cubicBezTo>
                  <a:cubicBezTo>
                    <a:pt x="36468" y="6423"/>
                    <a:pt x="36165" y="6518"/>
                    <a:pt x="35861" y="6607"/>
                  </a:cubicBezTo>
                  <a:cubicBezTo>
                    <a:pt x="33410" y="7331"/>
                    <a:pt x="30882" y="7782"/>
                    <a:pt x="28334" y="7981"/>
                  </a:cubicBezTo>
                  <a:cubicBezTo>
                    <a:pt x="27329" y="8058"/>
                    <a:pt x="26322" y="8096"/>
                    <a:pt x="25315" y="8096"/>
                  </a:cubicBezTo>
                  <a:cubicBezTo>
                    <a:pt x="23764" y="8096"/>
                    <a:pt x="22214" y="8005"/>
                    <a:pt x="20672" y="7824"/>
                  </a:cubicBezTo>
                  <a:cubicBezTo>
                    <a:pt x="18217" y="7532"/>
                    <a:pt x="15793" y="7027"/>
                    <a:pt x="13427" y="6315"/>
                  </a:cubicBezTo>
                  <a:cubicBezTo>
                    <a:pt x="11099" y="5616"/>
                    <a:pt x="8828" y="4723"/>
                    <a:pt x="6640" y="3667"/>
                  </a:cubicBezTo>
                  <a:cubicBezTo>
                    <a:pt x="4447" y="2608"/>
                    <a:pt x="2336" y="1393"/>
                    <a:pt x="320" y="29"/>
                  </a:cubicBezTo>
                  <a:cubicBezTo>
                    <a:pt x="291" y="9"/>
                    <a:pt x="261" y="1"/>
                    <a:pt x="2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569;p57">
              <a:extLst>
                <a:ext uri="{FF2B5EF4-FFF2-40B4-BE49-F238E27FC236}">
                  <a16:creationId xmlns:a16="http://schemas.microsoft.com/office/drawing/2014/main" id="{48161FF9-DEC0-804F-A526-E816B5380641}"/>
                </a:ext>
              </a:extLst>
            </p:cNvPr>
            <p:cNvSpPr/>
            <p:nvPr/>
          </p:nvSpPr>
          <p:spPr>
            <a:xfrm>
              <a:off x="1531525" y="4089125"/>
              <a:ext cx="238175" cy="181900"/>
            </a:xfrm>
            <a:custGeom>
              <a:avLst/>
              <a:gdLst/>
              <a:ahLst/>
              <a:cxnLst/>
              <a:rect l="l" t="t" r="r" b="b"/>
              <a:pathLst>
                <a:path w="9527" h="7276" extrusionOk="0">
                  <a:moveTo>
                    <a:pt x="0" y="1"/>
                  </a:moveTo>
                  <a:lnTo>
                    <a:pt x="0" y="1"/>
                  </a:lnTo>
                  <a:cubicBezTo>
                    <a:pt x="849" y="3984"/>
                    <a:pt x="5049" y="7275"/>
                    <a:pt x="9122" y="7275"/>
                  </a:cubicBezTo>
                  <a:cubicBezTo>
                    <a:pt x="9257" y="7275"/>
                    <a:pt x="9392" y="7271"/>
                    <a:pt x="9527" y="7264"/>
                  </a:cubicBezTo>
                  <a:cubicBezTo>
                    <a:pt x="8011" y="3561"/>
                    <a:pt x="3982" y="469"/>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570;p57">
              <a:extLst>
                <a:ext uri="{FF2B5EF4-FFF2-40B4-BE49-F238E27FC236}">
                  <a16:creationId xmlns:a16="http://schemas.microsoft.com/office/drawing/2014/main" id="{32886A22-5553-6765-3574-3473AFE84ECD}"/>
                </a:ext>
              </a:extLst>
            </p:cNvPr>
            <p:cNvSpPr/>
            <p:nvPr/>
          </p:nvSpPr>
          <p:spPr>
            <a:xfrm>
              <a:off x="1610225" y="4311925"/>
              <a:ext cx="263525" cy="126050"/>
            </a:xfrm>
            <a:custGeom>
              <a:avLst/>
              <a:gdLst/>
              <a:ahLst/>
              <a:cxnLst/>
              <a:rect l="l" t="t" r="r" b="b"/>
              <a:pathLst>
                <a:path w="10541" h="5042" extrusionOk="0">
                  <a:moveTo>
                    <a:pt x="7515" y="0"/>
                  </a:moveTo>
                  <a:cubicBezTo>
                    <a:pt x="4322" y="0"/>
                    <a:pt x="1016" y="2003"/>
                    <a:pt x="0" y="5036"/>
                  </a:cubicBezTo>
                  <a:cubicBezTo>
                    <a:pt x="132" y="5040"/>
                    <a:pt x="264" y="5042"/>
                    <a:pt x="396" y="5042"/>
                  </a:cubicBezTo>
                  <a:cubicBezTo>
                    <a:pt x="4100" y="5042"/>
                    <a:pt x="8001" y="3359"/>
                    <a:pt x="10541" y="683"/>
                  </a:cubicBezTo>
                  <a:cubicBezTo>
                    <a:pt x="9601" y="217"/>
                    <a:pt x="8565" y="0"/>
                    <a:pt x="75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571;p57">
              <a:extLst>
                <a:ext uri="{FF2B5EF4-FFF2-40B4-BE49-F238E27FC236}">
                  <a16:creationId xmlns:a16="http://schemas.microsoft.com/office/drawing/2014/main" id="{F33F24D0-C4DA-F3CC-1DFC-9796C2AD76DE}"/>
                </a:ext>
              </a:extLst>
            </p:cNvPr>
            <p:cNvSpPr/>
            <p:nvPr/>
          </p:nvSpPr>
          <p:spPr>
            <a:xfrm>
              <a:off x="1711725" y="4034800"/>
              <a:ext cx="164025" cy="294225"/>
            </a:xfrm>
            <a:custGeom>
              <a:avLst/>
              <a:gdLst/>
              <a:ahLst/>
              <a:cxnLst/>
              <a:rect l="l" t="t" r="r" b="b"/>
              <a:pathLst>
                <a:path w="6561" h="11769" extrusionOk="0">
                  <a:moveTo>
                    <a:pt x="1735" y="1"/>
                  </a:moveTo>
                  <a:lnTo>
                    <a:pt x="1735" y="1"/>
                  </a:lnTo>
                  <a:cubicBezTo>
                    <a:pt x="1" y="4173"/>
                    <a:pt x="2324" y="9974"/>
                    <a:pt x="6481" y="11768"/>
                  </a:cubicBezTo>
                  <a:cubicBezTo>
                    <a:pt x="6561" y="7696"/>
                    <a:pt x="4605" y="2889"/>
                    <a:pt x="17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572;p57">
              <a:extLst>
                <a:ext uri="{FF2B5EF4-FFF2-40B4-BE49-F238E27FC236}">
                  <a16:creationId xmlns:a16="http://schemas.microsoft.com/office/drawing/2014/main" id="{C5412FC4-A929-9CD5-7F39-FA2A60D35037}"/>
                </a:ext>
              </a:extLst>
            </p:cNvPr>
            <p:cNvSpPr/>
            <p:nvPr/>
          </p:nvSpPr>
          <p:spPr>
            <a:xfrm>
              <a:off x="1753050" y="4376425"/>
              <a:ext cx="263575" cy="126050"/>
            </a:xfrm>
            <a:custGeom>
              <a:avLst/>
              <a:gdLst/>
              <a:ahLst/>
              <a:cxnLst/>
              <a:rect l="l" t="t" r="r" b="b"/>
              <a:pathLst>
                <a:path w="10543" h="5042" extrusionOk="0">
                  <a:moveTo>
                    <a:pt x="7517" y="0"/>
                  </a:moveTo>
                  <a:cubicBezTo>
                    <a:pt x="4324" y="0"/>
                    <a:pt x="1017" y="2003"/>
                    <a:pt x="0" y="5035"/>
                  </a:cubicBezTo>
                  <a:cubicBezTo>
                    <a:pt x="132" y="5039"/>
                    <a:pt x="264" y="5042"/>
                    <a:pt x="396" y="5042"/>
                  </a:cubicBezTo>
                  <a:cubicBezTo>
                    <a:pt x="4102" y="5042"/>
                    <a:pt x="8003" y="3359"/>
                    <a:pt x="10542" y="683"/>
                  </a:cubicBezTo>
                  <a:cubicBezTo>
                    <a:pt x="9603" y="216"/>
                    <a:pt x="8566" y="0"/>
                    <a:pt x="75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73;p57">
              <a:extLst>
                <a:ext uri="{FF2B5EF4-FFF2-40B4-BE49-F238E27FC236}">
                  <a16:creationId xmlns:a16="http://schemas.microsoft.com/office/drawing/2014/main" id="{8ECD019F-06DD-A266-8959-A830F8F8E78A}"/>
                </a:ext>
              </a:extLst>
            </p:cNvPr>
            <p:cNvSpPr/>
            <p:nvPr/>
          </p:nvSpPr>
          <p:spPr>
            <a:xfrm>
              <a:off x="1854600" y="4099300"/>
              <a:ext cx="164025" cy="294200"/>
            </a:xfrm>
            <a:custGeom>
              <a:avLst/>
              <a:gdLst/>
              <a:ahLst/>
              <a:cxnLst/>
              <a:rect l="l" t="t" r="r" b="b"/>
              <a:pathLst>
                <a:path w="6561" h="11768" extrusionOk="0">
                  <a:moveTo>
                    <a:pt x="1734" y="0"/>
                  </a:moveTo>
                  <a:cubicBezTo>
                    <a:pt x="0" y="4172"/>
                    <a:pt x="2323" y="9974"/>
                    <a:pt x="6480" y="11768"/>
                  </a:cubicBezTo>
                  <a:cubicBezTo>
                    <a:pt x="6560" y="7696"/>
                    <a:pt x="4604" y="2889"/>
                    <a:pt x="17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574;p57">
              <a:extLst>
                <a:ext uri="{FF2B5EF4-FFF2-40B4-BE49-F238E27FC236}">
                  <a16:creationId xmlns:a16="http://schemas.microsoft.com/office/drawing/2014/main" id="{8FFAC555-08AC-7646-20C0-EEB07EFA385F}"/>
                </a:ext>
              </a:extLst>
            </p:cNvPr>
            <p:cNvSpPr/>
            <p:nvPr/>
          </p:nvSpPr>
          <p:spPr>
            <a:xfrm>
              <a:off x="1944225" y="4425550"/>
              <a:ext cx="237650" cy="163225"/>
            </a:xfrm>
            <a:custGeom>
              <a:avLst/>
              <a:gdLst/>
              <a:ahLst/>
              <a:cxnLst/>
              <a:rect l="l" t="t" r="r" b="b"/>
              <a:pathLst>
                <a:path w="9506" h="6529" extrusionOk="0">
                  <a:moveTo>
                    <a:pt x="7799" y="0"/>
                  </a:moveTo>
                  <a:cubicBezTo>
                    <a:pt x="4166" y="0"/>
                    <a:pt x="474" y="2889"/>
                    <a:pt x="0" y="6529"/>
                  </a:cubicBezTo>
                  <a:cubicBezTo>
                    <a:pt x="3774" y="5913"/>
                    <a:pt x="7459" y="3452"/>
                    <a:pt x="9505" y="225"/>
                  </a:cubicBezTo>
                  <a:cubicBezTo>
                    <a:pt x="8946" y="72"/>
                    <a:pt x="8373" y="0"/>
                    <a:pt x="77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575;p57">
              <a:extLst>
                <a:ext uri="{FF2B5EF4-FFF2-40B4-BE49-F238E27FC236}">
                  <a16:creationId xmlns:a16="http://schemas.microsoft.com/office/drawing/2014/main" id="{337165FF-5124-7AF4-D89C-FF2D2BE583FE}"/>
                </a:ext>
              </a:extLst>
            </p:cNvPr>
            <p:cNvSpPr/>
            <p:nvPr/>
          </p:nvSpPr>
          <p:spPr>
            <a:xfrm>
              <a:off x="1986275" y="4165375"/>
              <a:ext cx="195600" cy="265825"/>
            </a:xfrm>
            <a:custGeom>
              <a:avLst/>
              <a:gdLst/>
              <a:ahLst/>
              <a:cxnLst/>
              <a:rect l="l" t="t" r="r" b="b"/>
              <a:pathLst>
                <a:path w="7824" h="10633" extrusionOk="0">
                  <a:moveTo>
                    <a:pt x="900" y="0"/>
                  </a:moveTo>
                  <a:cubicBezTo>
                    <a:pt x="1" y="4428"/>
                    <a:pt x="3399" y="9674"/>
                    <a:pt x="7823" y="10632"/>
                  </a:cubicBezTo>
                  <a:cubicBezTo>
                    <a:pt x="7118" y="6622"/>
                    <a:pt x="4273" y="2280"/>
                    <a:pt x="9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576;p57">
              <a:extLst>
                <a:ext uri="{FF2B5EF4-FFF2-40B4-BE49-F238E27FC236}">
                  <a16:creationId xmlns:a16="http://schemas.microsoft.com/office/drawing/2014/main" id="{5885A311-597E-FC74-E29D-8A850B84BD66}"/>
                </a:ext>
              </a:extLst>
            </p:cNvPr>
            <p:cNvSpPr/>
            <p:nvPr/>
          </p:nvSpPr>
          <p:spPr>
            <a:xfrm>
              <a:off x="2136650" y="4444125"/>
              <a:ext cx="214975" cy="189175"/>
            </a:xfrm>
            <a:custGeom>
              <a:avLst/>
              <a:gdLst/>
              <a:ahLst/>
              <a:cxnLst/>
              <a:rect l="l" t="t" r="r" b="b"/>
              <a:pathLst>
                <a:path w="8599" h="7567" extrusionOk="0">
                  <a:moveTo>
                    <a:pt x="7760" y="0"/>
                  </a:moveTo>
                  <a:cubicBezTo>
                    <a:pt x="3831" y="0"/>
                    <a:pt x="0" y="3600"/>
                    <a:pt x="16" y="7566"/>
                  </a:cubicBezTo>
                  <a:cubicBezTo>
                    <a:pt x="3674" y="6456"/>
                    <a:pt x="6997" y="3526"/>
                    <a:pt x="8598" y="56"/>
                  </a:cubicBezTo>
                  <a:cubicBezTo>
                    <a:pt x="8319" y="19"/>
                    <a:pt x="8040" y="0"/>
                    <a:pt x="77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577;p57">
              <a:extLst>
                <a:ext uri="{FF2B5EF4-FFF2-40B4-BE49-F238E27FC236}">
                  <a16:creationId xmlns:a16="http://schemas.microsoft.com/office/drawing/2014/main" id="{90981DEF-0B31-9142-2339-505DEEF215C7}"/>
                </a:ext>
              </a:extLst>
            </p:cNvPr>
            <p:cNvSpPr/>
            <p:nvPr/>
          </p:nvSpPr>
          <p:spPr>
            <a:xfrm>
              <a:off x="2137150" y="4205050"/>
              <a:ext cx="214425" cy="240475"/>
            </a:xfrm>
            <a:custGeom>
              <a:avLst/>
              <a:gdLst/>
              <a:ahLst/>
              <a:cxnLst/>
              <a:rect l="l" t="t" r="r" b="b"/>
              <a:pathLst>
                <a:path w="8577" h="9619" extrusionOk="0">
                  <a:moveTo>
                    <a:pt x="302" y="1"/>
                  </a:moveTo>
                  <a:cubicBezTo>
                    <a:pt x="1" y="4510"/>
                    <a:pt x="4064" y="9257"/>
                    <a:pt x="8577" y="9619"/>
                  </a:cubicBezTo>
                  <a:cubicBezTo>
                    <a:pt x="7346" y="5739"/>
                    <a:pt x="3948" y="1813"/>
                    <a:pt x="3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578;p57">
              <a:extLst>
                <a:ext uri="{FF2B5EF4-FFF2-40B4-BE49-F238E27FC236}">
                  <a16:creationId xmlns:a16="http://schemas.microsoft.com/office/drawing/2014/main" id="{AC4DBE04-80A0-4776-CE67-9E7C42E465E2}"/>
                </a:ext>
              </a:extLst>
            </p:cNvPr>
            <p:cNvSpPr/>
            <p:nvPr/>
          </p:nvSpPr>
          <p:spPr>
            <a:xfrm>
              <a:off x="2340800" y="4422800"/>
              <a:ext cx="197200" cy="222800"/>
            </a:xfrm>
            <a:custGeom>
              <a:avLst/>
              <a:gdLst/>
              <a:ahLst/>
              <a:cxnLst/>
              <a:rect l="l" t="t" r="r" b="b"/>
              <a:pathLst>
                <a:path w="7888" h="8912" extrusionOk="0">
                  <a:moveTo>
                    <a:pt x="7888" y="0"/>
                  </a:moveTo>
                  <a:cubicBezTo>
                    <a:pt x="3650" y="187"/>
                    <a:pt x="0" y="4731"/>
                    <a:pt x="769" y="8911"/>
                  </a:cubicBezTo>
                  <a:cubicBezTo>
                    <a:pt x="4174" y="7170"/>
                    <a:pt x="6927" y="3699"/>
                    <a:pt x="78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579;p57">
              <a:extLst>
                <a:ext uri="{FF2B5EF4-FFF2-40B4-BE49-F238E27FC236}">
                  <a16:creationId xmlns:a16="http://schemas.microsoft.com/office/drawing/2014/main" id="{B83DEE04-C628-6FCE-4E4D-EFC94BAD494D}"/>
                </a:ext>
              </a:extLst>
            </p:cNvPr>
            <p:cNvSpPr/>
            <p:nvPr/>
          </p:nvSpPr>
          <p:spPr>
            <a:xfrm>
              <a:off x="2291775" y="4222775"/>
              <a:ext cx="246175" cy="200900"/>
            </a:xfrm>
            <a:custGeom>
              <a:avLst/>
              <a:gdLst/>
              <a:ahLst/>
              <a:cxnLst/>
              <a:rect l="l" t="t" r="r" b="b"/>
              <a:pathLst>
                <a:path w="9847" h="8036" extrusionOk="0">
                  <a:moveTo>
                    <a:pt x="0" y="1"/>
                  </a:moveTo>
                  <a:lnTo>
                    <a:pt x="0" y="1"/>
                  </a:lnTo>
                  <a:cubicBezTo>
                    <a:pt x="476" y="4259"/>
                    <a:pt x="4853" y="8035"/>
                    <a:pt x="9147" y="8035"/>
                  </a:cubicBezTo>
                  <a:cubicBezTo>
                    <a:pt x="9381" y="8035"/>
                    <a:pt x="9614" y="8024"/>
                    <a:pt x="9847" y="8001"/>
                  </a:cubicBezTo>
                  <a:cubicBezTo>
                    <a:pt x="7948" y="4399"/>
                    <a:pt x="3909" y="1138"/>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 name="Google Shape;993;p39">
            <a:extLst>
              <a:ext uri="{FF2B5EF4-FFF2-40B4-BE49-F238E27FC236}">
                <a16:creationId xmlns:a16="http://schemas.microsoft.com/office/drawing/2014/main" id="{2F521B82-3E30-36A1-7722-8ED6DEC7C7B8}"/>
              </a:ext>
            </a:extLst>
          </p:cNvPr>
          <p:cNvSpPr/>
          <p:nvPr/>
        </p:nvSpPr>
        <p:spPr>
          <a:xfrm>
            <a:off x="2752635" y="531878"/>
            <a:ext cx="3638719" cy="81309"/>
          </a:xfrm>
          <a:custGeom>
            <a:avLst/>
            <a:gdLst/>
            <a:ahLst/>
            <a:cxnLst/>
            <a:rect l="l" t="t" r="r" b="b"/>
            <a:pathLst>
              <a:path w="21060" h="4059" extrusionOk="0">
                <a:moveTo>
                  <a:pt x="2277" y="311"/>
                </a:moveTo>
                <a:cubicBezTo>
                  <a:pt x="5047" y="-167"/>
                  <a:pt x="15792" y="24"/>
                  <a:pt x="18610" y="597"/>
                </a:cubicBezTo>
                <a:cubicBezTo>
                  <a:pt x="21428" y="1170"/>
                  <a:pt x="21953" y="3271"/>
                  <a:pt x="19183" y="3749"/>
                </a:cubicBezTo>
                <a:cubicBezTo>
                  <a:pt x="16413" y="4227"/>
                  <a:pt x="4809" y="4036"/>
                  <a:pt x="1991" y="3463"/>
                </a:cubicBezTo>
                <a:cubicBezTo>
                  <a:pt x="-827" y="2890"/>
                  <a:pt x="-493" y="789"/>
                  <a:pt x="2277" y="311"/>
                </a:cubicBezTo>
                <a:close/>
              </a:path>
            </a:pathLst>
          </a:custGeom>
          <a:solidFill>
            <a:schemeClr val="dk2"/>
          </a:solidFill>
          <a:ln>
            <a:noFill/>
          </a:ln>
        </p:spPr>
      </p:sp>
    </p:spTree>
    <p:extLst>
      <p:ext uri="{BB962C8B-B14F-4D97-AF65-F5344CB8AC3E}">
        <p14:creationId xmlns:p14="http://schemas.microsoft.com/office/powerpoint/2010/main" val="13388993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15"/>
        <p:cNvGrpSpPr/>
        <p:nvPr/>
      </p:nvGrpSpPr>
      <p:grpSpPr>
        <a:xfrm>
          <a:off x="0" y="0"/>
          <a:ext cx="0" cy="0"/>
          <a:chOff x="0" y="0"/>
          <a:chExt cx="0" cy="0"/>
        </a:xfrm>
      </p:grpSpPr>
      <p:sp>
        <p:nvSpPr>
          <p:cNvPr id="2416" name="Google Shape;2416;p55"/>
          <p:cNvSpPr txBox="1">
            <a:spLocks noGrp="1"/>
          </p:cNvSpPr>
          <p:nvPr>
            <p:ph type="title"/>
          </p:nvPr>
        </p:nvSpPr>
        <p:spPr>
          <a:xfrm>
            <a:off x="1818262" y="200927"/>
            <a:ext cx="4954686"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400" dirty="0"/>
              <a:t>DISCUSSION</a:t>
            </a:r>
            <a:endParaRPr sz="4400" dirty="0"/>
          </a:p>
        </p:txBody>
      </p:sp>
      <p:sp>
        <p:nvSpPr>
          <p:cNvPr id="2418" name="Google Shape;2418;p55"/>
          <p:cNvSpPr txBox="1">
            <a:spLocks noGrp="1"/>
          </p:cNvSpPr>
          <p:nvPr>
            <p:ph type="subTitle" idx="2"/>
          </p:nvPr>
        </p:nvSpPr>
        <p:spPr>
          <a:xfrm>
            <a:off x="0" y="1065255"/>
            <a:ext cx="9110300" cy="3238955"/>
          </a:xfrm>
          <a:prstGeom prst="rect">
            <a:avLst/>
          </a:prstGeom>
          <a:ln>
            <a:noFill/>
          </a:ln>
        </p:spPr>
        <p:txBody>
          <a:bodyPr spcFirstLastPara="1" wrap="square" lIns="91425" tIns="91425" rIns="91425" bIns="91425" anchor="t" anchorCtr="0">
            <a:noAutofit/>
          </a:bodyPr>
          <a:lstStyle/>
          <a:p>
            <a:pPr marL="0" indent="0" algn="ctr"/>
            <a:r>
              <a:rPr lang="fr-CA" sz="2000" b="1" u="sng" dirty="0"/>
              <a:t>Acupuncture comme thérapie adjuvante VS NIL</a:t>
            </a:r>
            <a:r>
              <a:rPr lang="fr-CA" sz="2000" b="1" dirty="0"/>
              <a:t> </a:t>
            </a:r>
            <a:r>
              <a:rPr lang="fr-CA" dirty="0"/>
              <a:t>(Zhou, X. / Guven, P.)</a:t>
            </a:r>
            <a:endParaRPr lang="fr-CA" dirty="0">
              <a:sym typeface="Wingdings" pitchFamily="2" charset="2"/>
            </a:endParaRPr>
          </a:p>
          <a:p>
            <a:pPr marL="0" indent="0" algn="ctr"/>
            <a:endParaRPr lang="fr-CA" sz="800" b="1" dirty="0">
              <a:solidFill>
                <a:schemeClr val="accent1"/>
              </a:solidFill>
            </a:endParaRPr>
          </a:p>
          <a:p>
            <a:pPr marL="0" indent="0" algn="ctr"/>
            <a:r>
              <a:rPr lang="fr-CA" sz="2800" b="1" dirty="0">
                <a:solidFill>
                  <a:schemeClr val="accent1"/>
                </a:solidFill>
              </a:rPr>
              <a:t>effet positif </a:t>
            </a:r>
          </a:p>
          <a:p>
            <a:pPr marL="0" indent="0" algn="ctr"/>
            <a:endParaRPr lang="fr-CA" sz="800" b="1" dirty="0"/>
          </a:p>
          <a:p>
            <a:pPr marL="0" indent="0" algn="ctr"/>
            <a:r>
              <a:rPr lang="fr-CA" dirty="0"/>
              <a:t>sur les grossesses biochimiques (</a:t>
            </a:r>
            <a:r>
              <a:rPr lang="fr-CA" b="1" dirty="0"/>
              <a:t>NNT = 7</a:t>
            </a:r>
            <a:r>
              <a:rPr lang="fr-CA" dirty="0"/>
              <a:t>), les grossesses cliniques (</a:t>
            </a:r>
            <a:r>
              <a:rPr lang="fr-CA" b="1" dirty="0"/>
              <a:t>NNT = 9 / NNT = 3</a:t>
            </a:r>
            <a:r>
              <a:rPr lang="fr-CA" dirty="0"/>
              <a:t>), les grossesses en cours (</a:t>
            </a:r>
            <a:r>
              <a:rPr lang="fr-CA" b="1" dirty="0"/>
              <a:t>NNT = 9 / NNT = 4</a:t>
            </a:r>
            <a:r>
              <a:rPr lang="fr-CA" dirty="0"/>
              <a:t>) et les naissances vivantes (</a:t>
            </a:r>
            <a:r>
              <a:rPr lang="fr-CA" b="1" dirty="0"/>
              <a:t>NNT = 13 / NNT = 4</a:t>
            </a:r>
            <a:r>
              <a:rPr lang="fr-CA" dirty="0"/>
              <a:t>)</a:t>
            </a:r>
          </a:p>
          <a:p>
            <a:pPr marL="0" indent="0" algn="ctr"/>
            <a:endParaRPr lang="fr-CA" dirty="0"/>
          </a:p>
          <a:p>
            <a:pPr marL="0" indent="0" algn="ctr"/>
            <a:endParaRPr lang="fr-CA" sz="1200" dirty="0"/>
          </a:p>
          <a:p>
            <a:pPr marL="0" indent="0" algn="ctr"/>
            <a:r>
              <a:rPr lang="fr-CA" sz="2000" b="1" dirty="0">
                <a:solidFill>
                  <a:schemeClr val="accent1"/>
                </a:solidFill>
              </a:rPr>
              <a:t>MAIS </a:t>
            </a:r>
          </a:p>
          <a:p>
            <a:pPr marL="0" indent="0" algn="ctr"/>
            <a:endParaRPr lang="fr-CA" sz="1200" dirty="0"/>
          </a:p>
          <a:p>
            <a:pPr marL="0" indent="0" algn="ctr"/>
            <a:endParaRPr lang="fr-CA" dirty="0"/>
          </a:p>
          <a:p>
            <a:pPr marL="0" indent="0" algn="ctr"/>
            <a:r>
              <a:rPr lang="fr-CA" sz="2000" b="1" u="sng" dirty="0"/>
              <a:t>Acupuncture comme thérapie adjuvante VS acupuncture placebo</a:t>
            </a:r>
            <a:r>
              <a:rPr lang="fr-CA" sz="2000" b="1" dirty="0"/>
              <a:t> </a:t>
            </a:r>
            <a:r>
              <a:rPr lang="fr-CA" dirty="0"/>
              <a:t>(Zhou, X. / Wu, X.) </a:t>
            </a:r>
          </a:p>
          <a:p>
            <a:pPr marL="0" indent="0" algn="ctr"/>
            <a:endParaRPr lang="fr-CA" sz="800" b="1" dirty="0">
              <a:solidFill>
                <a:schemeClr val="accent1"/>
              </a:solidFill>
            </a:endParaRPr>
          </a:p>
          <a:p>
            <a:pPr marL="0" indent="0" algn="ctr"/>
            <a:r>
              <a:rPr lang="fr-CA" sz="2800" b="1" dirty="0">
                <a:solidFill>
                  <a:schemeClr val="accent1"/>
                </a:solidFill>
              </a:rPr>
              <a:t>effet neutre </a:t>
            </a:r>
          </a:p>
          <a:p>
            <a:pPr marL="0" indent="0" algn="ctr"/>
            <a:endParaRPr lang="fr-CA" sz="800" b="1" dirty="0"/>
          </a:p>
          <a:p>
            <a:pPr marL="0" indent="0" algn="ctr"/>
            <a:r>
              <a:rPr lang="fr-CA" dirty="0"/>
              <a:t>sur les grossesses biochimiques, les grossesses cliniques, les grossesses en cours et les naissances vivantes</a:t>
            </a:r>
          </a:p>
          <a:p>
            <a:pPr marL="0" lvl="0" indent="0" algn="l" rtl="0">
              <a:spcBef>
                <a:spcPts val="0"/>
              </a:spcBef>
              <a:spcAft>
                <a:spcPts val="0"/>
              </a:spcAft>
              <a:buNone/>
            </a:pPr>
            <a:endParaRPr dirty="0"/>
          </a:p>
        </p:txBody>
      </p:sp>
      <p:sp>
        <p:nvSpPr>
          <p:cNvPr id="2" name="Google Shape;720;p36">
            <a:extLst>
              <a:ext uri="{FF2B5EF4-FFF2-40B4-BE49-F238E27FC236}">
                <a16:creationId xmlns:a16="http://schemas.microsoft.com/office/drawing/2014/main" id="{CBD09BBA-4EFD-EB5E-7C84-E5D0AABE3630}"/>
              </a:ext>
            </a:extLst>
          </p:cNvPr>
          <p:cNvSpPr txBox="1">
            <a:spLocks/>
          </p:cNvSpPr>
          <p:nvPr/>
        </p:nvSpPr>
        <p:spPr>
          <a:xfrm>
            <a:off x="882725" y="320575"/>
            <a:ext cx="1235400" cy="60381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Quicksand"/>
              <a:buNone/>
              <a:defRPr sz="1400" b="0" i="0" u="none" strike="noStrike" cap="none">
                <a:solidFill>
                  <a:schemeClr val="dk1"/>
                </a:solidFill>
                <a:latin typeface="Quicksand"/>
                <a:ea typeface="Quicksand"/>
                <a:cs typeface="Quicksand"/>
                <a:sym typeface="Quicksand"/>
              </a:defRPr>
            </a:lvl1pPr>
            <a:lvl2pPr marL="914400" marR="0" lvl="1" indent="-317500" algn="ctr" rtl="0">
              <a:lnSpc>
                <a:spcPct val="100000"/>
              </a:lnSpc>
              <a:spcBef>
                <a:spcPts val="0"/>
              </a:spcBef>
              <a:spcAft>
                <a:spcPts val="0"/>
              </a:spcAft>
              <a:buClr>
                <a:schemeClr val="dk1"/>
              </a:buClr>
              <a:buSzPts val="1400"/>
              <a:buFont typeface="Quicksand"/>
              <a:buNone/>
              <a:defRPr sz="1400" b="0" i="0" u="none" strike="noStrike" cap="none">
                <a:solidFill>
                  <a:schemeClr val="dk1"/>
                </a:solidFill>
                <a:latin typeface="Quicksand"/>
                <a:ea typeface="Quicksand"/>
                <a:cs typeface="Quicksand"/>
                <a:sym typeface="Quicksand"/>
              </a:defRPr>
            </a:lvl2pPr>
            <a:lvl3pPr marL="1371600" marR="0" lvl="2" indent="-317500" algn="ctr" rtl="0">
              <a:lnSpc>
                <a:spcPct val="100000"/>
              </a:lnSpc>
              <a:spcBef>
                <a:spcPts val="0"/>
              </a:spcBef>
              <a:spcAft>
                <a:spcPts val="0"/>
              </a:spcAft>
              <a:buClr>
                <a:schemeClr val="dk1"/>
              </a:buClr>
              <a:buSzPts val="1400"/>
              <a:buFont typeface="Quicksand"/>
              <a:buNone/>
              <a:defRPr sz="1400" b="0" i="0" u="none" strike="noStrike" cap="none">
                <a:solidFill>
                  <a:schemeClr val="dk1"/>
                </a:solidFill>
                <a:latin typeface="Quicksand"/>
                <a:ea typeface="Quicksand"/>
                <a:cs typeface="Quicksand"/>
                <a:sym typeface="Quicksand"/>
              </a:defRPr>
            </a:lvl3pPr>
            <a:lvl4pPr marL="1828800" marR="0" lvl="3" indent="-317500" algn="ctr" rtl="0">
              <a:lnSpc>
                <a:spcPct val="100000"/>
              </a:lnSpc>
              <a:spcBef>
                <a:spcPts val="0"/>
              </a:spcBef>
              <a:spcAft>
                <a:spcPts val="0"/>
              </a:spcAft>
              <a:buClr>
                <a:schemeClr val="dk1"/>
              </a:buClr>
              <a:buSzPts val="1400"/>
              <a:buFont typeface="Quicksand"/>
              <a:buNone/>
              <a:defRPr sz="1400" b="0" i="0" u="none" strike="noStrike" cap="none">
                <a:solidFill>
                  <a:schemeClr val="dk1"/>
                </a:solidFill>
                <a:latin typeface="Quicksand"/>
                <a:ea typeface="Quicksand"/>
                <a:cs typeface="Quicksand"/>
                <a:sym typeface="Quicksand"/>
              </a:defRPr>
            </a:lvl4pPr>
            <a:lvl5pPr marL="2286000" marR="0" lvl="4" indent="-317500" algn="ctr" rtl="0">
              <a:lnSpc>
                <a:spcPct val="100000"/>
              </a:lnSpc>
              <a:spcBef>
                <a:spcPts val="0"/>
              </a:spcBef>
              <a:spcAft>
                <a:spcPts val="0"/>
              </a:spcAft>
              <a:buClr>
                <a:schemeClr val="dk1"/>
              </a:buClr>
              <a:buSzPts val="1400"/>
              <a:buFont typeface="Quicksand"/>
              <a:buNone/>
              <a:defRPr sz="1400" b="0" i="0" u="none" strike="noStrike" cap="none">
                <a:solidFill>
                  <a:schemeClr val="dk1"/>
                </a:solidFill>
                <a:latin typeface="Quicksand"/>
                <a:ea typeface="Quicksand"/>
                <a:cs typeface="Quicksand"/>
                <a:sym typeface="Quicksand"/>
              </a:defRPr>
            </a:lvl5pPr>
            <a:lvl6pPr marL="2743200" marR="0" lvl="5" indent="-317500" algn="ctr" rtl="0">
              <a:lnSpc>
                <a:spcPct val="100000"/>
              </a:lnSpc>
              <a:spcBef>
                <a:spcPts val="0"/>
              </a:spcBef>
              <a:spcAft>
                <a:spcPts val="0"/>
              </a:spcAft>
              <a:buClr>
                <a:schemeClr val="dk1"/>
              </a:buClr>
              <a:buSzPts val="1400"/>
              <a:buFont typeface="Quicksand"/>
              <a:buNone/>
              <a:defRPr sz="1400" b="0" i="0" u="none" strike="noStrike" cap="none">
                <a:solidFill>
                  <a:schemeClr val="dk1"/>
                </a:solidFill>
                <a:latin typeface="Quicksand"/>
                <a:ea typeface="Quicksand"/>
                <a:cs typeface="Quicksand"/>
                <a:sym typeface="Quicksand"/>
              </a:defRPr>
            </a:lvl6pPr>
            <a:lvl7pPr marL="3200400" marR="0" lvl="6" indent="-317500" algn="ctr" rtl="0">
              <a:lnSpc>
                <a:spcPct val="100000"/>
              </a:lnSpc>
              <a:spcBef>
                <a:spcPts val="0"/>
              </a:spcBef>
              <a:spcAft>
                <a:spcPts val="0"/>
              </a:spcAft>
              <a:buClr>
                <a:schemeClr val="dk1"/>
              </a:buClr>
              <a:buSzPts val="1400"/>
              <a:buFont typeface="Quicksand"/>
              <a:buNone/>
              <a:defRPr sz="1400" b="0" i="0" u="none" strike="noStrike" cap="none">
                <a:solidFill>
                  <a:schemeClr val="dk1"/>
                </a:solidFill>
                <a:latin typeface="Quicksand"/>
                <a:ea typeface="Quicksand"/>
                <a:cs typeface="Quicksand"/>
                <a:sym typeface="Quicksand"/>
              </a:defRPr>
            </a:lvl7pPr>
            <a:lvl8pPr marL="3657600" marR="0" lvl="7" indent="-317500" algn="ctr" rtl="0">
              <a:lnSpc>
                <a:spcPct val="100000"/>
              </a:lnSpc>
              <a:spcBef>
                <a:spcPts val="0"/>
              </a:spcBef>
              <a:spcAft>
                <a:spcPts val="0"/>
              </a:spcAft>
              <a:buClr>
                <a:schemeClr val="dk1"/>
              </a:buClr>
              <a:buSzPts val="1400"/>
              <a:buFont typeface="Quicksand"/>
              <a:buNone/>
              <a:defRPr sz="1400" b="0" i="0" u="none" strike="noStrike" cap="none">
                <a:solidFill>
                  <a:schemeClr val="dk1"/>
                </a:solidFill>
                <a:latin typeface="Quicksand"/>
                <a:ea typeface="Quicksand"/>
                <a:cs typeface="Quicksand"/>
                <a:sym typeface="Quicksand"/>
              </a:defRPr>
            </a:lvl8pPr>
            <a:lvl9pPr marL="4114800" marR="0" lvl="8" indent="-317500" algn="ctr" rtl="0">
              <a:lnSpc>
                <a:spcPct val="100000"/>
              </a:lnSpc>
              <a:spcBef>
                <a:spcPts val="0"/>
              </a:spcBef>
              <a:spcAft>
                <a:spcPts val="0"/>
              </a:spcAft>
              <a:buClr>
                <a:schemeClr val="dk1"/>
              </a:buClr>
              <a:buSzPts val="1400"/>
              <a:buFont typeface="Quicksand"/>
              <a:buNone/>
              <a:defRPr sz="1400" b="0" i="0" u="none" strike="noStrike" cap="none">
                <a:solidFill>
                  <a:schemeClr val="dk1"/>
                </a:solidFill>
                <a:latin typeface="Quicksand"/>
                <a:ea typeface="Quicksand"/>
                <a:cs typeface="Quicksand"/>
                <a:sym typeface="Quicksand"/>
              </a:defRPr>
            </a:lvl9pPr>
          </a:lstStyle>
          <a:p>
            <a:pPr marL="0" indent="0"/>
            <a:r>
              <a:rPr lang="en" sz="4400" b="1" dirty="0">
                <a:latin typeface="Montserrat" pitchFamily="2" charset="77"/>
              </a:rPr>
              <a:t>04</a:t>
            </a:r>
          </a:p>
        </p:txBody>
      </p:sp>
      <p:sp>
        <p:nvSpPr>
          <p:cNvPr id="3" name="Google Shape;723;p36">
            <a:extLst>
              <a:ext uri="{FF2B5EF4-FFF2-40B4-BE49-F238E27FC236}">
                <a16:creationId xmlns:a16="http://schemas.microsoft.com/office/drawing/2014/main" id="{5015D572-4D9F-80A6-D761-DA011B2AD9E3}"/>
              </a:ext>
            </a:extLst>
          </p:cNvPr>
          <p:cNvSpPr/>
          <p:nvPr/>
        </p:nvSpPr>
        <p:spPr>
          <a:xfrm>
            <a:off x="905742" y="904175"/>
            <a:ext cx="1045524" cy="115976"/>
          </a:xfrm>
          <a:custGeom>
            <a:avLst/>
            <a:gdLst/>
            <a:ahLst/>
            <a:cxnLst/>
            <a:rect l="l" t="t" r="r" b="b"/>
            <a:pathLst>
              <a:path w="21060" h="4059" extrusionOk="0">
                <a:moveTo>
                  <a:pt x="2277" y="311"/>
                </a:moveTo>
                <a:cubicBezTo>
                  <a:pt x="5047" y="-167"/>
                  <a:pt x="15792" y="24"/>
                  <a:pt x="18610" y="597"/>
                </a:cubicBezTo>
                <a:cubicBezTo>
                  <a:pt x="21428" y="1170"/>
                  <a:pt x="21953" y="3271"/>
                  <a:pt x="19183" y="3749"/>
                </a:cubicBezTo>
                <a:cubicBezTo>
                  <a:pt x="16413" y="4227"/>
                  <a:pt x="4809" y="4036"/>
                  <a:pt x="1991" y="3463"/>
                </a:cubicBezTo>
                <a:cubicBezTo>
                  <a:pt x="-827" y="2890"/>
                  <a:pt x="-493" y="789"/>
                  <a:pt x="2277" y="311"/>
                </a:cubicBezTo>
                <a:close/>
              </a:path>
            </a:pathLst>
          </a:custGeom>
          <a:solidFill>
            <a:schemeClr val="dk2"/>
          </a:solidFill>
          <a:ln>
            <a:noFill/>
          </a:ln>
        </p:spPr>
      </p:sp>
      <p:grpSp>
        <p:nvGrpSpPr>
          <p:cNvPr id="5" name="Google Shape;3767;p61">
            <a:extLst>
              <a:ext uri="{FF2B5EF4-FFF2-40B4-BE49-F238E27FC236}">
                <a16:creationId xmlns:a16="http://schemas.microsoft.com/office/drawing/2014/main" id="{AD863D56-A3E6-C354-97AA-B0B5925FDF3A}"/>
              </a:ext>
            </a:extLst>
          </p:cNvPr>
          <p:cNvGrpSpPr/>
          <p:nvPr/>
        </p:nvGrpSpPr>
        <p:grpSpPr>
          <a:xfrm rot="2814780" flipH="1">
            <a:off x="6229647" y="20195"/>
            <a:ext cx="1699662" cy="934164"/>
            <a:chOff x="1531525" y="4034800"/>
            <a:chExt cx="1111475" cy="610800"/>
          </a:xfrm>
        </p:grpSpPr>
        <p:sp>
          <p:nvSpPr>
            <p:cNvPr id="6" name="Google Shape;3768;p61">
              <a:extLst>
                <a:ext uri="{FF2B5EF4-FFF2-40B4-BE49-F238E27FC236}">
                  <a16:creationId xmlns:a16="http://schemas.microsoft.com/office/drawing/2014/main" id="{595F525D-9CEB-631A-9BA4-A3EEA03D7047}"/>
                </a:ext>
              </a:extLst>
            </p:cNvPr>
            <p:cNvSpPr/>
            <p:nvPr/>
          </p:nvSpPr>
          <p:spPr>
            <a:xfrm>
              <a:off x="1717125" y="4239250"/>
              <a:ext cx="925875" cy="209800"/>
            </a:xfrm>
            <a:custGeom>
              <a:avLst/>
              <a:gdLst/>
              <a:ahLst/>
              <a:cxnLst/>
              <a:rect l="l" t="t" r="r" b="b"/>
              <a:pathLst>
                <a:path w="37035" h="8392" extrusionOk="0">
                  <a:moveTo>
                    <a:pt x="232" y="1"/>
                  </a:moveTo>
                  <a:cubicBezTo>
                    <a:pt x="105" y="1"/>
                    <a:pt x="0" y="167"/>
                    <a:pt x="128" y="254"/>
                  </a:cubicBezTo>
                  <a:cubicBezTo>
                    <a:pt x="378" y="422"/>
                    <a:pt x="630" y="589"/>
                    <a:pt x="884" y="754"/>
                  </a:cubicBezTo>
                  <a:cubicBezTo>
                    <a:pt x="2943" y="2100"/>
                    <a:pt x="5101" y="3292"/>
                    <a:pt x="7335" y="4321"/>
                  </a:cubicBezTo>
                  <a:cubicBezTo>
                    <a:pt x="9558" y="5345"/>
                    <a:pt x="11859" y="6190"/>
                    <a:pt x="14217" y="6849"/>
                  </a:cubicBezTo>
                  <a:cubicBezTo>
                    <a:pt x="16643" y="7529"/>
                    <a:pt x="19126" y="7988"/>
                    <a:pt x="21636" y="8221"/>
                  </a:cubicBezTo>
                  <a:cubicBezTo>
                    <a:pt x="22857" y="8335"/>
                    <a:pt x="24083" y="8391"/>
                    <a:pt x="25309" y="8391"/>
                  </a:cubicBezTo>
                  <a:cubicBezTo>
                    <a:pt x="26655" y="8391"/>
                    <a:pt x="28001" y="8323"/>
                    <a:pt x="29341" y="8186"/>
                  </a:cubicBezTo>
                  <a:cubicBezTo>
                    <a:pt x="31899" y="7924"/>
                    <a:pt x="34424" y="7394"/>
                    <a:pt x="36870" y="6604"/>
                  </a:cubicBezTo>
                  <a:cubicBezTo>
                    <a:pt x="37034" y="6551"/>
                    <a:pt x="36967" y="6318"/>
                    <a:pt x="36820" y="6318"/>
                  </a:cubicBezTo>
                  <a:cubicBezTo>
                    <a:pt x="36804" y="6318"/>
                    <a:pt x="36787" y="6321"/>
                    <a:pt x="36770" y="6327"/>
                  </a:cubicBezTo>
                  <a:cubicBezTo>
                    <a:pt x="36468" y="6423"/>
                    <a:pt x="36165" y="6518"/>
                    <a:pt x="35861" y="6607"/>
                  </a:cubicBezTo>
                  <a:cubicBezTo>
                    <a:pt x="33410" y="7331"/>
                    <a:pt x="30882" y="7782"/>
                    <a:pt x="28334" y="7981"/>
                  </a:cubicBezTo>
                  <a:cubicBezTo>
                    <a:pt x="27329" y="8058"/>
                    <a:pt x="26322" y="8096"/>
                    <a:pt x="25315" y="8096"/>
                  </a:cubicBezTo>
                  <a:cubicBezTo>
                    <a:pt x="23764" y="8096"/>
                    <a:pt x="22214" y="8005"/>
                    <a:pt x="20672" y="7824"/>
                  </a:cubicBezTo>
                  <a:cubicBezTo>
                    <a:pt x="18217" y="7532"/>
                    <a:pt x="15793" y="7027"/>
                    <a:pt x="13427" y="6315"/>
                  </a:cubicBezTo>
                  <a:cubicBezTo>
                    <a:pt x="11099" y="5616"/>
                    <a:pt x="8828" y="4723"/>
                    <a:pt x="6640" y="3667"/>
                  </a:cubicBezTo>
                  <a:cubicBezTo>
                    <a:pt x="4447" y="2608"/>
                    <a:pt x="2336" y="1393"/>
                    <a:pt x="320" y="29"/>
                  </a:cubicBezTo>
                  <a:cubicBezTo>
                    <a:pt x="291" y="9"/>
                    <a:pt x="261" y="1"/>
                    <a:pt x="2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3769;p61">
              <a:extLst>
                <a:ext uri="{FF2B5EF4-FFF2-40B4-BE49-F238E27FC236}">
                  <a16:creationId xmlns:a16="http://schemas.microsoft.com/office/drawing/2014/main" id="{24409449-153E-A221-7DF2-14FFC13BC757}"/>
                </a:ext>
              </a:extLst>
            </p:cNvPr>
            <p:cNvSpPr/>
            <p:nvPr/>
          </p:nvSpPr>
          <p:spPr>
            <a:xfrm>
              <a:off x="1531525" y="4089125"/>
              <a:ext cx="238175" cy="181900"/>
            </a:xfrm>
            <a:custGeom>
              <a:avLst/>
              <a:gdLst/>
              <a:ahLst/>
              <a:cxnLst/>
              <a:rect l="l" t="t" r="r" b="b"/>
              <a:pathLst>
                <a:path w="9527" h="7276" extrusionOk="0">
                  <a:moveTo>
                    <a:pt x="0" y="1"/>
                  </a:moveTo>
                  <a:lnTo>
                    <a:pt x="0" y="1"/>
                  </a:lnTo>
                  <a:cubicBezTo>
                    <a:pt x="849" y="3984"/>
                    <a:pt x="5049" y="7275"/>
                    <a:pt x="9122" y="7275"/>
                  </a:cubicBezTo>
                  <a:cubicBezTo>
                    <a:pt x="9257" y="7275"/>
                    <a:pt x="9392" y="7271"/>
                    <a:pt x="9527" y="7264"/>
                  </a:cubicBezTo>
                  <a:cubicBezTo>
                    <a:pt x="8011" y="3561"/>
                    <a:pt x="3982" y="469"/>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3770;p61">
              <a:extLst>
                <a:ext uri="{FF2B5EF4-FFF2-40B4-BE49-F238E27FC236}">
                  <a16:creationId xmlns:a16="http://schemas.microsoft.com/office/drawing/2014/main" id="{591D6661-077F-9DDA-07A7-AF9639DBF073}"/>
                </a:ext>
              </a:extLst>
            </p:cNvPr>
            <p:cNvSpPr/>
            <p:nvPr/>
          </p:nvSpPr>
          <p:spPr>
            <a:xfrm>
              <a:off x="1610225" y="4311925"/>
              <a:ext cx="263525" cy="126050"/>
            </a:xfrm>
            <a:custGeom>
              <a:avLst/>
              <a:gdLst/>
              <a:ahLst/>
              <a:cxnLst/>
              <a:rect l="l" t="t" r="r" b="b"/>
              <a:pathLst>
                <a:path w="10541" h="5042" extrusionOk="0">
                  <a:moveTo>
                    <a:pt x="7515" y="0"/>
                  </a:moveTo>
                  <a:cubicBezTo>
                    <a:pt x="4322" y="0"/>
                    <a:pt x="1016" y="2003"/>
                    <a:pt x="0" y="5036"/>
                  </a:cubicBezTo>
                  <a:cubicBezTo>
                    <a:pt x="132" y="5040"/>
                    <a:pt x="264" y="5042"/>
                    <a:pt x="396" y="5042"/>
                  </a:cubicBezTo>
                  <a:cubicBezTo>
                    <a:pt x="4100" y="5042"/>
                    <a:pt x="8001" y="3359"/>
                    <a:pt x="10541" y="683"/>
                  </a:cubicBezTo>
                  <a:cubicBezTo>
                    <a:pt x="9601" y="217"/>
                    <a:pt x="8565" y="0"/>
                    <a:pt x="75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3771;p61">
              <a:extLst>
                <a:ext uri="{FF2B5EF4-FFF2-40B4-BE49-F238E27FC236}">
                  <a16:creationId xmlns:a16="http://schemas.microsoft.com/office/drawing/2014/main" id="{20EB50E9-55FE-3805-9314-7A2DD8A41EC5}"/>
                </a:ext>
              </a:extLst>
            </p:cNvPr>
            <p:cNvSpPr/>
            <p:nvPr/>
          </p:nvSpPr>
          <p:spPr>
            <a:xfrm>
              <a:off x="1711725" y="4034800"/>
              <a:ext cx="164025" cy="294225"/>
            </a:xfrm>
            <a:custGeom>
              <a:avLst/>
              <a:gdLst/>
              <a:ahLst/>
              <a:cxnLst/>
              <a:rect l="l" t="t" r="r" b="b"/>
              <a:pathLst>
                <a:path w="6561" h="11769" extrusionOk="0">
                  <a:moveTo>
                    <a:pt x="1735" y="1"/>
                  </a:moveTo>
                  <a:lnTo>
                    <a:pt x="1735" y="1"/>
                  </a:lnTo>
                  <a:cubicBezTo>
                    <a:pt x="1" y="4173"/>
                    <a:pt x="2324" y="9974"/>
                    <a:pt x="6481" y="11768"/>
                  </a:cubicBezTo>
                  <a:cubicBezTo>
                    <a:pt x="6561" y="7696"/>
                    <a:pt x="4605" y="2889"/>
                    <a:pt x="17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3772;p61">
              <a:extLst>
                <a:ext uri="{FF2B5EF4-FFF2-40B4-BE49-F238E27FC236}">
                  <a16:creationId xmlns:a16="http://schemas.microsoft.com/office/drawing/2014/main" id="{80CE5027-CAA7-FB37-9660-864402805E6F}"/>
                </a:ext>
              </a:extLst>
            </p:cNvPr>
            <p:cNvSpPr/>
            <p:nvPr/>
          </p:nvSpPr>
          <p:spPr>
            <a:xfrm>
              <a:off x="1753050" y="4376425"/>
              <a:ext cx="263575" cy="126050"/>
            </a:xfrm>
            <a:custGeom>
              <a:avLst/>
              <a:gdLst/>
              <a:ahLst/>
              <a:cxnLst/>
              <a:rect l="l" t="t" r="r" b="b"/>
              <a:pathLst>
                <a:path w="10543" h="5042" extrusionOk="0">
                  <a:moveTo>
                    <a:pt x="7517" y="0"/>
                  </a:moveTo>
                  <a:cubicBezTo>
                    <a:pt x="4324" y="0"/>
                    <a:pt x="1017" y="2003"/>
                    <a:pt x="0" y="5035"/>
                  </a:cubicBezTo>
                  <a:cubicBezTo>
                    <a:pt x="132" y="5039"/>
                    <a:pt x="264" y="5042"/>
                    <a:pt x="396" y="5042"/>
                  </a:cubicBezTo>
                  <a:cubicBezTo>
                    <a:pt x="4102" y="5042"/>
                    <a:pt x="8003" y="3359"/>
                    <a:pt x="10542" y="683"/>
                  </a:cubicBezTo>
                  <a:cubicBezTo>
                    <a:pt x="9603" y="216"/>
                    <a:pt x="8566" y="0"/>
                    <a:pt x="75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3773;p61">
              <a:extLst>
                <a:ext uri="{FF2B5EF4-FFF2-40B4-BE49-F238E27FC236}">
                  <a16:creationId xmlns:a16="http://schemas.microsoft.com/office/drawing/2014/main" id="{85112113-9505-55DF-6017-9F3BC7D4433E}"/>
                </a:ext>
              </a:extLst>
            </p:cNvPr>
            <p:cNvSpPr/>
            <p:nvPr/>
          </p:nvSpPr>
          <p:spPr>
            <a:xfrm>
              <a:off x="1854600" y="4099300"/>
              <a:ext cx="164025" cy="294200"/>
            </a:xfrm>
            <a:custGeom>
              <a:avLst/>
              <a:gdLst/>
              <a:ahLst/>
              <a:cxnLst/>
              <a:rect l="l" t="t" r="r" b="b"/>
              <a:pathLst>
                <a:path w="6561" h="11768" extrusionOk="0">
                  <a:moveTo>
                    <a:pt x="1734" y="0"/>
                  </a:moveTo>
                  <a:cubicBezTo>
                    <a:pt x="0" y="4172"/>
                    <a:pt x="2323" y="9974"/>
                    <a:pt x="6480" y="11768"/>
                  </a:cubicBezTo>
                  <a:cubicBezTo>
                    <a:pt x="6560" y="7696"/>
                    <a:pt x="4604" y="2889"/>
                    <a:pt x="17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3774;p61">
              <a:extLst>
                <a:ext uri="{FF2B5EF4-FFF2-40B4-BE49-F238E27FC236}">
                  <a16:creationId xmlns:a16="http://schemas.microsoft.com/office/drawing/2014/main" id="{F5311FCD-EF01-7A4E-FFC2-11627204CC5C}"/>
                </a:ext>
              </a:extLst>
            </p:cNvPr>
            <p:cNvSpPr/>
            <p:nvPr/>
          </p:nvSpPr>
          <p:spPr>
            <a:xfrm>
              <a:off x="1944225" y="4425550"/>
              <a:ext cx="237650" cy="163225"/>
            </a:xfrm>
            <a:custGeom>
              <a:avLst/>
              <a:gdLst/>
              <a:ahLst/>
              <a:cxnLst/>
              <a:rect l="l" t="t" r="r" b="b"/>
              <a:pathLst>
                <a:path w="9506" h="6529" extrusionOk="0">
                  <a:moveTo>
                    <a:pt x="7799" y="0"/>
                  </a:moveTo>
                  <a:cubicBezTo>
                    <a:pt x="4166" y="0"/>
                    <a:pt x="474" y="2889"/>
                    <a:pt x="0" y="6529"/>
                  </a:cubicBezTo>
                  <a:cubicBezTo>
                    <a:pt x="3774" y="5913"/>
                    <a:pt x="7459" y="3452"/>
                    <a:pt x="9505" y="225"/>
                  </a:cubicBezTo>
                  <a:cubicBezTo>
                    <a:pt x="8946" y="72"/>
                    <a:pt x="8373" y="0"/>
                    <a:pt x="77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3775;p61">
              <a:extLst>
                <a:ext uri="{FF2B5EF4-FFF2-40B4-BE49-F238E27FC236}">
                  <a16:creationId xmlns:a16="http://schemas.microsoft.com/office/drawing/2014/main" id="{7294C50F-82FE-E84B-F566-0AAF6C5494C1}"/>
                </a:ext>
              </a:extLst>
            </p:cNvPr>
            <p:cNvSpPr/>
            <p:nvPr/>
          </p:nvSpPr>
          <p:spPr>
            <a:xfrm>
              <a:off x="1986275" y="4165375"/>
              <a:ext cx="195600" cy="265825"/>
            </a:xfrm>
            <a:custGeom>
              <a:avLst/>
              <a:gdLst/>
              <a:ahLst/>
              <a:cxnLst/>
              <a:rect l="l" t="t" r="r" b="b"/>
              <a:pathLst>
                <a:path w="7824" h="10633" extrusionOk="0">
                  <a:moveTo>
                    <a:pt x="900" y="0"/>
                  </a:moveTo>
                  <a:cubicBezTo>
                    <a:pt x="1" y="4428"/>
                    <a:pt x="3399" y="9674"/>
                    <a:pt x="7823" y="10632"/>
                  </a:cubicBezTo>
                  <a:cubicBezTo>
                    <a:pt x="7118" y="6622"/>
                    <a:pt x="4273" y="2280"/>
                    <a:pt x="90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3776;p61">
              <a:extLst>
                <a:ext uri="{FF2B5EF4-FFF2-40B4-BE49-F238E27FC236}">
                  <a16:creationId xmlns:a16="http://schemas.microsoft.com/office/drawing/2014/main" id="{D6A122D9-FD0F-689E-899A-574F74FA4440}"/>
                </a:ext>
              </a:extLst>
            </p:cNvPr>
            <p:cNvSpPr/>
            <p:nvPr/>
          </p:nvSpPr>
          <p:spPr>
            <a:xfrm>
              <a:off x="2136650" y="4444125"/>
              <a:ext cx="214975" cy="189175"/>
            </a:xfrm>
            <a:custGeom>
              <a:avLst/>
              <a:gdLst/>
              <a:ahLst/>
              <a:cxnLst/>
              <a:rect l="l" t="t" r="r" b="b"/>
              <a:pathLst>
                <a:path w="8599" h="7567" extrusionOk="0">
                  <a:moveTo>
                    <a:pt x="7760" y="0"/>
                  </a:moveTo>
                  <a:cubicBezTo>
                    <a:pt x="3831" y="0"/>
                    <a:pt x="0" y="3600"/>
                    <a:pt x="16" y="7566"/>
                  </a:cubicBezTo>
                  <a:cubicBezTo>
                    <a:pt x="3674" y="6456"/>
                    <a:pt x="6997" y="3526"/>
                    <a:pt x="8598" y="56"/>
                  </a:cubicBezTo>
                  <a:cubicBezTo>
                    <a:pt x="8319" y="19"/>
                    <a:pt x="8040" y="0"/>
                    <a:pt x="77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3777;p61">
              <a:extLst>
                <a:ext uri="{FF2B5EF4-FFF2-40B4-BE49-F238E27FC236}">
                  <a16:creationId xmlns:a16="http://schemas.microsoft.com/office/drawing/2014/main" id="{DCE07AAE-3513-B085-C66B-26482EAD80A3}"/>
                </a:ext>
              </a:extLst>
            </p:cNvPr>
            <p:cNvSpPr/>
            <p:nvPr/>
          </p:nvSpPr>
          <p:spPr>
            <a:xfrm>
              <a:off x="2137150" y="4205050"/>
              <a:ext cx="214425" cy="240475"/>
            </a:xfrm>
            <a:custGeom>
              <a:avLst/>
              <a:gdLst/>
              <a:ahLst/>
              <a:cxnLst/>
              <a:rect l="l" t="t" r="r" b="b"/>
              <a:pathLst>
                <a:path w="8577" h="9619" extrusionOk="0">
                  <a:moveTo>
                    <a:pt x="302" y="1"/>
                  </a:moveTo>
                  <a:cubicBezTo>
                    <a:pt x="1" y="4510"/>
                    <a:pt x="4064" y="9257"/>
                    <a:pt x="8577" y="9619"/>
                  </a:cubicBezTo>
                  <a:cubicBezTo>
                    <a:pt x="7346" y="5739"/>
                    <a:pt x="3948" y="1813"/>
                    <a:pt x="3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3778;p61">
              <a:extLst>
                <a:ext uri="{FF2B5EF4-FFF2-40B4-BE49-F238E27FC236}">
                  <a16:creationId xmlns:a16="http://schemas.microsoft.com/office/drawing/2014/main" id="{E71A7891-3B10-C66A-0EDD-0E0666C20E04}"/>
                </a:ext>
              </a:extLst>
            </p:cNvPr>
            <p:cNvSpPr/>
            <p:nvPr/>
          </p:nvSpPr>
          <p:spPr>
            <a:xfrm>
              <a:off x="2340800" y="4422800"/>
              <a:ext cx="197200" cy="222800"/>
            </a:xfrm>
            <a:custGeom>
              <a:avLst/>
              <a:gdLst/>
              <a:ahLst/>
              <a:cxnLst/>
              <a:rect l="l" t="t" r="r" b="b"/>
              <a:pathLst>
                <a:path w="7888" h="8912" extrusionOk="0">
                  <a:moveTo>
                    <a:pt x="7888" y="0"/>
                  </a:moveTo>
                  <a:cubicBezTo>
                    <a:pt x="3650" y="187"/>
                    <a:pt x="0" y="4731"/>
                    <a:pt x="769" y="8911"/>
                  </a:cubicBezTo>
                  <a:cubicBezTo>
                    <a:pt x="4174" y="7170"/>
                    <a:pt x="6927" y="3699"/>
                    <a:pt x="788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3779;p61">
              <a:extLst>
                <a:ext uri="{FF2B5EF4-FFF2-40B4-BE49-F238E27FC236}">
                  <a16:creationId xmlns:a16="http://schemas.microsoft.com/office/drawing/2014/main" id="{3B6DF4B3-9BF3-37E6-61BC-D57E34C71ABC}"/>
                </a:ext>
              </a:extLst>
            </p:cNvPr>
            <p:cNvSpPr/>
            <p:nvPr/>
          </p:nvSpPr>
          <p:spPr>
            <a:xfrm>
              <a:off x="2291775" y="4222775"/>
              <a:ext cx="246175" cy="200900"/>
            </a:xfrm>
            <a:custGeom>
              <a:avLst/>
              <a:gdLst/>
              <a:ahLst/>
              <a:cxnLst/>
              <a:rect l="l" t="t" r="r" b="b"/>
              <a:pathLst>
                <a:path w="9847" h="8036" extrusionOk="0">
                  <a:moveTo>
                    <a:pt x="0" y="1"/>
                  </a:moveTo>
                  <a:lnTo>
                    <a:pt x="0" y="1"/>
                  </a:lnTo>
                  <a:cubicBezTo>
                    <a:pt x="476" y="4259"/>
                    <a:pt x="4853" y="8035"/>
                    <a:pt x="9147" y="8035"/>
                  </a:cubicBezTo>
                  <a:cubicBezTo>
                    <a:pt x="9381" y="8035"/>
                    <a:pt x="9614" y="8024"/>
                    <a:pt x="9847" y="8001"/>
                  </a:cubicBezTo>
                  <a:cubicBezTo>
                    <a:pt x="7948" y="4399"/>
                    <a:pt x="3909" y="1138"/>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42155243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15"/>
        <p:cNvGrpSpPr/>
        <p:nvPr/>
      </p:nvGrpSpPr>
      <p:grpSpPr>
        <a:xfrm>
          <a:off x="0" y="0"/>
          <a:ext cx="0" cy="0"/>
          <a:chOff x="0" y="0"/>
          <a:chExt cx="0" cy="0"/>
        </a:xfrm>
      </p:grpSpPr>
      <p:sp>
        <p:nvSpPr>
          <p:cNvPr id="2418" name="Google Shape;2418;p55"/>
          <p:cNvSpPr txBox="1">
            <a:spLocks noGrp="1"/>
          </p:cNvSpPr>
          <p:nvPr>
            <p:ph type="subTitle" idx="2"/>
          </p:nvPr>
        </p:nvSpPr>
        <p:spPr>
          <a:xfrm>
            <a:off x="190246" y="59789"/>
            <a:ext cx="8763508" cy="2894894"/>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fr-CA" sz="2000" b="1" dirty="0"/>
              <a:t>Études qui avaient différentes expositions dans leur </a:t>
            </a:r>
            <a:r>
              <a:rPr lang="fr-CA" sz="2000" b="1" u="sng" dirty="0"/>
              <a:t>groupe contrôle</a:t>
            </a:r>
          </a:p>
          <a:p>
            <a:pPr marL="0" lvl="0" indent="0" algn="ctr" rtl="0">
              <a:spcBef>
                <a:spcPts val="0"/>
              </a:spcBef>
              <a:spcAft>
                <a:spcPts val="0"/>
              </a:spcAft>
              <a:buNone/>
            </a:pPr>
            <a:endParaRPr lang="fr-CA" sz="800" b="1" dirty="0">
              <a:sym typeface="Wingdings" pitchFamily="2" charset="2"/>
            </a:endParaRPr>
          </a:p>
          <a:p>
            <a:pPr marL="0" lvl="0" indent="0" algn="ctr" rtl="0">
              <a:spcBef>
                <a:spcPts val="0"/>
              </a:spcBef>
              <a:spcAft>
                <a:spcPts val="0"/>
              </a:spcAft>
              <a:buNone/>
            </a:pPr>
            <a:r>
              <a:rPr lang="fr-CA" sz="2800" b="1" dirty="0">
                <a:solidFill>
                  <a:schemeClr val="accent1"/>
                </a:solidFill>
                <a:sym typeface="Wingdings" pitchFamily="2" charset="2"/>
              </a:rPr>
              <a:t>effet positif </a:t>
            </a:r>
          </a:p>
          <a:p>
            <a:pPr marL="0" lvl="0" indent="0" algn="ctr" rtl="0">
              <a:spcBef>
                <a:spcPts val="0"/>
              </a:spcBef>
              <a:spcAft>
                <a:spcPts val="0"/>
              </a:spcAft>
              <a:buNone/>
            </a:pPr>
            <a:endParaRPr lang="fr-CA" sz="800" b="1" dirty="0">
              <a:solidFill>
                <a:schemeClr val="accent1"/>
              </a:solidFill>
              <a:sym typeface="Wingdings" pitchFamily="2" charset="2"/>
            </a:endParaRPr>
          </a:p>
          <a:p>
            <a:pPr marL="0" lvl="0" indent="0" algn="ctr"/>
            <a:r>
              <a:rPr lang="fr-CA" dirty="0">
                <a:sym typeface="Wingdings" pitchFamily="2" charset="2"/>
              </a:rPr>
              <a:t>sur les </a:t>
            </a:r>
            <a:r>
              <a:rPr lang="fr-CA" dirty="0"/>
              <a:t>grossesses cliniques combinées </a:t>
            </a:r>
            <a:r>
              <a:rPr lang="fr-CA" b="1" dirty="0"/>
              <a:t>NNT = 21 </a:t>
            </a:r>
            <a:r>
              <a:rPr lang="fr-CA" dirty="0"/>
              <a:t>(Xie, Z.)</a:t>
            </a:r>
          </a:p>
          <a:p>
            <a:pPr marL="0" lvl="0" indent="0" algn="ctr" rtl="0">
              <a:spcBef>
                <a:spcPts val="0"/>
              </a:spcBef>
              <a:spcAft>
                <a:spcPts val="0"/>
              </a:spcAft>
              <a:buNone/>
            </a:pPr>
            <a:endParaRPr lang="fr-CA" b="1" dirty="0"/>
          </a:p>
          <a:p>
            <a:pPr marL="0" lvl="0" indent="0" algn="ctr" rtl="0">
              <a:spcBef>
                <a:spcPts val="0"/>
              </a:spcBef>
              <a:spcAft>
                <a:spcPts val="0"/>
              </a:spcAft>
              <a:buNone/>
            </a:pPr>
            <a:r>
              <a:rPr lang="fr-CA" sz="2000" b="1" dirty="0">
                <a:solidFill>
                  <a:schemeClr val="accent1"/>
                </a:solidFill>
              </a:rPr>
              <a:t>ET</a:t>
            </a:r>
          </a:p>
          <a:p>
            <a:pPr marL="0" lvl="0" indent="0" algn="ctr" rtl="0">
              <a:spcBef>
                <a:spcPts val="0"/>
              </a:spcBef>
              <a:spcAft>
                <a:spcPts val="0"/>
              </a:spcAft>
              <a:buNone/>
            </a:pPr>
            <a:endParaRPr lang="fr-CA" b="1" u="sng" dirty="0"/>
          </a:p>
          <a:p>
            <a:pPr marL="0" lvl="0" indent="0" algn="ctr" rtl="0">
              <a:spcBef>
                <a:spcPts val="0"/>
              </a:spcBef>
              <a:spcAft>
                <a:spcPts val="0"/>
              </a:spcAft>
              <a:buNone/>
            </a:pPr>
            <a:r>
              <a:rPr lang="fr-CA" sz="2800" b="1" dirty="0">
                <a:solidFill>
                  <a:schemeClr val="accent1"/>
                </a:solidFill>
              </a:rPr>
              <a:t>effet positif</a:t>
            </a:r>
          </a:p>
          <a:p>
            <a:pPr marL="0" lvl="0" indent="0" algn="ctr" rtl="0">
              <a:spcBef>
                <a:spcPts val="0"/>
              </a:spcBef>
              <a:spcAft>
                <a:spcPts val="0"/>
              </a:spcAft>
              <a:buNone/>
            </a:pPr>
            <a:endParaRPr lang="fr-CA" sz="800" b="1" dirty="0">
              <a:solidFill>
                <a:schemeClr val="accent1"/>
              </a:solidFill>
            </a:endParaRPr>
          </a:p>
          <a:p>
            <a:pPr marL="0" lvl="0" indent="0" algn="ctr" rtl="0">
              <a:spcBef>
                <a:spcPts val="0"/>
              </a:spcBef>
              <a:spcAft>
                <a:spcPts val="0"/>
              </a:spcAft>
              <a:buNone/>
            </a:pPr>
            <a:r>
              <a:rPr lang="fr-CA" dirty="0"/>
              <a:t>sur les grossesses cliniques et les naissances vivantes (études primaires Xiu, W.)</a:t>
            </a:r>
          </a:p>
        </p:txBody>
      </p:sp>
      <p:sp>
        <p:nvSpPr>
          <p:cNvPr id="2420" name="Google Shape;2420;p55"/>
          <p:cNvSpPr txBox="1">
            <a:spLocks noGrp="1"/>
          </p:cNvSpPr>
          <p:nvPr>
            <p:ph type="subTitle" idx="4"/>
          </p:nvPr>
        </p:nvSpPr>
        <p:spPr>
          <a:xfrm>
            <a:off x="374413" y="3703162"/>
            <a:ext cx="6848446" cy="894140"/>
          </a:xfrm>
          <a:prstGeom prst="rect">
            <a:avLst/>
          </a:prstGeom>
          <a:ln>
            <a:solidFill>
              <a:schemeClr val="accent1"/>
            </a:solidFill>
          </a:ln>
        </p:spPr>
        <p:txBody>
          <a:bodyPr spcFirstLastPara="1" wrap="square" lIns="91425" tIns="91425" rIns="91425" bIns="91425" anchor="t" anchorCtr="0">
            <a:noAutofit/>
          </a:bodyPr>
          <a:lstStyle/>
          <a:p>
            <a:pPr marL="0" indent="0" algn="ctr"/>
            <a:endParaRPr lang="fr-CA" sz="1000" b="1" dirty="0"/>
          </a:p>
          <a:p>
            <a:pPr marL="0" indent="0" algn="ctr"/>
            <a:r>
              <a:rPr lang="fr-CA" sz="1300" b="1" dirty="0">
                <a:solidFill>
                  <a:schemeClr val="accent1"/>
                </a:solidFill>
              </a:rPr>
              <a:t>Attention quant aux résultats des </a:t>
            </a:r>
            <a:r>
              <a:rPr lang="fr-CA" sz="1300" b="1" u="sng" dirty="0">
                <a:solidFill>
                  <a:schemeClr val="accent1"/>
                </a:solidFill>
              </a:rPr>
              <a:t>revues systématiques</a:t>
            </a:r>
            <a:r>
              <a:rPr lang="fr-CA" sz="1300" b="1" dirty="0">
                <a:solidFill>
                  <a:schemeClr val="accent1"/>
                </a:solidFill>
              </a:rPr>
              <a:t> de Xiu, W. (2022) </a:t>
            </a:r>
          </a:p>
          <a:p>
            <a:pPr marL="0" indent="0" algn="ctr"/>
            <a:endParaRPr lang="fr-CA" sz="1300" i="1" dirty="0"/>
          </a:p>
          <a:p>
            <a:pPr marL="0" indent="0" algn="ctr"/>
            <a:r>
              <a:rPr lang="fr-CA" sz="1300" dirty="0">
                <a:solidFill>
                  <a:schemeClr val="accent1"/>
                </a:solidFill>
              </a:rPr>
              <a:t>Aucune revue systématique n’avait une bonne qualité méthodologique selon l’article.</a:t>
            </a:r>
          </a:p>
          <a:p>
            <a:pPr marL="0" lvl="0" indent="0" algn="l" rtl="0">
              <a:spcBef>
                <a:spcPts val="0"/>
              </a:spcBef>
              <a:spcAft>
                <a:spcPts val="0"/>
              </a:spcAft>
              <a:buNone/>
            </a:pPr>
            <a:endParaRPr dirty="0"/>
          </a:p>
        </p:txBody>
      </p:sp>
      <p:grpSp>
        <p:nvGrpSpPr>
          <p:cNvPr id="17" name="Google Shape;3767;p61">
            <a:extLst>
              <a:ext uri="{FF2B5EF4-FFF2-40B4-BE49-F238E27FC236}">
                <a16:creationId xmlns:a16="http://schemas.microsoft.com/office/drawing/2014/main" id="{54FED9D1-4295-A4C3-0B0A-0C0C6729400D}"/>
              </a:ext>
            </a:extLst>
          </p:cNvPr>
          <p:cNvGrpSpPr/>
          <p:nvPr/>
        </p:nvGrpSpPr>
        <p:grpSpPr>
          <a:xfrm rot="19290750" flipH="1">
            <a:off x="7079539" y="4214649"/>
            <a:ext cx="1699662" cy="934164"/>
            <a:chOff x="1531525" y="4034800"/>
            <a:chExt cx="1111475" cy="610800"/>
          </a:xfrm>
        </p:grpSpPr>
        <p:sp>
          <p:nvSpPr>
            <p:cNvPr id="18" name="Google Shape;3768;p61">
              <a:extLst>
                <a:ext uri="{FF2B5EF4-FFF2-40B4-BE49-F238E27FC236}">
                  <a16:creationId xmlns:a16="http://schemas.microsoft.com/office/drawing/2014/main" id="{0A1F2983-DDD7-5E51-FAF4-6ACA58428986}"/>
                </a:ext>
              </a:extLst>
            </p:cNvPr>
            <p:cNvSpPr/>
            <p:nvPr/>
          </p:nvSpPr>
          <p:spPr>
            <a:xfrm>
              <a:off x="1717125" y="4239250"/>
              <a:ext cx="925875" cy="209800"/>
            </a:xfrm>
            <a:custGeom>
              <a:avLst/>
              <a:gdLst/>
              <a:ahLst/>
              <a:cxnLst/>
              <a:rect l="l" t="t" r="r" b="b"/>
              <a:pathLst>
                <a:path w="37035" h="8392" extrusionOk="0">
                  <a:moveTo>
                    <a:pt x="232" y="1"/>
                  </a:moveTo>
                  <a:cubicBezTo>
                    <a:pt x="105" y="1"/>
                    <a:pt x="0" y="167"/>
                    <a:pt x="128" y="254"/>
                  </a:cubicBezTo>
                  <a:cubicBezTo>
                    <a:pt x="378" y="422"/>
                    <a:pt x="630" y="589"/>
                    <a:pt x="884" y="754"/>
                  </a:cubicBezTo>
                  <a:cubicBezTo>
                    <a:pt x="2943" y="2100"/>
                    <a:pt x="5101" y="3292"/>
                    <a:pt x="7335" y="4321"/>
                  </a:cubicBezTo>
                  <a:cubicBezTo>
                    <a:pt x="9558" y="5345"/>
                    <a:pt x="11859" y="6190"/>
                    <a:pt x="14217" y="6849"/>
                  </a:cubicBezTo>
                  <a:cubicBezTo>
                    <a:pt x="16643" y="7529"/>
                    <a:pt x="19126" y="7988"/>
                    <a:pt x="21636" y="8221"/>
                  </a:cubicBezTo>
                  <a:cubicBezTo>
                    <a:pt x="22857" y="8335"/>
                    <a:pt x="24083" y="8391"/>
                    <a:pt x="25309" y="8391"/>
                  </a:cubicBezTo>
                  <a:cubicBezTo>
                    <a:pt x="26655" y="8391"/>
                    <a:pt x="28001" y="8323"/>
                    <a:pt x="29341" y="8186"/>
                  </a:cubicBezTo>
                  <a:cubicBezTo>
                    <a:pt x="31899" y="7924"/>
                    <a:pt x="34424" y="7394"/>
                    <a:pt x="36870" y="6604"/>
                  </a:cubicBezTo>
                  <a:cubicBezTo>
                    <a:pt x="37034" y="6551"/>
                    <a:pt x="36967" y="6318"/>
                    <a:pt x="36820" y="6318"/>
                  </a:cubicBezTo>
                  <a:cubicBezTo>
                    <a:pt x="36804" y="6318"/>
                    <a:pt x="36787" y="6321"/>
                    <a:pt x="36770" y="6327"/>
                  </a:cubicBezTo>
                  <a:cubicBezTo>
                    <a:pt x="36468" y="6423"/>
                    <a:pt x="36165" y="6518"/>
                    <a:pt x="35861" y="6607"/>
                  </a:cubicBezTo>
                  <a:cubicBezTo>
                    <a:pt x="33410" y="7331"/>
                    <a:pt x="30882" y="7782"/>
                    <a:pt x="28334" y="7981"/>
                  </a:cubicBezTo>
                  <a:cubicBezTo>
                    <a:pt x="27329" y="8058"/>
                    <a:pt x="26322" y="8096"/>
                    <a:pt x="25315" y="8096"/>
                  </a:cubicBezTo>
                  <a:cubicBezTo>
                    <a:pt x="23764" y="8096"/>
                    <a:pt x="22214" y="8005"/>
                    <a:pt x="20672" y="7824"/>
                  </a:cubicBezTo>
                  <a:cubicBezTo>
                    <a:pt x="18217" y="7532"/>
                    <a:pt x="15793" y="7027"/>
                    <a:pt x="13427" y="6315"/>
                  </a:cubicBezTo>
                  <a:cubicBezTo>
                    <a:pt x="11099" y="5616"/>
                    <a:pt x="8828" y="4723"/>
                    <a:pt x="6640" y="3667"/>
                  </a:cubicBezTo>
                  <a:cubicBezTo>
                    <a:pt x="4447" y="2608"/>
                    <a:pt x="2336" y="1393"/>
                    <a:pt x="320" y="29"/>
                  </a:cubicBezTo>
                  <a:cubicBezTo>
                    <a:pt x="291" y="9"/>
                    <a:pt x="261" y="1"/>
                    <a:pt x="2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3769;p61">
              <a:extLst>
                <a:ext uri="{FF2B5EF4-FFF2-40B4-BE49-F238E27FC236}">
                  <a16:creationId xmlns:a16="http://schemas.microsoft.com/office/drawing/2014/main" id="{0FB9E18B-F13F-F359-FA32-04BF31830150}"/>
                </a:ext>
              </a:extLst>
            </p:cNvPr>
            <p:cNvSpPr/>
            <p:nvPr/>
          </p:nvSpPr>
          <p:spPr>
            <a:xfrm>
              <a:off x="1531525" y="4089125"/>
              <a:ext cx="238175" cy="181900"/>
            </a:xfrm>
            <a:custGeom>
              <a:avLst/>
              <a:gdLst/>
              <a:ahLst/>
              <a:cxnLst/>
              <a:rect l="l" t="t" r="r" b="b"/>
              <a:pathLst>
                <a:path w="9527" h="7276" extrusionOk="0">
                  <a:moveTo>
                    <a:pt x="0" y="1"/>
                  </a:moveTo>
                  <a:lnTo>
                    <a:pt x="0" y="1"/>
                  </a:lnTo>
                  <a:cubicBezTo>
                    <a:pt x="849" y="3984"/>
                    <a:pt x="5049" y="7275"/>
                    <a:pt x="9122" y="7275"/>
                  </a:cubicBezTo>
                  <a:cubicBezTo>
                    <a:pt x="9257" y="7275"/>
                    <a:pt x="9392" y="7271"/>
                    <a:pt x="9527" y="7264"/>
                  </a:cubicBezTo>
                  <a:cubicBezTo>
                    <a:pt x="8011" y="3561"/>
                    <a:pt x="3982" y="469"/>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3770;p61">
              <a:extLst>
                <a:ext uri="{FF2B5EF4-FFF2-40B4-BE49-F238E27FC236}">
                  <a16:creationId xmlns:a16="http://schemas.microsoft.com/office/drawing/2014/main" id="{9325EB6A-7DA0-A6BC-8EEC-44D055F11EC7}"/>
                </a:ext>
              </a:extLst>
            </p:cNvPr>
            <p:cNvSpPr/>
            <p:nvPr/>
          </p:nvSpPr>
          <p:spPr>
            <a:xfrm>
              <a:off x="1610225" y="4311925"/>
              <a:ext cx="263525" cy="126050"/>
            </a:xfrm>
            <a:custGeom>
              <a:avLst/>
              <a:gdLst/>
              <a:ahLst/>
              <a:cxnLst/>
              <a:rect l="l" t="t" r="r" b="b"/>
              <a:pathLst>
                <a:path w="10541" h="5042" extrusionOk="0">
                  <a:moveTo>
                    <a:pt x="7515" y="0"/>
                  </a:moveTo>
                  <a:cubicBezTo>
                    <a:pt x="4322" y="0"/>
                    <a:pt x="1016" y="2003"/>
                    <a:pt x="0" y="5036"/>
                  </a:cubicBezTo>
                  <a:cubicBezTo>
                    <a:pt x="132" y="5040"/>
                    <a:pt x="264" y="5042"/>
                    <a:pt x="396" y="5042"/>
                  </a:cubicBezTo>
                  <a:cubicBezTo>
                    <a:pt x="4100" y="5042"/>
                    <a:pt x="8001" y="3359"/>
                    <a:pt x="10541" y="683"/>
                  </a:cubicBezTo>
                  <a:cubicBezTo>
                    <a:pt x="9601" y="217"/>
                    <a:pt x="8565" y="0"/>
                    <a:pt x="75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3771;p61">
              <a:extLst>
                <a:ext uri="{FF2B5EF4-FFF2-40B4-BE49-F238E27FC236}">
                  <a16:creationId xmlns:a16="http://schemas.microsoft.com/office/drawing/2014/main" id="{5218F1F8-5356-2158-2CE6-DEFC8D00B7B5}"/>
                </a:ext>
              </a:extLst>
            </p:cNvPr>
            <p:cNvSpPr/>
            <p:nvPr/>
          </p:nvSpPr>
          <p:spPr>
            <a:xfrm>
              <a:off x="1711725" y="4034800"/>
              <a:ext cx="164025" cy="294225"/>
            </a:xfrm>
            <a:custGeom>
              <a:avLst/>
              <a:gdLst/>
              <a:ahLst/>
              <a:cxnLst/>
              <a:rect l="l" t="t" r="r" b="b"/>
              <a:pathLst>
                <a:path w="6561" h="11769" extrusionOk="0">
                  <a:moveTo>
                    <a:pt x="1735" y="1"/>
                  </a:moveTo>
                  <a:lnTo>
                    <a:pt x="1735" y="1"/>
                  </a:lnTo>
                  <a:cubicBezTo>
                    <a:pt x="1" y="4173"/>
                    <a:pt x="2324" y="9974"/>
                    <a:pt x="6481" y="11768"/>
                  </a:cubicBezTo>
                  <a:cubicBezTo>
                    <a:pt x="6561" y="7696"/>
                    <a:pt x="4605" y="2889"/>
                    <a:pt x="17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3772;p61">
              <a:extLst>
                <a:ext uri="{FF2B5EF4-FFF2-40B4-BE49-F238E27FC236}">
                  <a16:creationId xmlns:a16="http://schemas.microsoft.com/office/drawing/2014/main" id="{1155D438-2BCA-F8BF-B86C-EC0FDE6F562B}"/>
                </a:ext>
              </a:extLst>
            </p:cNvPr>
            <p:cNvSpPr/>
            <p:nvPr/>
          </p:nvSpPr>
          <p:spPr>
            <a:xfrm>
              <a:off x="1753050" y="4376425"/>
              <a:ext cx="263575" cy="126050"/>
            </a:xfrm>
            <a:custGeom>
              <a:avLst/>
              <a:gdLst/>
              <a:ahLst/>
              <a:cxnLst/>
              <a:rect l="l" t="t" r="r" b="b"/>
              <a:pathLst>
                <a:path w="10543" h="5042" extrusionOk="0">
                  <a:moveTo>
                    <a:pt x="7517" y="0"/>
                  </a:moveTo>
                  <a:cubicBezTo>
                    <a:pt x="4324" y="0"/>
                    <a:pt x="1017" y="2003"/>
                    <a:pt x="0" y="5035"/>
                  </a:cubicBezTo>
                  <a:cubicBezTo>
                    <a:pt x="132" y="5039"/>
                    <a:pt x="264" y="5042"/>
                    <a:pt x="396" y="5042"/>
                  </a:cubicBezTo>
                  <a:cubicBezTo>
                    <a:pt x="4102" y="5042"/>
                    <a:pt x="8003" y="3359"/>
                    <a:pt x="10542" y="683"/>
                  </a:cubicBezTo>
                  <a:cubicBezTo>
                    <a:pt x="9603" y="216"/>
                    <a:pt x="8566" y="0"/>
                    <a:pt x="75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3773;p61">
              <a:extLst>
                <a:ext uri="{FF2B5EF4-FFF2-40B4-BE49-F238E27FC236}">
                  <a16:creationId xmlns:a16="http://schemas.microsoft.com/office/drawing/2014/main" id="{8E7E701E-5F8F-ED24-AB9C-47C443694377}"/>
                </a:ext>
              </a:extLst>
            </p:cNvPr>
            <p:cNvSpPr/>
            <p:nvPr/>
          </p:nvSpPr>
          <p:spPr>
            <a:xfrm>
              <a:off x="1854600" y="4099300"/>
              <a:ext cx="164025" cy="294200"/>
            </a:xfrm>
            <a:custGeom>
              <a:avLst/>
              <a:gdLst/>
              <a:ahLst/>
              <a:cxnLst/>
              <a:rect l="l" t="t" r="r" b="b"/>
              <a:pathLst>
                <a:path w="6561" h="11768" extrusionOk="0">
                  <a:moveTo>
                    <a:pt x="1734" y="0"/>
                  </a:moveTo>
                  <a:cubicBezTo>
                    <a:pt x="0" y="4172"/>
                    <a:pt x="2323" y="9974"/>
                    <a:pt x="6480" y="11768"/>
                  </a:cubicBezTo>
                  <a:cubicBezTo>
                    <a:pt x="6560" y="7696"/>
                    <a:pt x="4604" y="2889"/>
                    <a:pt x="17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3774;p61">
              <a:extLst>
                <a:ext uri="{FF2B5EF4-FFF2-40B4-BE49-F238E27FC236}">
                  <a16:creationId xmlns:a16="http://schemas.microsoft.com/office/drawing/2014/main" id="{7C40FA61-F77F-15E9-3285-2F069D33A3A0}"/>
                </a:ext>
              </a:extLst>
            </p:cNvPr>
            <p:cNvSpPr/>
            <p:nvPr/>
          </p:nvSpPr>
          <p:spPr>
            <a:xfrm>
              <a:off x="1944225" y="4425550"/>
              <a:ext cx="237650" cy="163225"/>
            </a:xfrm>
            <a:custGeom>
              <a:avLst/>
              <a:gdLst/>
              <a:ahLst/>
              <a:cxnLst/>
              <a:rect l="l" t="t" r="r" b="b"/>
              <a:pathLst>
                <a:path w="9506" h="6529" extrusionOk="0">
                  <a:moveTo>
                    <a:pt x="7799" y="0"/>
                  </a:moveTo>
                  <a:cubicBezTo>
                    <a:pt x="4166" y="0"/>
                    <a:pt x="474" y="2889"/>
                    <a:pt x="0" y="6529"/>
                  </a:cubicBezTo>
                  <a:cubicBezTo>
                    <a:pt x="3774" y="5913"/>
                    <a:pt x="7459" y="3452"/>
                    <a:pt x="9505" y="225"/>
                  </a:cubicBezTo>
                  <a:cubicBezTo>
                    <a:pt x="8946" y="72"/>
                    <a:pt x="8373" y="0"/>
                    <a:pt x="77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3775;p61">
              <a:extLst>
                <a:ext uri="{FF2B5EF4-FFF2-40B4-BE49-F238E27FC236}">
                  <a16:creationId xmlns:a16="http://schemas.microsoft.com/office/drawing/2014/main" id="{28E71DA4-AD68-1419-1FE1-C16D5827A15C}"/>
                </a:ext>
              </a:extLst>
            </p:cNvPr>
            <p:cNvSpPr/>
            <p:nvPr/>
          </p:nvSpPr>
          <p:spPr>
            <a:xfrm>
              <a:off x="1986275" y="4165375"/>
              <a:ext cx="195600" cy="265825"/>
            </a:xfrm>
            <a:custGeom>
              <a:avLst/>
              <a:gdLst/>
              <a:ahLst/>
              <a:cxnLst/>
              <a:rect l="l" t="t" r="r" b="b"/>
              <a:pathLst>
                <a:path w="7824" h="10633" extrusionOk="0">
                  <a:moveTo>
                    <a:pt x="900" y="0"/>
                  </a:moveTo>
                  <a:cubicBezTo>
                    <a:pt x="1" y="4428"/>
                    <a:pt x="3399" y="9674"/>
                    <a:pt x="7823" y="10632"/>
                  </a:cubicBezTo>
                  <a:cubicBezTo>
                    <a:pt x="7118" y="6622"/>
                    <a:pt x="4273" y="2280"/>
                    <a:pt x="90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3776;p61">
              <a:extLst>
                <a:ext uri="{FF2B5EF4-FFF2-40B4-BE49-F238E27FC236}">
                  <a16:creationId xmlns:a16="http://schemas.microsoft.com/office/drawing/2014/main" id="{EB3340AF-48EB-4A66-60AA-D4815F80A5D3}"/>
                </a:ext>
              </a:extLst>
            </p:cNvPr>
            <p:cNvSpPr/>
            <p:nvPr/>
          </p:nvSpPr>
          <p:spPr>
            <a:xfrm>
              <a:off x="2136650" y="4444125"/>
              <a:ext cx="214975" cy="189175"/>
            </a:xfrm>
            <a:custGeom>
              <a:avLst/>
              <a:gdLst/>
              <a:ahLst/>
              <a:cxnLst/>
              <a:rect l="l" t="t" r="r" b="b"/>
              <a:pathLst>
                <a:path w="8599" h="7567" extrusionOk="0">
                  <a:moveTo>
                    <a:pt x="7760" y="0"/>
                  </a:moveTo>
                  <a:cubicBezTo>
                    <a:pt x="3831" y="0"/>
                    <a:pt x="0" y="3600"/>
                    <a:pt x="16" y="7566"/>
                  </a:cubicBezTo>
                  <a:cubicBezTo>
                    <a:pt x="3674" y="6456"/>
                    <a:pt x="6997" y="3526"/>
                    <a:pt x="8598" y="56"/>
                  </a:cubicBezTo>
                  <a:cubicBezTo>
                    <a:pt x="8319" y="19"/>
                    <a:pt x="8040" y="0"/>
                    <a:pt x="77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3777;p61">
              <a:extLst>
                <a:ext uri="{FF2B5EF4-FFF2-40B4-BE49-F238E27FC236}">
                  <a16:creationId xmlns:a16="http://schemas.microsoft.com/office/drawing/2014/main" id="{C1331C0E-1BCC-D0C1-3A53-95514ED79669}"/>
                </a:ext>
              </a:extLst>
            </p:cNvPr>
            <p:cNvSpPr/>
            <p:nvPr/>
          </p:nvSpPr>
          <p:spPr>
            <a:xfrm>
              <a:off x="2137150" y="4205050"/>
              <a:ext cx="214425" cy="240475"/>
            </a:xfrm>
            <a:custGeom>
              <a:avLst/>
              <a:gdLst/>
              <a:ahLst/>
              <a:cxnLst/>
              <a:rect l="l" t="t" r="r" b="b"/>
              <a:pathLst>
                <a:path w="8577" h="9619" extrusionOk="0">
                  <a:moveTo>
                    <a:pt x="302" y="1"/>
                  </a:moveTo>
                  <a:cubicBezTo>
                    <a:pt x="1" y="4510"/>
                    <a:pt x="4064" y="9257"/>
                    <a:pt x="8577" y="9619"/>
                  </a:cubicBezTo>
                  <a:cubicBezTo>
                    <a:pt x="7346" y="5739"/>
                    <a:pt x="3948" y="1813"/>
                    <a:pt x="3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3778;p61">
              <a:extLst>
                <a:ext uri="{FF2B5EF4-FFF2-40B4-BE49-F238E27FC236}">
                  <a16:creationId xmlns:a16="http://schemas.microsoft.com/office/drawing/2014/main" id="{E16F56EF-EFD7-1862-6EFB-6FB5FF28C744}"/>
                </a:ext>
              </a:extLst>
            </p:cNvPr>
            <p:cNvSpPr/>
            <p:nvPr/>
          </p:nvSpPr>
          <p:spPr>
            <a:xfrm>
              <a:off x="2340800" y="4422800"/>
              <a:ext cx="197200" cy="222800"/>
            </a:xfrm>
            <a:custGeom>
              <a:avLst/>
              <a:gdLst/>
              <a:ahLst/>
              <a:cxnLst/>
              <a:rect l="l" t="t" r="r" b="b"/>
              <a:pathLst>
                <a:path w="7888" h="8912" extrusionOk="0">
                  <a:moveTo>
                    <a:pt x="7888" y="0"/>
                  </a:moveTo>
                  <a:cubicBezTo>
                    <a:pt x="3650" y="187"/>
                    <a:pt x="0" y="4731"/>
                    <a:pt x="769" y="8911"/>
                  </a:cubicBezTo>
                  <a:cubicBezTo>
                    <a:pt x="4174" y="7170"/>
                    <a:pt x="6927" y="3699"/>
                    <a:pt x="788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3779;p61">
              <a:extLst>
                <a:ext uri="{FF2B5EF4-FFF2-40B4-BE49-F238E27FC236}">
                  <a16:creationId xmlns:a16="http://schemas.microsoft.com/office/drawing/2014/main" id="{8A379A81-CAC3-3B09-9EA5-18B2C323EED5}"/>
                </a:ext>
              </a:extLst>
            </p:cNvPr>
            <p:cNvSpPr/>
            <p:nvPr/>
          </p:nvSpPr>
          <p:spPr>
            <a:xfrm>
              <a:off x="2291775" y="4222775"/>
              <a:ext cx="246175" cy="200900"/>
            </a:xfrm>
            <a:custGeom>
              <a:avLst/>
              <a:gdLst/>
              <a:ahLst/>
              <a:cxnLst/>
              <a:rect l="l" t="t" r="r" b="b"/>
              <a:pathLst>
                <a:path w="9847" h="8036" extrusionOk="0">
                  <a:moveTo>
                    <a:pt x="0" y="1"/>
                  </a:moveTo>
                  <a:lnTo>
                    <a:pt x="0" y="1"/>
                  </a:lnTo>
                  <a:cubicBezTo>
                    <a:pt x="476" y="4259"/>
                    <a:pt x="4853" y="8035"/>
                    <a:pt x="9147" y="8035"/>
                  </a:cubicBezTo>
                  <a:cubicBezTo>
                    <a:pt x="9381" y="8035"/>
                    <a:pt x="9614" y="8024"/>
                    <a:pt x="9847" y="8001"/>
                  </a:cubicBezTo>
                  <a:cubicBezTo>
                    <a:pt x="7948" y="4399"/>
                    <a:pt x="3909" y="1138"/>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 name="Google Shape;2567;p57">
            <a:extLst>
              <a:ext uri="{FF2B5EF4-FFF2-40B4-BE49-F238E27FC236}">
                <a16:creationId xmlns:a16="http://schemas.microsoft.com/office/drawing/2014/main" id="{BF9FBCB2-EC74-4889-F10B-C6C21C7237CB}"/>
              </a:ext>
            </a:extLst>
          </p:cNvPr>
          <p:cNvGrpSpPr/>
          <p:nvPr/>
        </p:nvGrpSpPr>
        <p:grpSpPr>
          <a:xfrm rot="19259206" flipH="1">
            <a:off x="7613789" y="3984464"/>
            <a:ext cx="1857787" cy="1020929"/>
            <a:chOff x="1531525" y="4034800"/>
            <a:chExt cx="1111475" cy="610800"/>
          </a:xfrm>
        </p:grpSpPr>
        <p:sp>
          <p:nvSpPr>
            <p:cNvPr id="31" name="Google Shape;2568;p57">
              <a:extLst>
                <a:ext uri="{FF2B5EF4-FFF2-40B4-BE49-F238E27FC236}">
                  <a16:creationId xmlns:a16="http://schemas.microsoft.com/office/drawing/2014/main" id="{A9AB676F-0B9D-84BA-4A6D-AB691042A29C}"/>
                </a:ext>
              </a:extLst>
            </p:cNvPr>
            <p:cNvSpPr/>
            <p:nvPr/>
          </p:nvSpPr>
          <p:spPr>
            <a:xfrm>
              <a:off x="1717125" y="4239250"/>
              <a:ext cx="925875" cy="209800"/>
            </a:xfrm>
            <a:custGeom>
              <a:avLst/>
              <a:gdLst/>
              <a:ahLst/>
              <a:cxnLst/>
              <a:rect l="l" t="t" r="r" b="b"/>
              <a:pathLst>
                <a:path w="37035" h="8392" extrusionOk="0">
                  <a:moveTo>
                    <a:pt x="232" y="1"/>
                  </a:moveTo>
                  <a:cubicBezTo>
                    <a:pt x="105" y="1"/>
                    <a:pt x="0" y="167"/>
                    <a:pt x="128" y="254"/>
                  </a:cubicBezTo>
                  <a:cubicBezTo>
                    <a:pt x="378" y="422"/>
                    <a:pt x="630" y="589"/>
                    <a:pt x="884" y="754"/>
                  </a:cubicBezTo>
                  <a:cubicBezTo>
                    <a:pt x="2943" y="2100"/>
                    <a:pt x="5101" y="3292"/>
                    <a:pt x="7335" y="4321"/>
                  </a:cubicBezTo>
                  <a:cubicBezTo>
                    <a:pt x="9558" y="5345"/>
                    <a:pt x="11859" y="6190"/>
                    <a:pt x="14217" y="6849"/>
                  </a:cubicBezTo>
                  <a:cubicBezTo>
                    <a:pt x="16643" y="7529"/>
                    <a:pt x="19126" y="7988"/>
                    <a:pt x="21636" y="8221"/>
                  </a:cubicBezTo>
                  <a:cubicBezTo>
                    <a:pt x="22857" y="8335"/>
                    <a:pt x="24083" y="8391"/>
                    <a:pt x="25309" y="8391"/>
                  </a:cubicBezTo>
                  <a:cubicBezTo>
                    <a:pt x="26655" y="8391"/>
                    <a:pt x="28001" y="8323"/>
                    <a:pt x="29341" y="8186"/>
                  </a:cubicBezTo>
                  <a:cubicBezTo>
                    <a:pt x="31899" y="7924"/>
                    <a:pt x="34424" y="7394"/>
                    <a:pt x="36870" y="6604"/>
                  </a:cubicBezTo>
                  <a:cubicBezTo>
                    <a:pt x="37034" y="6551"/>
                    <a:pt x="36967" y="6318"/>
                    <a:pt x="36820" y="6318"/>
                  </a:cubicBezTo>
                  <a:cubicBezTo>
                    <a:pt x="36804" y="6318"/>
                    <a:pt x="36787" y="6321"/>
                    <a:pt x="36770" y="6327"/>
                  </a:cubicBezTo>
                  <a:cubicBezTo>
                    <a:pt x="36468" y="6423"/>
                    <a:pt x="36165" y="6518"/>
                    <a:pt x="35861" y="6607"/>
                  </a:cubicBezTo>
                  <a:cubicBezTo>
                    <a:pt x="33410" y="7331"/>
                    <a:pt x="30882" y="7782"/>
                    <a:pt x="28334" y="7981"/>
                  </a:cubicBezTo>
                  <a:cubicBezTo>
                    <a:pt x="27329" y="8058"/>
                    <a:pt x="26322" y="8096"/>
                    <a:pt x="25315" y="8096"/>
                  </a:cubicBezTo>
                  <a:cubicBezTo>
                    <a:pt x="23764" y="8096"/>
                    <a:pt x="22214" y="8005"/>
                    <a:pt x="20672" y="7824"/>
                  </a:cubicBezTo>
                  <a:cubicBezTo>
                    <a:pt x="18217" y="7532"/>
                    <a:pt x="15793" y="7027"/>
                    <a:pt x="13427" y="6315"/>
                  </a:cubicBezTo>
                  <a:cubicBezTo>
                    <a:pt x="11099" y="5616"/>
                    <a:pt x="8828" y="4723"/>
                    <a:pt x="6640" y="3667"/>
                  </a:cubicBezTo>
                  <a:cubicBezTo>
                    <a:pt x="4447" y="2608"/>
                    <a:pt x="2336" y="1393"/>
                    <a:pt x="320" y="29"/>
                  </a:cubicBezTo>
                  <a:cubicBezTo>
                    <a:pt x="291" y="9"/>
                    <a:pt x="261" y="1"/>
                    <a:pt x="2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569;p57">
              <a:extLst>
                <a:ext uri="{FF2B5EF4-FFF2-40B4-BE49-F238E27FC236}">
                  <a16:creationId xmlns:a16="http://schemas.microsoft.com/office/drawing/2014/main" id="{F419D57D-3EFB-4A92-FEC7-41CBAA896BEE}"/>
                </a:ext>
              </a:extLst>
            </p:cNvPr>
            <p:cNvSpPr/>
            <p:nvPr/>
          </p:nvSpPr>
          <p:spPr>
            <a:xfrm>
              <a:off x="1531525" y="4089125"/>
              <a:ext cx="238175" cy="181900"/>
            </a:xfrm>
            <a:custGeom>
              <a:avLst/>
              <a:gdLst/>
              <a:ahLst/>
              <a:cxnLst/>
              <a:rect l="l" t="t" r="r" b="b"/>
              <a:pathLst>
                <a:path w="9527" h="7276" extrusionOk="0">
                  <a:moveTo>
                    <a:pt x="0" y="1"/>
                  </a:moveTo>
                  <a:lnTo>
                    <a:pt x="0" y="1"/>
                  </a:lnTo>
                  <a:cubicBezTo>
                    <a:pt x="849" y="3984"/>
                    <a:pt x="5049" y="7275"/>
                    <a:pt x="9122" y="7275"/>
                  </a:cubicBezTo>
                  <a:cubicBezTo>
                    <a:pt x="9257" y="7275"/>
                    <a:pt x="9392" y="7271"/>
                    <a:pt x="9527" y="7264"/>
                  </a:cubicBezTo>
                  <a:cubicBezTo>
                    <a:pt x="8011" y="3561"/>
                    <a:pt x="3982" y="469"/>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570;p57">
              <a:extLst>
                <a:ext uri="{FF2B5EF4-FFF2-40B4-BE49-F238E27FC236}">
                  <a16:creationId xmlns:a16="http://schemas.microsoft.com/office/drawing/2014/main" id="{AD5300DF-70CD-DFC8-1580-017EB5CA79F8}"/>
                </a:ext>
              </a:extLst>
            </p:cNvPr>
            <p:cNvSpPr/>
            <p:nvPr/>
          </p:nvSpPr>
          <p:spPr>
            <a:xfrm>
              <a:off x="1610225" y="4311925"/>
              <a:ext cx="263525" cy="126050"/>
            </a:xfrm>
            <a:custGeom>
              <a:avLst/>
              <a:gdLst/>
              <a:ahLst/>
              <a:cxnLst/>
              <a:rect l="l" t="t" r="r" b="b"/>
              <a:pathLst>
                <a:path w="10541" h="5042" extrusionOk="0">
                  <a:moveTo>
                    <a:pt x="7515" y="0"/>
                  </a:moveTo>
                  <a:cubicBezTo>
                    <a:pt x="4322" y="0"/>
                    <a:pt x="1016" y="2003"/>
                    <a:pt x="0" y="5036"/>
                  </a:cubicBezTo>
                  <a:cubicBezTo>
                    <a:pt x="132" y="5040"/>
                    <a:pt x="264" y="5042"/>
                    <a:pt x="396" y="5042"/>
                  </a:cubicBezTo>
                  <a:cubicBezTo>
                    <a:pt x="4100" y="5042"/>
                    <a:pt x="8001" y="3359"/>
                    <a:pt x="10541" y="683"/>
                  </a:cubicBezTo>
                  <a:cubicBezTo>
                    <a:pt x="9601" y="217"/>
                    <a:pt x="8565" y="0"/>
                    <a:pt x="75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571;p57">
              <a:extLst>
                <a:ext uri="{FF2B5EF4-FFF2-40B4-BE49-F238E27FC236}">
                  <a16:creationId xmlns:a16="http://schemas.microsoft.com/office/drawing/2014/main" id="{004F4B88-E003-D94C-93CE-A4E1C6764AAC}"/>
                </a:ext>
              </a:extLst>
            </p:cNvPr>
            <p:cNvSpPr/>
            <p:nvPr/>
          </p:nvSpPr>
          <p:spPr>
            <a:xfrm>
              <a:off x="1711725" y="4034800"/>
              <a:ext cx="164025" cy="294225"/>
            </a:xfrm>
            <a:custGeom>
              <a:avLst/>
              <a:gdLst/>
              <a:ahLst/>
              <a:cxnLst/>
              <a:rect l="l" t="t" r="r" b="b"/>
              <a:pathLst>
                <a:path w="6561" h="11769" extrusionOk="0">
                  <a:moveTo>
                    <a:pt x="1735" y="1"/>
                  </a:moveTo>
                  <a:lnTo>
                    <a:pt x="1735" y="1"/>
                  </a:lnTo>
                  <a:cubicBezTo>
                    <a:pt x="1" y="4173"/>
                    <a:pt x="2324" y="9974"/>
                    <a:pt x="6481" y="11768"/>
                  </a:cubicBezTo>
                  <a:cubicBezTo>
                    <a:pt x="6561" y="7696"/>
                    <a:pt x="4605" y="2889"/>
                    <a:pt x="17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572;p57">
              <a:extLst>
                <a:ext uri="{FF2B5EF4-FFF2-40B4-BE49-F238E27FC236}">
                  <a16:creationId xmlns:a16="http://schemas.microsoft.com/office/drawing/2014/main" id="{7DAEACC9-B9A1-F634-9E61-15D468887E7E}"/>
                </a:ext>
              </a:extLst>
            </p:cNvPr>
            <p:cNvSpPr/>
            <p:nvPr/>
          </p:nvSpPr>
          <p:spPr>
            <a:xfrm>
              <a:off x="1753050" y="4376425"/>
              <a:ext cx="263575" cy="126050"/>
            </a:xfrm>
            <a:custGeom>
              <a:avLst/>
              <a:gdLst/>
              <a:ahLst/>
              <a:cxnLst/>
              <a:rect l="l" t="t" r="r" b="b"/>
              <a:pathLst>
                <a:path w="10543" h="5042" extrusionOk="0">
                  <a:moveTo>
                    <a:pt x="7517" y="0"/>
                  </a:moveTo>
                  <a:cubicBezTo>
                    <a:pt x="4324" y="0"/>
                    <a:pt x="1017" y="2003"/>
                    <a:pt x="0" y="5035"/>
                  </a:cubicBezTo>
                  <a:cubicBezTo>
                    <a:pt x="132" y="5039"/>
                    <a:pt x="264" y="5042"/>
                    <a:pt x="396" y="5042"/>
                  </a:cubicBezTo>
                  <a:cubicBezTo>
                    <a:pt x="4102" y="5042"/>
                    <a:pt x="8003" y="3359"/>
                    <a:pt x="10542" y="683"/>
                  </a:cubicBezTo>
                  <a:cubicBezTo>
                    <a:pt x="9603" y="216"/>
                    <a:pt x="8566" y="0"/>
                    <a:pt x="75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573;p57">
              <a:extLst>
                <a:ext uri="{FF2B5EF4-FFF2-40B4-BE49-F238E27FC236}">
                  <a16:creationId xmlns:a16="http://schemas.microsoft.com/office/drawing/2014/main" id="{AA4EF8D5-40D4-2F8D-3446-3EB8B209C78B}"/>
                </a:ext>
              </a:extLst>
            </p:cNvPr>
            <p:cNvSpPr/>
            <p:nvPr/>
          </p:nvSpPr>
          <p:spPr>
            <a:xfrm>
              <a:off x="1854600" y="4099300"/>
              <a:ext cx="164025" cy="294200"/>
            </a:xfrm>
            <a:custGeom>
              <a:avLst/>
              <a:gdLst/>
              <a:ahLst/>
              <a:cxnLst/>
              <a:rect l="l" t="t" r="r" b="b"/>
              <a:pathLst>
                <a:path w="6561" h="11768" extrusionOk="0">
                  <a:moveTo>
                    <a:pt x="1734" y="0"/>
                  </a:moveTo>
                  <a:cubicBezTo>
                    <a:pt x="0" y="4172"/>
                    <a:pt x="2323" y="9974"/>
                    <a:pt x="6480" y="11768"/>
                  </a:cubicBezTo>
                  <a:cubicBezTo>
                    <a:pt x="6560" y="7696"/>
                    <a:pt x="4604" y="2889"/>
                    <a:pt x="17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574;p57">
              <a:extLst>
                <a:ext uri="{FF2B5EF4-FFF2-40B4-BE49-F238E27FC236}">
                  <a16:creationId xmlns:a16="http://schemas.microsoft.com/office/drawing/2014/main" id="{BA1B4469-640B-1B74-CE6B-788CACD780C7}"/>
                </a:ext>
              </a:extLst>
            </p:cNvPr>
            <p:cNvSpPr/>
            <p:nvPr/>
          </p:nvSpPr>
          <p:spPr>
            <a:xfrm>
              <a:off x="1944225" y="4425550"/>
              <a:ext cx="237650" cy="163225"/>
            </a:xfrm>
            <a:custGeom>
              <a:avLst/>
              <a:gdLst/>
              <a:ahLst/>
              <a:cxnLst/>
              <a:rect l="l" t="t" r="r" b="b"/>
              <a:pathLst>
                <a:path w="9506" h="6529" extrusionOk="0">
                  <a:moveTo>
                    <a:pt x="7799" y="0"/>
                  </a:moveTo>
                  <a:cubicBezTo>
                    <a:pt x="4166" y="0"/>
                    <a:pt x="474" y="2889"/>
                    <a:pt x="0" y="6529"/>
                  </a:cubicBezTo>
                  <a:cubicBezTo>
                    <a:pt x="3774" y="5913"/>
                    <a:pt x="7459" y="3452"/>
                    <a:pt x="9505" y="225"/>
                  </a:cubicBezTo>
                  <a:cubicBezTo>
                    <a:pt x="8946" y="72"/>
                    <a:pt x="8373" y="0"/>
                    <a:pt x="77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575;p57">
              <a:extLst>
                <a:ext uri="{FF2B5EF4-FFF2-40B4-BE49-F238E27FC236}">
                  <a16:creationId xmlns:a16="http://schemas.microsoft.com/office/drawing/2014/main" id="{FDCF4ED0-C5DB-DF6D-AB88-DE4A40255D6C}"/>
                </a:ext>
              </a:extLst>
            </p:cNvPr>
            <p:cNvSpPr/>
            <p:nvPr/>
          </p:nvSpPr>
          <p:spPr>
            <a:xfrm>
              <a:off x="1986275" y="4165375"/>
              <a:ext cx="195600" cy="265825"/>
            </a:xfrm>
            <a:custGeom>
              <a:avLst/>
              <a:gdLst/>
              <a:ahLst/>
              <a:cxnLst/>
              <a:rect l="l" t="t" r="r" b="b"/>
              <a:pathLst>
                <a:path w="7824" h="10633" extrusionOk="0">
                  <a:moveTo>
                    <a:pt x="900" y="0"/>
                  </a:moveTo>
                  <a:cubicBezTo>
                    <a:pt x="1" y="4428"/>
                    <a:pt x="3399" y="9674"/>
                    <a:pt x="7823" y="10632"/>
                  </a:cubicBezTo>
                  <a:cubicBezTo>
                    <a:pt x="7118" y="6622"/>
                    <a:pt x="4273" y="2280"/>
                    <a:pt x="9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2576;p57">
              <a:extLst>
                <a:ext uri="{FF2B5EF4-FFF2-40B4-BE49-F238E27FC236}">
                  <a16:creationId xmlns:a16="http://schemas.microsoft.com/office/drawing/2014/main" id="{54C2EF4A-4878-C747-1144-AA8B08B87A23}"/>
                </a:ext>
              </a:extLst>
            </p:cNvPr>
            <p:cNvSpPr/>
            <p:nvPr/>
          </p:nvSpPr>
          <p:spPr>
            <a:xfrm>
              <a:off x="2136650" y="4444125"/>
              <a:ext cx="214975" cy="189175"/>
            </a:xfrm>
            <a:custGeom>
              <a:avLst/>
              <a:gdLst/>
              <a:ahLst/>
              <a:cxnLst/>
              <a:rect l="l" t="t" r="r" b="b"/>
              <a:pathLst>
                <a:path w="8599" h="7567" extrusionOk="0">
                  <a:moveTo>
                    <a:pt x="7760" y="0"/>
                  </a:moveTo>
                  <a:cubicBezTo>
                    <a:pt x="3831" y="0"/>
                    <a:pt x="0" y="3600"/>
                    <a:pt x="16" y="7566"/>
                  </a:cubicBezTo>
                  <a:cubicBezTo>
                    <a:pt x="3674" y="6456"/>
                    <a:pt x="6997" y="3526"/>
                    <a:pt x="8598" y="56"/>
                  </a:cubicBezTo>
                  <a:cubicBezTo>
                    <a:pt x="8319" y="19"/>
                    <a:pt x="8040" y="0"/>
                    <a:pt x="77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577;p57">
              <a:extLst>
                <a:ext uri="{FF2B5EF4-FFF2-40B4-BE49-F238E27FC236}">
                  <a16:creationId xmlns:a16="http://schemas.microsoft.com/office/drawing/2014/main" id="{F513ECAC-6EEA-48B3-0F4C-9296DAAF1BCD}"/>
                </a:ext>
              </a:extLst>
            </p:cNvPr>
            <p:cNvSpPr/>
            <p:nvPr/>
          </p:nvSpPr>
          <p:spPr>
            <a:xfrm>
              <a:off x="2137150" y="4205050"/>
              <a:ext cx="214425" cy="240475"/>
            </a:xfrm>
            <a:custGeom>
              <a:avLst/>
              <a:gdLst/>
              <a:ahLst/>
              <a:cxnLst/>
              <a:rect l="l" t="t" r="r" b="b"/>
              <a:pathLst>
                <a:path w="8577" h="9619" extrusionOk="0">
                  <a:moveTo>
                    <a:pt x="302" y="1"/>
                  </a:moveTo>
                  <a:cubicBezTo>
                    <a:pt x="1" y="4510"/>
                    <a:pt x="4064" y="9257"/>
                    <a:pt x="8577" y="9619"/>
                  </a:cubicBezTo>
                  <a:cubicBezTo>
                    <a:pt x="7346" y="5739"/>
                    <a:pt x="3948" y="1813"/>
                    <a:pt x="3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578;p57">
              <a:extLst>
                <a:ext uri="{FF2B5EF4-FFF2-40B4-BE49-F238E27FC236}">
                  <a16:creationId xmlns:a16="http://schemas.microsoft.com/office/drawing/2014/main" id="{49C1B96B-9C1D-39F3-2230-6FE4D5F0967D}"/>
                </a:ext>
              </a:extLst>
            </p:cNvPr>
            <p:cNvSpPr/>
            <p:nvPr/>
          </p:nvSpPr>
          <p:spPr>
            <a:xfrm>
              <a:off x="2340800" y="4422800"/>
              <a:ext cx="197200" cy="222800"/>
            </a:xfrm>
            <a:custGeom>
              <a:avLst/>
              <a:gdLst/>
              <a:ahLst/>
              <a:cxnLst/>
              <a:rect l="l" t="t" r="r" b="b"/>
              <a:pathLst>
                <a:path w="7888" h="8912" extrusionOk="0">
                  <a:moveTo>
                    <a:pt x="7888" y="0"/>
                  </a:moveTo>
                  <a:cubicBezTo>
                    <a:pt x="3650" y="187"/>
                    <a:pt x="0" y="4731"/>
                    <a:pt x="769" y="8911"/>
                  </a:cubicBezTo>
                  <a:cubicBezTo>
                    <a:pt x="4174" y="7170"/>
                    <a:pt x="6927" y="3699"/>
                    <a:pt x="78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579;p57">
              <a:extLst>
                <a:ext uri="{FF2B5EF4-FFF2-40B4-BE49-F238E27FC236}">
                  <a16:creationId xmlns:a16="http://schemas.microsoft.com/office/drawing/2014/main" id="{7E4B6232-EBD3-8D59-CFE4-3E61ADE1341B}"/>
                </a:ext>
              </a:extLst>
            </p:cNvPr>
            <p:cNvSpPr/>
            <p:nvPr/>
          </p:nvSpPr>
          <p:spPr>
            <a:xfrm>
              <a:off x="2291775" y="4222775"/>
              <a:ext cx="246175" cy="200900"/>
            </a:xfrm>
            <a:custGeom>
              <a:avLst/>
              <a:gdLst/>
              <a:ahLst/>
              <a:cxnLst/>
              <a:rect l="l" t="t" r="r" b="b"/>
              <a:pathLst>
                <a:path w="9847" h="8036" extrusionOk="0">
                  <a:moveTo>
                    <a:pt x="0" y="1"/>
                  </a:moveTo>
                  <a:lnTo>
                    <a:pt x="0" y="1"/>
                  </a:lnTo>
                  <a:cubicBezTo>
                    <a:pt x="476" y="4259"/>
                    <a:pt x="4853" y="8035"/>
                    <a:pt x="9147" y="8035"/>
                  </a:cubicBezTo>
                  <a:cubicBezTo>
                    <a:pt x="9381" y="8035"/>
                    <a:pt x="9614" y="8024"/>
                    <a:pt x="9847" y="8001"/>
                  </a:cubicBezTo>
                  <a:cubicBezTo>
                    <a:pt x="7948" y="4399"/>
                    <a:pt x="3909" y="1138"/>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3" name="Straight Arrow Connector 2">
            <a:extLst>
              <a:ext uri="{FF2B5EF4-FFF2-40B4-BE49-F238E27FC236}">
                <a16:creationId xmlns:a16="http://schemas.microsoft.com/office/drawing/2014/main" id="{1CA5A664-8B96-6EBD-E90A-037D0FD9BB2D}"/>
              </a:ext>
            </a:extLst>
          </p:cNvPr>
          <p:cNvCxnSpPr>
            <a:cxnSpLocks/>
          </p:cNvCxnSpPr>
          <p:nvPr/>
        </p:nvCxnSpPr>
        <p:spPr>
          <a:xfrm flipH="1">
            <a:off x="6107278" y="2969043"/>
            <a:ext cx="742826" cy="61506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 name="Google Shape;2418;p55">
            <a:extLst>
              <a:ext uri="{FF2B5EF4-FFF2-40B4-BE49-F238E27FC236}">
                <a16:creationId xmlns:a16="http://schemas.microsoft.com/office/drawing/2014/main" id="{E916D4D1-FDC6-5B48-75B9-7660CA07D8A4}"/>
              </a:ext>
            </a:extLst>
          </p:cNvPr>
          <p:cNvSpPr txBox="1">
            <a:spLocks/>
          </p:cNvSpPr>
          <p:nvPr/>
        </p:nvSpPr>
        <p:spPr>
          <a:xfrm>
            <a:off x="5543572" y="1387678"/>
            <a:ext cx="3249021" cy="486843"/>
          </a:xfrm>
          <a:prstGeom prst="rect">
            <a:avLst/>
          </a:prstGeom>
          <a:noFill/>
          <a:ln>
            <a:solidFill>
              <a:schemeClr val="accent1"/>
            </a:solid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Quicksand"/>
              <a:buNone/>
              <a:defRPr sz="1400" b="0" i="0" u="none" strike="noStrike" cap="none">
                <a:solidFill>
                  <a:schemeClr val="dk1"/>
                </a:solidFill>
                <a:latin typeface="Quicksand"/>
                <a:ea typeface="Quicksand"/>
                <a:cs typeface="Quicksand"/>
                <a:sym typeface="Quicksand"/>
              </a:defRPr>
            </a:lvl1pPr>
            <a:lvl2pPr marL="914400" marR="0" lvl="1" indent="-317500" algn="ctr" rtl="0">
              <a:lnSpc>
                <a:spcPct val="100000"/>
              </a:lnSpc>
              <a:spcBef>
                <a:spcPts val="0"/>
              </a:spcBef>
              <a:spcAft>
                <a:spcPts val="0"/>
              </a:spcAft>
              <a:buClr>
                <a:schemeClr val="dk1"/>
              </a:buClr>
              <a:buSzPts val="1400"/>
              <a:buFont typeface="Quicksand"/>
              <a:buNone/>
              <a:defRPr sz="1400" b="0" i="0" u="none" strike="noStrike" cap="none">
                <a:solidFill>
                  <a:schemeClr val="dk1"/>
                </a:solidFill>
                <a:latin typeface="Quicksand"/>
                <a:ea typeface="Quicksand"/>
                <a:cs typeface="Quicksand"/>
                <a:sym typeface="Quicksand"/>
              </a:defRPr>
            </a:lvl2pPr>
            <a:lvl3pPr marL="1371600" marR="0" lvl="2" indent="-317500" algn="ctr" rtl="0">
              <a:lnSpc>
                <a:spcPct val="100000"/>
              </a:lnSpc>
              <a:spcBef>
                <a:spcPts val="0"/>
              </a:spcBef>
              <a:spcAft>
                <a:spcPts val="0"/>
              </a:spcAft>
              <a:buClr>
                <a:schemeClr val="dk1"/>
              </a:buClr>
              <a:buSzPts val="1400"/>
              <a:buFont typeface="Quicksand"/>
              <a:buNone/>
              <a:defRPr sz="1400" b="0" i="0" u="none" strike="noStrike" cap="none">
                <a:solidFill>
                  <a:schemeClr val="dk1"/>
                </a:solidFill>
                <a:latin typeface="Quicksand"/>
                <a:ea typeface="Quicksand"/>
                <a:cs typeface="Quicksand"/>
                <a:sym typeface="Quicksand"/>
              </a:defRPr>
            </a:lvl3pPr>
            <a:lvl4pPr marL="1828800" marR="0" lvl="3" indent="-317500" algn="ctr" rtl="0">
              <a:lnSpc>
                <a:spcPct val="100000"/>
              </a:lnSpc>
              <a:spcBef>
                <a:spcPts val="0"/>
              </a:spcBef>
              <a:spcAft>
                <a:spcPts val="0"/>
              </a:spcAft>
              <a:buClr>
                <a:schemeClr val="dk1"/>
              </a:buClr>
              <a:buSzPts val="1400"/>
              <a:buFont typeface="Quicksand"/>
              <a:buNone/>
              <a:defRPr sz="1400" b="0" i="0" u="none" strike="noStrike" cap="none">
                <a:solidFill>
                  <a:schemeClr val="dk1"/>
                </a:solidFill>
                <a:latin typeface="Quicksand"/>
                <a:ea typeface="Quicksand"/>
                <a:cs typeface="Quicksand"/>
                <a:sym typeface="Quicksand"/>
              </a:defRPr>
            </a:lvl4pPr>
            <a:lvl5pPr marL="2286000" marR="0" lvl="4" indent="-317500" algn="ctr" rtl="0">
              <a:lnSpc>
                <a:spcPct val="100000"/>
              </a:lnSpc>
              <a:spcBef>
                <a:spcPts val="0"/>
              </a:spcBef>
              <a:spcAft>
                <a:spcPts val="0"/>
              </a:spcAft>
              <a:buClr>
                <a:schemeClr val="dk1"/>
              </a:buClr>
              <a:buSzPts val="1400"/>
              <a:buFont typeface="Quicksand"/>
              <a:buNone/>
              <a:defRPr sz="1400" b="0" i="0" u="none" strike="noStrike" cap="none">
                <a:solidFill>
                  <a:schemeClr val="dk1"/>
                </a:solidFill>
                <a:latin typeface="Quicksand"/>
                <a:ea typeface="Quicksand"/>
                <a:cs typeface="Quicksand"/>
                <a:sym typeface="Quicksand"/>
              </a:defRPr>
            </a:lvl5pPr>
            <a:lvl6pPr marL="2743200" marR="0" lvl="5" indent="-317500" algn="ctr" rtl="0">
              <a:lnSpc>
                <a:spcPct val="100000"/>
              </a:lnSpc>
              <a:spcBef>
                <a:spcPts val="0"/>
              </a:spcBef>
              <a:spcAft>
                <a:spcPts val="0"/>
              </a:spcAft>
              <a:buClr>
                <a:schemeClr val="dk1"/>
              </a:buClr>
              <a:buSzPts val="1400"/>
              <a:buFont typeface="Quicksand"/>
              <a:buNone/>
              <a:defRPr sz="1400" b="0" i="0" u="none" strike="noStrike" cap="none">
                <a:solidFill>
                  <a:schemeClr val="dk1"/>
                </a:solidFill>
                <a:latin typeface="Quicksand"/>
                <a:ea typeface="Quicksand"/>
                <a:cs typeface="Quicksand"/>
                <a:sym typeface="Quicksand"/>
              </a:defRPr>
            </a:lvl6pPr>
            <a:lvl7pPr marL="3200400" marR="0" lvl="6" indent="-317500" algn="ctr" rtl="0">
              <a:lnSpc>
                <a:spcPct val="100000"/>
              </a:lnSpc>
              <a:spcBef>
                <a:spcPts val="0"/>
              </a:spcBef>
              <a:spcAft>
                <a:spcPts val="0"/>
              </a:spcAft>
              <a:buClr>
                <a:schemeClr val="dk1"/>
              </a:buClr>
              <a:buSzPts val="1400"/>
              <a:buFont typeface="Quicksand"/>
              <a:buNone/>
              <a:defRPr sz="1400" b="0" i="0" u="none" strike="noStrike" cap="none">
                <a:solidFill>
                  <a:schemeClr val="dk1"/>
                </a:solidFill>
                <a:latin typeface="Quicksand"/>
                <a:ea typeface="Quicksand"/>
                <a:cs typeface="Quicksand"/>
                <a:sym typeface="Quicksand"/>
              </a:defRPr>
            </a:lvl7pPr>
            <a:lvl8pPr marL="3657600" marR="0" lvl="7" indent="-317500" algn="ctr" rtl="0">
              <a:lnSpc>
                <a:spcPct val="100000"/>
              </a:lnSpc>
              <a:spcBef>
                <a:spcPts val="0"/>
              </a:spcBef>
              <a:spcAft>
                <a:spcPts val="0"/>
              </a:spcAft>
              <a:buClr>
                <a:schemeClr val="dk1"/>
              </a:buClr>
              <a:buSzPts val="1400"/>
              <a:buFont typeface="Quicksand"/>
              <a:buNone/>
              <a:defRPr sz="1400" b="0" i="0" u="none" strike="noStrike" cap="none">
                <a:solidFill>
                  <a:schemeClr val="dk1"/>
                </a:solidFill>
                <a:latin typeface="Quicksand"/>
                <a:ea typeface="Quicksand"/>
                <a:cs typeface="Quicksand"/>
                <a:sym typeface="Quicksand"/>
              </a:defRPr>
            </a:lvl8pPr>
            <a:lvl9pPr marL="4114800" marR="0" lvl="8" indent="-317500" algn="ctr" rtl="0">
              <a:lnSpc>
                <a:spcPct val="100000"/>
              </a:lnSpc>
              <a:spcBef>
                <a:spcPts val="0"/>
              </a:spcBef>
              <a:spcAft>
                <a:spcPts val="0"/>
              </a:spcAft>
              <a:buClr>
                <a:schemeClr val="dk1"/>
              </a:buClr>
              <a:buSzPts val="1400"/>
              <a:buFont typeface="Quicksand"/>
              <a:buNone/>
              <a:defRPr sz="1400" b="0" i="0" u="none" strike="noStrike" cap="none">
                <a:solidFill>
                  <a:schemeClr val="dk1"/>
                </a:solidFill>
                <a:latin typeface="Quicksand"/>
                <a:ea typeface="Quicksand"/>
                <a:cs typeface="Quicksand"/>
                <a:sym typeface="Quicksand"/>
              </a:defRPr>
            </a:lvl9pPr>
          </a:lstStyle>
          <a:p>
            <a:pPr marL="0" indent="0" algn="ctr"/>
            <a:r>
              <a:rPr lang="fr-CA" sz="900" dirty="0"/>
              <a:t>RR = 1.14 quand acupuncture VS acupuncture placebo</a:t>
            </a:r>
          </a:p>
          <a:p>
            <a:pPr marL="0" indent="0" algn="ctr"/>
            <a:r>
              <a:rPr lang="fr-CA" sz="900" dirty="0"/>
              <a:t>RR = 1.28 quand acupuncture VS NIL</a:t>
            </a:r>
          </a:p>
        </p:txBody>
      </p:sp>
    </p:spTree>
    <p:extLst>
      <p:ext uri="{BB962C8B-B14F-4D97-AF65-F5344CB8AC3E}">
        <p14:creationId xmlns:p14="http://schemas.microsoft.com/office/powerpoint/2010/main" val="34545774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 name="Graphic 72">
            <a:extLst>
              <a:ext uri="{FF2B5EF4-FFF2-40B4-BE49-F238E27FC236}">
                <a16:creationId xmlns:a16="http://schemas.microsoft.com/office/drawing/2014/main" id="{5BCA79A9-A01F-E68C-00DD-00CA9B9A76B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697730" y="671424"/>
            <a:ext cx="4229100" cy="3561348"/>
          </a:xfrm>
          <a:prstGeom prst="rect">
            <a:avLst/>
          </a:prstGeom>
        </p:spPr>
      </p:pic>
      <p:sp>
        <p:nvSpPr>
          <p:cNvPr id="74" name="Google Shape;2418;p55">
            <a:extLst>
              <a:ext uri="{FF2B5EF4-FFF2-40B4-BE49-F238E27FC236}">
                <a16:creationId xmlns:a16="http://schemas.microsoft.com/office/drawing/2014/main" id="{FF8DDF46-869F-FBFC-EF75-81B4CB310A65}"/>
              </a:ext>
            </a:extLst>
          </p:cNvPr>
          <p:cNvSpPr txBox="1">
            <a:spLocks/>
          </p:cNvSpPr>
          <p:nvPr/>
        </p:nvSpPr>
        <p:spPr>
          <a:xfrm>
            <a:off x="-916914" y="244045"/>
            <a:ext cx="6490054" cy="73316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Quicksand"/>
              <a:buNone/>
              <a:defRPr sz="1400" b="0" i="0" u="none" strike="noStrike" cap="none">
                <a:solidFill>
                  <a:schemeClr val="dk1"/>
                </a:solidFill>
                <a:latin typeface="Quicksand"/>
                <a:ea typeface="Quicksand"/>
                <a:cs typeface="Quicksand"/>
                <a:sym typeface="Quicksand"/>
              </a:defRPr>
            </a:lvl1pPr>
            <a:lvl2pPr marL="914400" marR="0" lvl="1" indent="-317500" algn="ctr" rtl="0">
              <a:lnSpc>
                <a:spcPct val="100000"/>
              </a:lnSpc>
              <a:spcBef>
                <a:spcPts val="0"/>
              </a:spcBef>
              <a:spcAft>
                <a:spcPts val="0"/>
              </a:spcAft>
              <a:buClr>
                <a:schemeClr val="dk1"/>
              </a:buClr>
              <a:buSzPts val="1400"/>
              <a:buFont typeface="Quicksand"/>
              <a:buNone/>
              <a:defRPr sz="1400" b="0" i="0" u="none" strike="noStrike" cap="none">
                <a:solidFill>
                  <a:schemeClr val="dk1"/>
                </a:solidFill>
                <a:latin typeface="Quicksand"/>
                <a:ea typeface="Quicksand"/>
                <a:cs typeface="Quicksand"/>
                <a:sym typeface="Quicksand"/>
              </a:defRPr>
            </a:lvl2pPr>
            <a:lvl3pPr marL="1371600" marR="0" lvl="2" indent="-317500" algn="ctr" rtl="0">
              <a:lnSpc>
                <a:spcPct val="100000"/>
              </a:lnSpc>
              <a:spcBef>
                <a:spcPts val="0"/>
              </a:spcBef>
              <a:spcAft>
                <a:spcPts val="0"/>
              </a:spcAft>
              <a:buClr>
                <a:schemeClr val="dk1"/>
              </a:buClr>
              <a:buSzPts val="1400"/>
              <a:buFont typeface="Quicksand"/>
              <a:buNone/>
              <a:defRPr sz="1400" b="0" i="0" u="none" strike="noStrike" cap="none">
                <a:solidFill>
                  <a:schemeClr val="dk1"/>
                </a:solidFill>
                <a:latin typeface="Quicksand"/>
                <a:ea typeface="Quicksand"/>
                <a:cs typeface="Quicksand"/>
                <a:sym typeface="Quicksand"/>
              </a:defRPr>
            </a:lvl3pPr>
            <a:lvl4pPr marL="1828800" marR="0" lvl="3" indent="-317500" algn="ctr" rtl="0">
              <a:lnSpc>
                <a:spcPct val="100000"/>
              </a:lnSpc>
              <a:spcBef>
                <a:spcPts val="0"/>
              </a:spcBef>
              <a:spcAft>
                <a:spcPts val="0"/>
              </a:spcAft>
              <a:buClr>
                <a:schemeClr val="dk1"/>
              </a:buClr>
              <a:buSzPts val="1400"/>
              <a:buFont typeface="Quicksand"/>
              <a:buNone/>
              <a:defRPr sz="1400" b="0" i="0" u="none" strike="noStrike" cap="none">
                <a:solidFill>
                  <a:schemeClr val="dk1"/>
                </a:solidFill>
                <a:latin typeface="Quicksand"/>
                <a:ea typeface="Quicksand"/>
                <a:cs typeface="Quicksand"/>
                <a:sym typeface="Quicksand"/>
              </a:defRPr>
            </a:lvl4pPr>
            <a:lvl5pPr marL="2286000" marR="0" lvl="4" indent="-317500" algn="ctr" rtl="0">
              <a:lnSpc>
                <a:spcPct val="100000"/>
              </a:lnSpc>
              <a:spcBef>
                <a:spcPts val="0"/>
              </a:spcBef>
              <a:spcAft>
                <a:spcPts val="0"/>
              </a:spcAft>
              <a:buClr>
                <a:schemeClr val="dk1"/>
              </a:buClr>
              <a:buSzPts val="1400"/>
              <a:buFont typeface="Quicksand"/>
              <a:buNone/>
              <a:defRPr sz="1400" b="0" i="0" u="none" strike="noStrike" cap="none">
                <a:solidFill>
                  <a:schemeClr val="dk1"/>
                </a:solidFill>
                <a:latin typeface="Quicksand"/>
                <a:ea typeface="Quicksand"/>
                <a:cs typeface="Quicksand"/>
                <a:sym typeface="Quicksand"/>
              </a:defRPr>
            </a:lvl5pPr>
            <a:lvl6pPr marL="2743200" marR="0" lvl="5" indent="-317500" algn="ctr" rtl="0">
              <a:lnSpc>
                <a:spcPct val="100000"/>
              </a:lnSpc>
              <a:spcBef>
                <a:spcPts val="0"/>
              </a:spcBef>
              <a:spcAft>
                <a:spcPts val="0"/>
              </a:spcAft>
              <a:buClr>
                <a:schemeClr val="dk1"/>
              </a:buClr>
              <a:buSzPts val="1400"/>
              <a:buFont typeface="Quicksand"/>
              <a:buNone/>
              <a:defRPr sz="1400" b="0" i="0" u="none" strike="noStrike" cap="none">
                <a:solidFill>
                  <a:schemeClr val="dk1"/>
                </a:solidFill>
                <a:latin typeface="Quicksand"/>
                <a:ea typeface="Quicksand"/>
                <a:cs typeface="Quicksand"/>
                <a:sym typeface="Quicksand"/>
              </a:defRPr>
            </a:lvl6pPr>
            <a:lvl7pPr marL="3200400" marR="0" lvl="6" indent="-317500" algn="ctr" rtl="0">
              <a:lnSpc>
                <a:spcPct val="100000"/>
              </a:lnSpc>
              <a:spcBef>
                <a:spcPts val="0"/>
              </a:spcBef>
              <a:spcAft>
                <a:spcPts val="0"/>
              </a:spcAft>
              <a:buClr>
                <a:schemeClr val="dk1"/>
              </a:buClr>
              <a:buSzPts val="1400"/>
              <a:buFont typeface="Quicksand"/>
              <a:buNone/>
              <a:defRPr sz="1400" b="0" i="0" u="none" strike="noStrike" cap="none">
                <a:solidFill>
                  <a:schemeClr val="dk1"/>
                </a:solidFill>
                <a:latin typeface="Quicksand"/>
                <a:ea typeface="Quicksand"/>
                <a:cs typeface="Quicksand"/>
                <a:sym typeface="Quicksand"/>
              </a:defRPr>
            </a:lvl7pPr>
            <a:lvl8pPr marL="3657600" marR="0" lvl="7" indent="-317500" algn="ctr" rtl="0">
              <a:lnSpc>
                <a:spcPct val="100000"/>
              </a:lnSpc>
              <a:spcBef>
                <a:spcPts val="0"/>
              </a:spcBef>
              <a:spcAft>
                <a:spcPts val="0"/>
              </a:spcAft>
              <a:buClr>
                <a:schemeClr val="dk1"/>
              </a:buClr>
              <a:buSzPts val="1400"/>
              <a:buFont typeface="Quicksand"/>
              <a:buNone/>
              <a:defRPr sz="1400" b="0" i="0" u="none" strike="noStrike" cap="none">
                <a:solidFill>
                  <a:schemeClr val="dk1"/>
                </a:solidFill>
                <a:latin typeface="Quicksand"/>
                <a:ea typeface="Quicksand"/>
                <a:cs typeface="Quicksand"/>
                <a:sym typeface="Quicksand"/>
              </a:defRPr>
            </a:lvl8pPr>
            <a:lvl9pPr marL="4114800" marR="0" lvl="8" indent="-317500" algn="ctr" rtl="0">
              <a:lnSpc>
                <a:spcPct val="100000"/>
              </a:lnSpc>
              <a:spcBef>
                <a:spcPts val="0"/>
              </a:spcBef>
              <a:spcAft>
                <a:spcPts val="0"/>
              </a:spcAft>
              <a:buClr>
                <a:schemeClr val="dk1"/>
              </a:buClr>
              <a:buSzPts val="1400"/>
              <a:buFont typeface="Quicksand"/>
              <a:buNone/>
              <a:defRPr sz="1400" b="0" i="0" u="none" strike="noStrike" cap="none">
                <a:solidFill>
                  <a:schemeClr val="dk1"/>
                </a:solidFill>
                <a:latin typeface="Quicksand"/>
                <a:ea typeface="Quicksand"/>
                <a:cs typeface="Quicksand"/>
                <a:sym typeface="Quicksand"/>
              </a:defRPr>
            </a:lvl9pPr>
          </a:lstStyle>
          <a:p>
            <a:pPr marL="0" indent="0" algn="ctr"/>
            <a:r>
              <a:rPr lang="fr-CA" sz="3200" b="1" dirty="0"/>
              <a:t>PHYSIOPATHOLOGIE</a:t>
            </a:r>
          </a:p>
          <a:p>
            <a:pPr marL="0" indent="0" algn="ctr"/>
            <a:endParaRPr lang="fr-CA" sz="3000" b="1" dirty="0">
              <a:solidFill>
                <a:schemeClr val="accent1"/>
              </a:solidFill>
            </a:endParaRPr>
          </a:p>
          <a:p>
            <a:pPr marL="0" indent="0" algn="ctr"/>
            <a:endParaRPr lang="fr-CA" sz="3000" b="1" dirty="0">
              <a:solidFill>
                <a:schemeClr val="accent1"/>
              </a:solidFill>
            </a:endParaRPr>
          </a:p>
          <a:p>
            <a:pPr marL="0" indent="0" algn="ctr"/>
            <a:r>
              <a:rPr lang="fr-CA" sz="2600" b="1" dirty="0">
                <a:solidFill>
                  <a:schemeClr val="accent1"/>
                </a:solidFill>
              </a:rPr>
              <a:t>Selon une acupunctrice</a:t>
            </a:r>
          </a:p>
          <a:p>
            <a:pPr marL="0" indent="0" algn="ctr"/>
            <a:endParaRPr lang="fr-CA" sz="2600" b="1" dirty="0">
              <a:solidFill>
                <a:schemeClr val="accent1"/>
              </a:solidFill>
            </a:endParaRPr>
          </a:p>
          <a:p>
            <a:pPr marL="0" indent="0" algn="ctr"/>
            <a:r>
              <a:rPr lang="fr-CA" sz="2600" dirty="0">
                <a:solidFill>
                  <a:schemeClr val="accent1"/>
                </a:solidFill>
              </a:rPr>
              <a:t>Aiguilles augmentent </a:t>
            </a:r>
          </a:p>
          <a:p>
            <a:pPr marL="0" indent="0" algn="ctr"/>
            <a:r>
              <a:rPr lang="fr-CA" sz="2600" dirty="0">
                <a:solidFill>
                  <a:schemeClr val="accent1"/>
                </a:solidFill>
              </a:rPr>
              <a:t>la sécrétion d’endorphines</a:t>
            </a:r>
          </a:p>
        </p:txBody>
      </p:sp>
      <p:pic>
        <p:nvPicPr>
          <p:cNvPr id="89" name="Graphic 88">
            <a:extLst>
              <a:ext uri="{FF2B5EF4-FFF2-40B4-BE49-F238E27FC236}">
                <a16:creationId xmlns:a16="http://schemas.microsoft.com/office/drawing/2014/main" id="{F82FFDFF-E803-62C5-2244-8B5081C4BE1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805940" y="3903507"/>
            <a:ext cx="1032711" cy="995948"/>
          </a:xfrm>
          <a:prstGeom prst="rect">
            <a:avLst/>
          </a:prstGeom>
        </p:spPr>
      </p:pic>
      <p:sp>
        <p:nvSpPr>
          <p:cNvPr id="90" name="Google Shape;723;p36">
            <a:extLst>
              <a:ext uri="{FF2B5EF4-FFF2-40B4-BE49-F238E27FC236}">
                <a16:creationId xmlns:a16="http://schemas.microsoft.com/office/drawing/2014/main" id="{7DAC4CFE-2A5E-A81B-8841-45CF087FC862}"/>
              </a:ext>
            </a:extLst>
          </p:cNvPr>
          <p:cNvSpPr/>
          <p:nvPr/>
        </p:nvSpPr>
        <p:spPr>
          <a:xfrm>
            <a:off x="299952" y="800100"/>
            <a:ext cx="4043448" cy="71460"/>
          </a:xfrm>
          <a:custGeom>
            <a:avLst/>
            <a:gdLst/>
            <a:ahLst/>
            <a:cxnLst/>
            <a:rect l="l" t="t" r="r" b="b"/>
            <a:pathLst>
              <a:path w="21060" h="4059" extrusionOk="0">
                <a:moveTo>
                  <a:pt x="2277" y="311"/>
                </a:moveTo>
                <a:cubicBezTo>
                  <a:pt x="5047" y="-167"/>
                  <a:pt x="15792" y="24"/>
                  <a:pt x="18610" y="597"/>
                </a:cubicBezTo>
                <a:cubicBezTo>
                  <a:pt x="21428" y="1170"/>
                  <a:pt x="21953" y="3271"/>
                  <a:pt x="19183" y="3749"/>
                </a:cubicBezTo>
                <a:cubicBezTo>
                  <a:pt x="16413" y="4227"/>
                  <a:pt x="4809" y="4036"/>
                  <a:pt x="1991" y="3463"/>
                </a:cubicBezTo>
                <a:cubicBezTo>
                  <a:pt x="-827" y="2890"/>
                  <a:pt x="-493" y="789"/>
                  <a:pt x="2277" y="311"/>
                </a:cubicBezTo>
                <a:close/>
              </a:path>
            </a:pathLst>
          </a:custGeom>
          <a:solidFill>
            <a:schemeClr val="dk2"/>
          </a:solidFill>
          <a:ln>
            <a:noFill/>
          </a:ln>
        </p:spPr>
      </p:sp>
    </p:spTree>
    <p:extLst>
      <p:ext uri="{BB962C8B-B14F-4D97-AF65-F5344CB8AC3E}">
        <p14:creationId xmlns:p14="http://schemas.microsoft.com/office/powerpoint/2010/main" val="23162055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15"/>
        <p:cNvGrpSpPr/>
        <p:nvPr/>
      </p:nvGrpSpPr>
      <p:grpSpPr>
        <a:xfrm>
          <a:off x="0" y="0"/>
          <a:ext cx="0" cy="0"/>
          <a:chOff x="0" y="0"/>
          <a:chExt cx="0" cy="0"/>
        </a:xfrm>
      </p:grpSpPr>
      <p:sp>
        <p:nvSpPr>
          <p:cNvPr id="2418" name="Google Shape;2418;p55"/>
          <p:cNvSpPr txBox="1">
            <a:spLocks noGrp="1"/>
          </p:cNvSpPr>
          <p:nvPr>
            <p:ph type="subTitle" idx="2"/>
          </p:nvPr>
        </p:nvSpPr>
        <p:spPr>
          <a:xfrm>
            <a:off x="190246" y="786082"/>
            <a:ext cx="8763508" cy="2894894"/>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fr-CA" sz="2900" b="1" dirty="0"/>
              <a:t>EFFETS SECONDAIRES </a:t>
            </a:r>
            <a:r>
              <a:rPr lang="fr-CA" sz="2800" dirty="0"/>
              <a:t>rapportés de l’acupuncture</a:t>
            </a:r>
          </a:p>
          <a:p>
            <a:pPr marL="0" lvl="0" indent="0" algn="ctr" rtl="0">
              <a:spcBef>
                <a:spcPts val="0"/>
              </a:spcBef>
              <a:spcAft>
                <a:spcPts val="0"/>
              </a:spcAft>
              <a:buNone/>
            </a:pPr>
            <a:endParaRPr lang="fr-CA" sz="2000" b="1" dirty="0"/>
          </a:p>
          <a:p>
            <a:pPr marL="0" lvl="0" indent="0" algn="ctr" rtl="0">
              <a:spcBef>
                <a:spcPts val="0"/>
              </a:spcBef>
              <a:spcAft>
                <a:spcPts val="0"/>
              </a:spcAft>
              <a:buNone/>
            </a:pPr>
            <a:endParaRPr lang="fr-CA" sz="2000" b="1" dirty="0"/>
          </a:p>
          <a:p>
            <a:pPr marL="0" lvl="0" indent="0" algn="ctr" rtl="0">
              <a:spcBef>
                <a:spcPts val="0"/>
              </a:spcBef>
              <a:spcAft>
                <a:spcPts val="0"/>
              </a:spcAft>
            </a:pPr>
            <a:r>
              <a:rPr lang="fr-CA" sz="2400" b="1" dirty="0">
                <a:solidFill>
                  <a:schemeClr val="accent1"/>
                </a:solidFill>
              </a:rPr>
              <a:t>Ecchymose</a:t>
            </a:r>
            <a:r>
              <a:rPr lang="fr-CA" sz="2000" b="1" dirty="0">
                <a:solidFill>
                  <a:schemeClr val="accent1"/>
                </a:solidFill>
              </a:rPr>
              <a:t> </a:t>
            </a:r>
            <a:r>
              <a:rPr lang="fr-CA" sz="2000" dirty="0">
                <a:solidFill>
                  <a:schemeClr val="accent1"/>
                </a:solidFill>
              </a:rPr>
              <a:t>(7.4% vs 1.8% dans Wu, X.)</a:t>
            </a:r>
          </a:p>
          <a:p>
            <a:pPr marL="0" lvl="0" indent="0" algn="ctr" rtl="0">
              <a:spcBef>
                <a:spcPts val="0"/>
              </a:spcBef>
              <a:spcAft>
                <a:spcPts val="0"/>
              </a:spcAft>
            </a:pPr>
            <a:endParaRPr lang="fr-CA" sz="1000" b="1" dirty="0">
              <a:solidFill>
                <a:schemeClr val="accent1"/>
              </a:solidFill>
            </a:endParaRPr>
          </a:p>
          <a:p>
            <a:pPr marL="0" lvl="0" indent="0" algn="ctr" rtl="0">
              <a:spcBef>
                <a:spcPts val="0"/>
              </a:spcBef>
              <a:spcAft>
                <a:spcPts val="0"/>
              </a:spcAft>
            </a:pPr>
            <a:r>
              <a:rPr lang="fr-CA" sz="2400" b="1" dirty="0">
                <a:solidFill>
                  <a:schemeClr val="accent1"/>
                </a:solidFill>
              </a:rPr>
              <a:t>Diarrhée</a:t>
            </a:r>
            <a:r>
              <a:rPr lang="fr-CA" sz="2000" b="1" dirty="0">
                <a:solidFill>
                  <a:schemeClr val="accent1"/>
                </a:solidFill>
              </a:rPr>
              <a:t> </a:t>
            </a:r>
            <a:r>
              <a:rPr lang="fr-CA" sz="2000" dirty="0">
                <a:solidFill>
                  <a:schemeClr val="accent1"/>
                </a:solidFill>
              </a:rPr>
              <a:t>(5.0% vs 1.6% dans Wu, X.)</a:t>
            </a:r>
          </a:p>
          <a:p>
            <a:pPr marL="0" lvl="0" indent="0" algn="ctr" rtl="0">
              <a:spcBef>
                <a:spcPts val="0"/>
              </a:spcBef>
              <a:spcAft>
                <a:spcPts val="0"/>
              </a:spcAft>
            </a:pPr>
            <a:endParaRPr lang="fr-CA" sz="1000" b="1" dirty="0">
              <a:solidFill>
                <a:schemeClr val="accent1"/>
              </a:solidFill>
            </a:endParaRPr>
          </a:p>
          <a:p>
            <a:pPr marL="0" lvl="0" indent="0" algn="ctr" rtl="0">
              <a:spcBef>
                <a:spcPts val="0"/>
              </a:spcBef>
              <a:spcAft>
                <a:spcPts val="0"/>
              </a:spcAft>
            </a:pPr>
            <a:r>
              <a:rPr lang="fr-CA" sz="2400" b="1" dirty="0">
                <a:solidFill>
                  <a:schemeClr val="accent1"/>
                </a:solidFill>
              </a:rPr>
              <a:t>Éruption cutanée allergique non sérieuse </a:t>
            </a:r>
            <a:r>
              <a:rPr lang="fr-CA" sz="2000" dirty="0">
                <a:solidFill>
                  <a:schemeClr val="accent1"/>
                </a:solidFill>
              </a:rPr>
              <a:t>(2 patientes / 38 dans Guven, P.)</a:t>
            </a:r>
            <a:endParaRPr lang="fr-CA" dirty="0">
              <a:solidFill>
                <a:schemeClr val="accent1"/>
              </a:solidFill>
            </a:endParaRPr>
          </a:p>
        </p:txBody>
      </p:sp>
      <p:grpSp>
        <p:nvGrpSpPr>
          <p:cNvPr id="17" name="Google Shape;3767;p61">
            <a:extLst>
              <a:ext uri="{FF2B5EF4-FFF2-40B4-BE49-F238E27FC236}">
                <a16:creationId xmlns:a16="http://schemas.microsoft.com/office/drawing/2014/main" id="{54FED9D1-4295-A4C3-0B0A-0C0C6729400D}"/>
              </a:ext>
            </a:extLst>
          </p:cNvPr>
          <p:cNvGrpSpPr/>
          <p:nvPr/>
        </p:nvGrpSpPr>
        <p:grpSpPr>
          <a:xfrm rot="19290750" flipH="1">
            <a:off x="7079539" y="4214649"/>
            <a:ext cx="1699662" cy="934164"/>
            <a:chOff x="1531525" y="4034800"/>
            <a:chExt cx="1111475" cy="610800"/>
          </a:xfrm>
        </p:grpSpPr>
        <p:sp>
          <p:nvSpPr>
            <p:cNvPr id="18" name="Google Shape;3768;p61">
              <a:extLst>
                <a:ext uri="{FF2B5EF4-FFF2-40B4-BE49-F238E27FC236}">
                  <a16:creationId xmlns:a16="http://schemas.microsoft.com/office/drawing/2014/main" id="{0A1F2983-DDD7-5E51-FAF4-6ACA58428986}"/>
                </a:ext>
              </a:extLst>
            </p:cNvPr>
            <p:cNvSpPr/>
            <p:nvPr/>
          </p:nvSpPr>
          <p:spPr>
            <a:xfrm>
              <a:off x="1717125" y="4239250"/>
              <a:ext cx="925875" cy="209800"/>
            </a:xfrm>
            <a:custGeom>
              <a:avLst/>
              <a:gdLst/>
              <a:ahLst/>
              <a:cxnLst/>
              <a:rect l="l" t="t" r="r" b="b"/>
              <a:pathLst>
                <a:path w="37035" h="8392" extrusionOk="0">
                  <a:moveTo>
                    <a:pt x="232" y="1"/>
                  </a:moveTo>
                  <a:cubicBezTo>
                    <a:pt x="105" y="1"/>
                    <a:pt x="0" y="167"/>
                    <a:pt x="128" y="254"/>
                  </a:cubicBezTo>
                  <a:cubicBezTo>
                    <a:pt x="378" y="422"/>
                    <a:pt x="630" y="589"/>
                    <a:pt x="884" y="754"/>
                  </a:cubicBezTo>
                  <a:cubicBezTo>
                    <a:pt x="2943" y="2100"/>
                    <a:pt x="5101" y="3292"/>
                    <a:pt x="7335" y="4321"/>
                  </a:cubicBezTo>
                  <a:cubicBezTo>
                    <a:pt x="9558" y="5345"/>
                    <a:pt x="11859" y="6190"/>
                    <a:pt x="14217" y="6849"/>
                  </a:cubicBezTo>
                  <a:cubicBezTo>
                    <a:pt x="16643" y="7529"/>
                    <a:pt x="19126" y="7988"/>
                    <a:pt x="21636" y="8221"/>
                  </a:cubicBezTo>
                  <a:cubicBezTo>
                    <a:pt x="22857" y="8335"/>
                    <a:pt x="24083" y="8391"/>
                    <a:pt x="25309" y="8391"/>
                  </a:cubicBezTo>
                  <a:cubicBezTo>
                    <a:pt x="26655" y="8391"/>
                    <a:pt x="28001" y="8323"/>
                    <a:pt x="29341" y="8186"/>
                  </a:cubicBezTo>
                  <a:cubicBezTo>
                    <a:pt x="31899" y="7924"/>
                    <a:pt x="34424" y="7394"/>
                    <a:pt x="36870" y="6604"/>
                  </a:cubicBezTo>
                  <a:cubicBezTo>
                    <a:pt x="37034" y="6551"/>
                    <a:pt x="36967" y="6318"/>
                    <a:pt x="36820" y="6318"/>
                  </a:cubicBezTo>
                  <a:cubicBezTo>
                    <a:pt x="36804" y="6318"/>
                    <a:pt x="36787" y="6321"/>
                    <a:pt x="36770" y="6327"/>
                  </a:cubicBezTo>
                  <a:cubicBezTo>
                    <a:pt x="36468" y="6423"/>
                    <a:pt x="36165" y="6518"/>
                    <a:pt x="35861" y="6607"/>
                  </a:cubicBezTo>
                  <a:cubicBezTo>
                    <a:pt x="33410" y="7331"/>
                    <a:pt x="30882" y="7782"/>
                    <a:pt x="28334" y="7981"/>
                  </a:cubicBezTo>
                  <a:cubicBezTo>
                    <a:pt x="27329" y="8058"/>
                    <a:pt x="26322" y="8096"/>
                    <a:pt x="25315" y="8096"/>
                  </a:cubicBezTo>
                  <a:cubicBezTo>
                    <a:pt x="23764" y="8096"/>
                    <a:pt x="22214" y="8005"/>
                    <a:pt x="20672" y="7824"/>
                  </a:cubicBezTo>
                  <a:cubicBezTo>
                    <a:pt x="18217" y="7532"/>
                    <a:pt x="15793" y="7027"/>
                    <a:pt x="13427" y="6315"/>
                  </a:cubicBezTo>
                  <a:cubicBezTo>
                    <a:pt x="11099" y="5616"/>
                    <a:pt x="8828" y="4723"/>
                    <a:pt x="6640" y="3667"/>
                  </a:cubicBezTo>
                  <a:cubicBezTo>
                    <a:pt x="4447" y="2608"/>
                    <a:pt x="2336" y="1393"/>
                    <a:pt x="320" y="29"/>
                  </a:cubicBezTo>
                  <a:cubicBezTo>
                    <a:pt x="291" y="9"/>
                    <a:pt x="261" y="1"/>
                    <a:pt x="2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3769;p61">
              <a:extLst>
                <a:ext uri="{FF2B5EF4-FFF2-40B4-BE49-F238E27FC236}">
                  <a16:creationId xmlns:a16="http://schemas.microsoft.com/office/drawing/2014/main" id="{0FB9E18B-F13F-F359-FA32-04BF31830150}"/>
                </a:ext>
              </a:extLst>
            </p:cNvPr>
            <p:cNvSpPr/>
            <p:nvPr/>
          </p:nvSpPr>
          <p:spPr>
            <a:xfrm>
              <a:off x="1531525" y="4089125"/>
              <a:ext cx="238175" cy="181900"/>
            </a:xfrm>
            <a:custGeom>
              <a:avLst/>
              <a:gdLst/>
              <a:ahLst/>
              <a:cxnLst/>
              <a:rect l="l" t="t" r="r" b="b"/>
              <a:pathLst>
                <a:path w="9527" h="7276" extrusionOk="0">
                  <a:moveTo>
                    <a:pt x="0" y="1"/>
                  </a:moveTo>
                  <a:lnTo>
                    <a:pt x="0" y="1"/>
                  </a:lnTo>
                  <a:cubicBezTo>
                    <a:pt x="849" y="3984"/>
                    <a:pt x="5049" y="7275"/>
                    <a:pt x="9122" y="7275"/>
                  </a:cubicBezTo>
                  <a:cubicBezTo>
                    <a:pt x="9257" y="7275"/>
                    <a:pt x="9392" y="7271"/>
                    <a:pt x="9527" y="7264"/>
                  </a:cubicBezTo>
                  <a:cubicBezTo>
                    <a:pt x="8011" y="3561"/>
                    <a:pt x="3982" y="469"/>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3770;p61">
              <a:extLst>
                <a:ext uri="{FF2B5EF4-FFF2-40B4-BE49-F238E27FC236}">
                  <a16:creationId xmlns:a16="http://schemas.microsoft.com/office/drawing/2014/main" id="{9325EB6A-7DA0-A6BC-8EEC-44D055F11EC7}"/>
                </a:ext>
              </a:extLst>
            </p:cNvPr>
            <p:cNvSpPr/>
            <p:nvPr/>
          </p:nvSpPr>
          <p:spPr>
            <a:xfrm>
              <a:off x="1610225" y="4311925"/>
              <a:ext cx="263525" cy="126050"/>
            </a:xfrm>
            <a:custGeom>
              <a:avLst/>
              <a:gdLst/>
              <a:ahLst/>
              <a:cxnLst/>
              <a:rect l="l" t="t" r="r" b="b"/>
              <a:pathLst>
                <a:path w="10541" h="5042" extrusionOk="0">
                  <a:moveTo>
                    <a:pt x="7515" y="0"/>
                  </a:moveTo>
                  <a:cubicBezTo>
                    <a:pt x="4322" y="0"/>
                    <a:pt x="1016" y="2003"/>
                    <a:pt x="0" y="5036"/>
                  </a:cubicBezTo>
                  <a:cubicBezTo>
                    <a:pt x="132" y="5040"/>
                    <a:pt x="264" y="5042"/>
                    <a:pt x="396" y="5042"/>
                  </a:cubicBezTo>
                  <a:cubicBezTo>
                    <a:pt x="4100" y="5042"/>
                    <a:pt x="8001" y="3359"/>
                    <a:pt x="10541" y="683"/>
                  </a:cubicBezTo>
                  <a:cubicBezTo>
                    <a:pt x="9601" y="217"/>
                    <a:pt x="8565" y="0"/>
                    <a:pt x="75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3771;p61">
              <a:extLst>
                <a:ext uri="{FF2B5EF4-FFF2-40B4-BE49-F238E27FC236}">
                  <a16:creationId xmlns:a16="http://schemas.microsoft.com/office/drawing/2014/main" id="{5218F1F8-5356-2158-2CE6-DEFC8D00B7B5}"/>
                </a:ext>
              </a:extLst>
            </p:cNvPr>
            <p:cNvSpPr/>
            <p:nvPr/>
          </p:nvSpPr>
          <p:spPr>
            <a:xfrm>
              <a:off x="1711725" y="4034800"/>
              <a:ext cx="164025" cy="294225"/>
            </a:xfrm>
            <a:custGeom>
              <a:avLst/>
              <a:gdLst/>
              <a:ahLst/>
              <a:cxnLst/>
              <a:rect l="l" t="t" r="r" b="b"/>
              <a:pathLst>
                <a:path w="6561" h="11769" extrusionOk="0">
                  <a:moveTo>
                    <a:pt x="1735" y="1"/>
                  </a:moveTo>
                  <a:lnTo>
                    <a:pt x="1735" y="1"/>
                  </a:lnTo>
                  <a:cubicBezTo>
                    <a:pt x="1" y="4173"/>
                    <a:pt x="2324" y="9974"/>
                    <a:pt x="6481" y="11768"/>
                  </a:cubicBezTo>
                  <a:cubicBezTo>
                    <a:pt x="6561" y="7696"/>
                    <a:pt x="4605" y="2889"/>
                    <a:pt x="17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3772;p61">
              <a:extLst>
                <a:ext uri="{FF2B5EF4-FFF2-40B4-BE49-F238E27FC236}">
                  <a16:creationId xmlns:a16="http://schemas.microsoft.com/office/drawing/2014/main" id="{1155D438-2BCA-F8BF-B86C-EC0FDE6F562B}"/>
                </a:ext>
              </a:extLst>
            </p:cNvPr>
            <p:cNvSpPr/>
            <p:nvPr/>
          </p:nvSpPr>
          <p:spPr>
            <a:xfrm>
              <a:off x="1753050" y="4376425"/>
              <a:ext cx="263575" cy="126050"/>
            </a:xfrm>
            <a:custGeom>
              <a:avLst/>
              <a:gdLst/>
              <a:ahLst/>
              <a:cxnLst/>
              <a:rect l="l" t="t" r="r" b="b"/>
              <a:pathLst>
                <a:path w="10543" h="5042" extrusionOk="0">
                  <a:moveTo>
                    <a:pt x="7517" y="0"/>
                  </a:moveTo>
                  <a:cubicBezTo>
                    <a:pt x="4324" y="0"/>
                    <a:pt x="1017" y="2003"/>
                    <a:pt x="0" y="5035"/>
                  </a:cubicBezTo>
                  <a:cubicBezTo>
                    <a:pt x="132" y="5039"/>
                    <a:pt x="264" y="5042"/>
                    <a:pt x="396" y="5042"/>
                  </a:cubicBezTo>
                  <a:cubicBezTo>
                    <a:pt x="4102" y="5042"/>
                    <a:pt x="8003" y="3359"/>
                    <a:pt x="10542" y="683"/>
                  </a:cubicBezTo>
                  <a:cubicBezTo>
                    <a:pt x="9603" y="216"/>
                    <a:pt x="8566" y="0"/>
                    <a:pt x="75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3773;p61">
              <a:extLst>
                <a:ext uri="{FF2B5EF4-FFF2-40B4-BE49-F238E27FC236}">
                  <a16:creationId xmlns:a16="http://schemas.microsoft.com/office/drawing/2014/main" id="{8E7E701E-5F8F-ED24-AB9C-47C443694377}"/>
                </a:ext>
              </a:extLst>
            </p:cNvPr>
            <p:cNvSpPr/>
            <p:nvPr/>
          </p:nvSpPr>
          <p:spPr>
            <a:xfrm>
              <a:off x="1854600" y="4099300"/>
              <a:ext cx="164025" cy="294200"/>
            </a:xfrm>
            <a:custGeom>
              <a:avLst/>
              <a:gdLst/>
              <a:ahLst/>
              <a:cxnLst/>
              <a:rect l="l" t="t" r="r" b="b"/>
              <a:pathLst>
                <a:path w="6561" h="11768" extrusionOk="0">
                  <a:moveTo>
                    <a:pt x="1734" y="0"/>
                  </a:moveTo>
                  <a:cubicBezTo>
                    <a:pt x="0" y="4172"/>
                    <a:pt x="2323" y="9974"/>
                    <a:pt x="6480" y="11768"/>
                  </a:cubicBezTo>
                  <a:cubicBezTo>
                    <a:pt x="6560" y="7696"/>
                    <a:pt x="4604" y="2889"/>
                    <a:pt x="17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3774;p61">
              <a:extLst>
                <a:ext uri="{FF2B5EF4-FFF2-40B4-BE49-F238E27FC236}">
                  <a16:creationId xmlns:a16="http://schemas.microsoft.com/office/drawing/2014/main" id="{7C40FA61-F77F-15E9-3285-2F069D33A3A0}"/>
                </a:ext>
              </a:extLst>
            </p:cNvPr>
            <p:cNvSpPr/>
            <p:nvPr/>
          </p:nvSpPr>
          <p:spPr>
            <a:xfrm>
              <a:off x="1944225" y="4425550"/>
              <a:ext cx="237650" cy="163225"/>
            </a:xfrm>
            <a:custGeom>
              <a:avLst/>
              <a:gdLst/>
              <a:ahLst/>
              <a:cxnLst/>
              <a:rect l="l" t="t" r="r" b="b"/>
              <a:pathLst>
                <a:path w="9506" h="6529" extrusionOk="0">
                  <a:moveTo>
                    <a:pt x="7799" y="0"/>
                  </a:moveTo>
                  <a:cubicBezTo>
                    <a:pt x="4166" y="0"/>
                    <a:pt x="474" y="2889"/>
                    <a:pt x="0" y="6529"/>
                  </a:cubicBezTo>
                  <a:cubicBezTo>
                    <a:pt x="3774" y="5913"/>
                    <a:pt x="7459" y="3452"/>
                    <a:pt x="9505" y="225"/>
                  </a:cubicBezTo>
                  <a:cubicBezTo>
                    <a:pt x="8946" y="72"/>
                    <a:pt x="8373" y="0"/>
                    <a:pt x="77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3775;p61">
              <a:extLst>
                <a:ext uri="{FF2B5EF4-FFF2-40B4-BE49-F238E27FC236}">
                  <a16:creationId xmlns:a16="http://schemas.microsoft.com/office/drawing/2014/main" id="{28E71DA4-AD68-1419-1FE1-C16D5827A15C}"/>
                </a:ext>
              </a:extLst>
            </p:cNvPr>
            <p:cNvSpPr/>
            <p:nvPr/>
          </p:nvSpPr>
          <p:spPr>
            <a:xfrm>
              <a:off x="1986275" y="4165375"/>
              <a:ext cx="195600" cy="265825"/>
            </a:xfrm>
            <a:custGeom>
              <a:avLst/>
              <a:gdLst/>
              <a:ahLst/>
              <a:cxnLst/>
              <a:rect l="l" t="t" r="r" b="b"/>
              <a:pathLst>
                <a:path w="7824" h="10633" extrusionOk="0">
                  <a:moveTo>
                    <a:pt x="900" y="0"/>
                  </a:moveTo>
                  <a:cubicBezTo>
                    <a:pt x="1" y="4428"/>
                    <a:pt x="3399" y="9674"/>
                    <a:pt x="7823" y="10632"/>
                  </a:cubicBezTo>
                  <a:cubicBezTo>
                    <a:pt x="7118" y="6622"/>
                    <a:pt x="4273" y="2280"/>
                    <a:pt x="90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3776;p61">
              <a:extLst>
                <a:ext uri="{FF2B5EF4-FFF2-40B4-BE49-F238E27FC236}">
                  <a16:creationId xmlns:a16="http://schemas.microsoft.com/office/drawing/2014/main" id="{EB3340AF-48EB-4A66-60AA-D4815F80A5D3}"/>
                </a:ext>
              </a:extLst>
            </p:cNvPr>
            <p:cNvSpPr/>
            <p:nvPr/>
          </p:nvSpPr>
          <p:spPr>
            <a:xfrm>
              <a:off x="2136650" y="4444125"/>
              <a:ext cx="214975" cy="189175"/>
            </a:xfrm>
            <a:custGeom>
              <a:avLst/>
              <a:gdLst/>
              <a:ahLst/>
              <a:cxnLst/>
              <a:rect l="l" t="t" r="r" b="b"/>
              <a:pathLst>
                <a:path w="8599" h="7567" extrusionOk="0">
                  <a:moveTo>
                    <a:pt x="7760" y="0"/>
                  </a:moveTo>
                  <a:cubicBezTo>
                    <a:pt x="3831" y="0"/>
                    <a:pt x="0" y="3600"/>
                    <a:pt x="16" y="7566"/>
                  </a:cubicBezTo>
                  <a:cubicBezTo>
                    <a:pt x="3674" y="6456"/>
                    <a:pt x="6997" y="3526"/>
                    <a:pt x="8598" y="56"/>
                  </a:cubicBezTo>
                  <a:cubicBezTo>
                    <a:pt x="8319" y="19"/>
                    <a:pt x="8040" y="0"/>
                    <a:pt x="77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3777;p61">
              <a:extLst>
                <a:ext uri="{FF2B5EF4-FFF2-40B4-BE49-F238E27FC236}">
                  <a16:creationId xmlns:a16="http://schemas.microsoft.com/office/drawing/2014/main" id="{C1331C0E-1BCC-D0C1-3A53-95514ED79669}"/>
                </a:ext>
              </a:extLst>
            </p:cNvPr>
            <p:cNvSpPr/>
            <p:nvPr/>
          </p:nvSpPr>
          <p:spPr>
            <a:xfrm>
              <a:off x="2137150" y="4205050"/>
              <a:ext cx="214425" cy="240475"/>
            </a:xfrm>
            <a:custGeom>
              <a:avLst/>
              <a:gdLst/>
              <a:ahLst/>
              <a:cxnLst/>
              <a:rect l="l" t="t" r="r" b="b"/>
              <a:pathLst>
                <a:path w="8577" h="9619" extrusionOk="0">
                  <a:moveTo>
                    <a:pt x="302" y="1"/>
                  </a:moveTo>
                  <a:cubicBezTo>
                    <a:pt x="1" y="4510"/>
                    <a:pt x="4064" y="9257"/>
                    <a:pt x="8577" y="9619"/>
                  </a:cubicBezTo>
                  <a:cubicBezTo>
                    <a:pt x="7346" y="5739"/>
                    <a:pt x="3948" y="1813"/>
                    <a:pt x="3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3778;p61">
              <a:extLst>
                <a:ext uri="{FF2B5EF4-FFF2-40B4-BE49-F238E27FC236}">
                  <a16:creationId xmlns:a16="http://schemas.microsoft.com/office/drawing/2014/main" id="{E16F56EF-EFD7-1862-6EFB-6FB5FF28C744}"/>
                </a:ext>
              </a:extLst>
            </p:cNvPr>
            <p:cNvSpPr/>
            <p:nvPr/>
          </p:nvSpPr>
          <p:spPr>
            <a:xfrm>
              <a:off x="2340800" y="4422800"/>
              <a:ext cx="197200" cy="222800"/>
            </a:xfrm>
            <a:custGeom>
              <a:avLst/>
              <a:gdLst/>
              <a:ahLst/>
              <a:cxnLst/>
              <a:rect l="l" t="t" r="r" b="b"/>
              <a:pathLst>
                <a:path w="7888" h="8912" extrusionOk="0">
                  <a:moveTo>
                    <a:pt x="7888" y="0"/>
                  </a:moveTo>
                  <a:cubicBezTo>
                    <a:pt x="3650" y="187"/>
                    <a:pt x="0" y="4731"/>
                    <a:pt x="769" y="8911"/>
                  </a:cubicBezTo>
                  <a:cubicBezTo>
                    <a:pt x="4174" y="7170"/>
                    <a:pt x="6927" y="3699"/>
                    <a:pt x="788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3779;p61">
              <a:extLst>
                <a:ext uri="{FF2B5EF4-FFF2-40B4-BE49-F238E27FC236}">
                  <a16:creationId xmlns:a16="http://schemas.microsoft.com/office/drawing/2014/main" id="{8A379A81-CAC3-3B09-9EA5-18B2C323EED5}"/>
                </a:ext>
              </a:extLst>
            </p:cNvPr>
            <p:cNvSpPr/>
            <p:nvPr/>
          </p:nvSpPr>
          <p:spPr>
            <a:xfrm>
              <a:off x="2291775" y="4222775"/>
              <a:ext cx="246175" cy="200900"/>
            </a:xfrm>
            <a:custGeom>
              <a:avLst/>
              <a:gdLst/>
              <a:ahLst/>
              <a:cxnLst/>
              <a:rect l="l" t="t" r="r" b="b"/>
              <a:pathLst>
                <a:path w="9847" h="8036" extrusionOk="0">
                  <a:moveTo>
                    <a:pt x="0" y="1"/>
                  </a:moveTo>
                  <a:lnTo>
                    <a:pt x="0" y="1"/>
                  </a:lnTo>
                  <a:cubicBezTo>
                    <a:pt x="476" y="4259"/>
                    <a:pt x="4853" y="8035"/>
                    <a:pt x="9147" y="8035"/>
                  </a:cubicBezTo>
                  <a:cubicBezTo>
                    <a:pt x="9381" y="8035"/>
                    <a:pt x="9614" y="8024"/>
                    <a:pt x="9847" y="8001"/>
                  </a:cubicBezTo>
                  <a:cubicBezTo>
                    <a:pt x="7948" y="4399"/>
                    <a:pt x="3909" y="1138"/>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 name="Google Shape;2567;p57">
            <a:extLst>
              <a:ext uri="{FF2B5EF4-FFF2-40B4-BE49-F238E27FC236}">
                <a16:creationId xmlns:a16="http://schemas.microsoft.com/office/drawing/2014/main" id="{BF9FBCB2-EC74-4889-F10B-C6C21C7237CB}"/>
              </a:ext>
            </a:extLst>
          </p:cNvPr>
          <p:cNvGrpSpPr/>
          <p:nvPr/>
        </p:nvGrpSpPr>
        <p:grpSpPr>
          <a:xfrm rot="19259206" flipH="1">
            <a:off x="7613789" y="3984464"/>
            <a:ext cx="1857787" cy="1020929"/>
            <a:chOff x="1531525" y="4034800"/>
            <a:chExt cx="1111475" cy="610800"/>
          </a:xfrm>
        </p:grpSpPr>
        <p:sp>
          <p:nvSpPr>
            <p:cNvPr id="31" name="Google Shape;2568;p57">
              <a:extLst>
                <a:ext uri="{FF2B5EF4-FFF2-40B4-BE49-F238E27FC236}">
                  <a16:creationId xmlns:a16="http://schemas.microsoft.com/office/drawing/2014/main" id="{A9AB676F-0B9D-84BA-4A6D-AB691042A29C}"/>
                </a:ext>
              </a:extLst>
            </p:cNvPr>
            <p:cNvSpPr/>
            <p:nvPr/>
          </p:nvSpPr>
          <p:spPr>
            <a:xfrm>
              <a:off x="1717125" y="4239250"/>
              <a:ext cx="925875" cy="209800"/>
            </a:xfrm>
            <a:custGeom>
              <a:avLst/>
              <a:gdLst/>
              <a:ahLst/>
              <a:cxnLst/>
              <a:rect l="l" t="t" r="r" b="b"/>
              <a:pathLst>
                <a:path w="37035" h="8392" extrusionOk="0">
                  <a:moveTo>
                    <a:pt x="232" y="1"/>
                  </a:moveTo>
                  <a:cubicBezTo>
                    <a:pt x="105" y="1"/>
                    <a:pt x="0" y="167"/>
                    <a:pt x="128" y="254"/>
                  </a:cubicBezTo>
                  <a:cubicBezTo>
                    <a:pt x="378" y="422"/>
                    <a:pt x="630" y="589"/>
                    <a:pt x="884" y="754"/>
                  </a:cubicBezTo>
                  <a:cubicBezTo>
                    <a:pt x="2943" y="2100"/>
                    <a:pt x="5101" y="3292"/>
                    <a:pt x="7335" y="4321"/>
                  </a:cubicBezTo>
                  <a:cubicBezTo>
                    <a:pt x="9558" y="5345"/>
                    <a:pt x="11859" y="6190"/>
                    <a:pt x="14217" y="6849"/>
                  </a:cubicBezTo>
                  <a:cubicBezTo>
                    <a:pt x="16643" y="7529"/>
                    <a:pt x="19126" y="7988"/>
                    <a:pt x="21636" y="8221"/>
                  </a:cubicBezTo>
                  <a:cubicBezTo>
                    <a:pt x="22857" y="8335"/>
                    <a:pt x="24083" y="8391"/>
                    <a:pt x="25309" y="8391"/>
                  </a:cubicBezTo>
                  <a:cubicBezTo>
                    <a:pt x="26655" y="8391"/>
                    <a:pt x="28001" y="8323"/>
                    <a:pt x="29341" y="8186"/>
                  </a:cubicBezTo>
                  <a:cubicBezTo>
                    <a:pt x="31899" y="7924"/>
                    <a:pt x="34424" y="7394"/>
                    <a:pt x="36870" y="6604"/>
                  </a:cubicBezTo>
                  <a:cubicBezTo>
                    <a:pt x="37034" y="6551"/>
                    <a:pt x="36967" y="6318"/>
                    <a:pt x="36820" y="6318"/>
                  </a:cubicBezTo>
                  <a:cubicBezTo>
                    <a:pt x="36804" y="6318"/>
                    <a:pt x="36787" y="6321"/>
                    <a:pt x="36770" y="6327"/>
                  </a:cubicBezTo>
                  <a:cubicBezTo>
                    <a:pt x="36468" y="6423"/>
                    <a:pt x="36165" y="6518"/>
                    <a:pt x="35861" y="6607"/>
                  </a:cubicBezTo>
                  <a:cubicBezTo>
                    <a:pt x="33410" y="7331"/>
                    <a:pt x="30882" y="7782"/>
                    <a:pt x="28334" y="7981"/>
                  </a:cubicBezTo>
                  <a:cubicBezTo>
                    <a:pt x="27329" y="8058"/>
                    <a:pt x="26322" y="8096"/>
                    <a:pt x="25315" y="8096"/>
                  </a:cubicBezTo>
                  <a:cubicBezTo>
                    <a:pt x="23764" y="8096"/>
                    <a:pt x="22214" y="8005"/>
                    <a:pt x="20672" y="7824"/>
                  </a:cubicBezTo>
                  <a:cubicBezTo>
                    <a:pt x="18217" y="7532"/>
                    <a:pt x="15793" y="7027"/>
                    <a:pt x="13427" y="6315"/>
                  </a:cubicBezTo>
                  <a:cubicBezTo>
                    <a:pt x="11099" y="5616"/>
                    <a:pt x="8828" y="4723"/>
                    <a:pt x="6640" y="3667"/>
                  </a:cubicBezTo>
                  <a:cubicBezTo>
                    <a:pt x="4447" y="2608"/>
                    <a:pt x="2336" y="1393"/>
                    <a:pt x="320" y="29"/>
                  </a:cubicBezTo>
                  <a:cubicBezTo>
                    <a:pt x="291" y="9"/>
                    <a:pt x="261" y="1"/>
                    <a:pt x="2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569;p57">
              <a:extLst>
                <a:ext uri="{FF2B5EF4-FFF2-40B4-BE49-F238E27FC236}">
                  <a16:creationId xmlns:a16="http://schemas.microsoft.com/office/drawing/2014/main" id="{F419D57D-3EFB-4A92-FEC7-41CBAA896BEE}"/>
                </a:ext>
              </a:extLst>
            </p:cNvPr>
            <p:cNvSpPr/>
            <p:nvPr/>
          </p:nvSpPr>
          <p:spPr>
            <a:xfrm>
              <a:off x="1531525" y="4089125"/>
              <a:ext cx="238175" cy="181900"/>
            </a:xfrm>
            <a:custGeom>
              <a:avLst/>
              <a:gdLst/>
              <a:ahLst/>
              <a:cxnLst/>
              <a:rect l="l" t="t" r="r" b="b"/>
              <a:pathLst>
                <a:path w="9527" h="7276" extrusionOk="0">
                  <a:moveTo>
                    <a:pt x="0" y="1"/>
                  </a:moveTo>
                  <a:lnTo>
                    <a:pt x="0" y="1"/>
                  </a:lnTo>
                  <a:cubicBezTo>
                    <a:pt x="849" y="3984"/>
                    <a:pt x="5049" y="7275"/>
                    <a:pt x="9122" y="7275"/>
                  </a:cubicBezTo>
                  <a:cubicBezTo>
                    <a:pt x="9257" y="7275"/>
                    <a:pt x="9392" y="7271"/>
                    <a:pt x="9527" y="7264"/>
                  </a:cubicBezTo>
                  <a:cubicBezTo>
                    <a:pt x="8011" y="3561"/>
                    <a:pt x="3982" y="469"/>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570;p57">
              <a:extLst>
                <a:ext uri="{FF2B5EF4-FFF2-40B4-BE49-F238E27FC236}">
                  <a16:creationId xmlns:a16="http://schemas.microsoft.com/office/drawing/2014/main" id="{AD5300DF-70CD-DFC8-1580-017EB5CA79F8}"/>
                </a:ext>
              </a:extLst>
            </p:cNvPr>
            <p:cNvSpPr/>
            <p:nvPr/>
          </p:nvSpPr>
          <p:spPr>
            <a:xfrm>
              <a:off x="1610225" y="4311925"/>
              <a:ext cx="263525" cy="126050"/>
            </a:xfrm>
            <a:custGeom>
              <a:avLst/>
              <a:gdLst/>
              <a:ahLst/>
              <a:cxnLst/>
              <a:rect l="l" t="t" r="r" b="b"/>
              <a:pathLst>
                <a:path w="10541" h="5042" extrusionOk="0">
                  <a:moveTo>
                    <a:pt x="7515" y="0"/>
                  </a:moveTo>
                  <a:cubicBezTo>
                    <a:pt x="4322" y="0"/>
                    <a:pt x="1016" y="2003"/>
                    <a:pt x="0" y="5036"/>
                  </a:cubicBezTo>
                  <a:cubicBezTo>
                    <a:pt x="132" y="5040"/>
                    <a:pt x="264" y="5042"/>
                    <a:pt x="396" y="5042"/>
                  </a:cubicBezTo>
                  <a:cubicBezTo>
                    <a:pt x="4100" y="5042"/>
                    <a:pt x="8001" y="3359"/>
                    <a:pt x="10541" y="683"/>
                  </a:cubicBezTo>
                  <a:cubicBezTo>
                    <a:pt x="9601" y="217"/>
                    <a:pt x="8565" y="0"/>
                    <a:pt x="75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571;p57">
              <a:extLst>
                <a:ext uri="{FF2B5EF4-FFF2-40B4-BE49-F238E27FC236}">
                  <a16:creationId xmlns:a16="http://schemas.microsoft.com/office/drawing/2014/main" id="{004F4B88-E003-D94C-93CE-A4E1C6764AAC}"/>
                </a:ext>
              </a:extLst>
            </p:cNvPr>
            <p:cNvSpPr/>
            <p:nvPr/>
          </p:nvSpPr>
          <p:spPr>
            <a:xfrm>
              <a:off x="1711725" y="4034800"/>
              <a:ext cx="164025" cy="294225"/>
            </a:xfrm>
            <a:custGeom>
              <a:avLst/>
              <a:gdLst/>
              <a:ahLst/>
              <a:cxnLst/>
              <a:rect l="l" t="t" r="r" b="b"/>
              <a:pathLst>
                <a:path w="6561" h="11769" extrusionOk="0">
                  <a:moveTo>
                    <a:pt x="1735" y="1"/>
                  </a:moveTo>
                  <a:lnTo>
                    <a:pt x="1735" y="1"/>
                  </a:lnTo>
                  <a:cubicBezTo>
                    <a:pt x="1" y="4173"/>
                    <a:pt x="2324" y="9974"/>
                    <a:pt x="6481" y="11768"/>
                  </a:cubicBezTo>
                  <a:cubicBezTo>
                    <a:pt x="6561" y="7696"/>
                    <a:pt x="4605" y="2889"/>
                    <a:pt x="17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572;p57">
              <a:extLst>
                <a:ext uri="{FF2B5EF4-FFF2-40B4-BE49-F238E27FC236}">
                  <a16:creationId xmlns:a16="http://schemas.microsoft.com/office/drawing/2014/main" id="{7DAEACC9-B9A1-F634-9E61-15D468887E7E}"/>
                </a:ext>
              </a:extLst>
            </p:cNvPr>
            <p:cNvSpPr/>
            <p:nvPr/>
          </p:nvSpPr>
          <p:spPr>
            <a:xfrm>
              <a:off x="1753050" y="4376425"/>
              <a:ext cx="263575" cy="126050"/>
            </a:xfrm>
            <a:custGeom>
              <a:avLst/>
              <a:gdLst/>
              <a:ahLst/>
              <a:cxnLst/>
              <a:rect l="l" t="t" r="r" b="b"/>
              <a:pathLst>
                <a:path w="10543" h="5042" extrusionOk="0">
                  <a:moveTo>
                    <a:pt x="7517" y="0"/>
                  </a:moveTo>
                  <a:cubicBezTo>
                    <a:pt x="4324" y="0"/>
                    <a:pt x="1017" y="2003"/>
                    <a:pt x="0" y="5035"/>
                  </a:cubicBezTo>
                  <a:cubicBezTo>
                    <a:pt x="132" y="5039"/>
                    <a:pt x="264" y="5042"/>
                    <a:pt x="396" y="5042"/>
                  </a:cubicBezTo>
                  <a:cubicBezTo>
                    <a:pt x="4102" y="5042"/>
                    <a:pt x="8003" y="3359"/>
                    <a:pt x="10542" y="683"/>
                  </a:cubicBezTo>
                  <a:cubicBezTo>
                    <a:pt x="9603" y="216"/>
                    <a:pt x="8566" y="0"/>
                    <a:pt x="75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573;p57">
              <a:extLst>
                <a:ext uri="{FF2B5EF4-FFF2-40B4-BE49-F238E27FC236}">
                  <a16:creationId xmlns:a16="http://schemas.microsoft.com/office/drawing/2014/main" id="{AA4EF8D5-40D4-2F8D-3446-3EB8B209C78B}"/>
                </a:ext>
              </a:extLst>
            </p:cNvPr>
            <p:cNvSpPr/>
            <p:nvPr/>
          </p:nvSpPr>
          <p:spPr>
            <a:xfrm>
              <a:off x="1854600" y="4099300"/>
              <a:ext cx="164025" cy="294200"/>
            </a:xfrm>
            <a:custGeom>
              <a:avLst/>
              <a:gdLst/>
              <a:ahLst/>
              <a:cxnLst/>
              <a:rect l="l" t="t" r="r" b="b"/>
              <a:pathLst>
                <a:path w="6561" h="11768" extrusionOk="0">
                  <a:moveTo>
                    <a:pt x="1734" y="0"/>
                  </a:moveTo>
                  <a:cubicBezTo>
                    <a:pt x="0" y="4172"/>
                    <a:pt x="2323" y="9974"/>
                    <a:pt x="6480" y="11768"/>
                  </a:cubicBezTo>
                  <a:cubicBezTo>
                    <a:pt x="6560" y="7696"/>
                    <a:pt x="4604" y="2889"/>
                    <a:pt x="17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574;p57">
              <a:extLst>
                <a:ext uri="{FF2B5EF4-FFF2-40B4-BE49-F238E27FC236}">
                  <a16:creationId xmlns:a16="http://schemas.microsoft.com/office/drawing/2014/main" id="{BA1B4469-640B-1B74-CE6B-788CACD780C7}"/>
                </a:ext>
              </a:extLst>
            </p:cNvPr>
            <p:cNvSpPr/>
            <p:nvPr/>
          </p:nvSpPr>
          <p:spPr>
            <a:xfrm>
              <a:off x="1944225" y="4425550"/>
              <a:ext cx="237650" cy="163225"/>
            </a:xfrm>
            <a:custGeom>
              <a:avLst/>
              <a:gdLst/>
              <a:ahLst/>
              <a:cxnLst/>
              <a:rect l="l" t="t" r="r" b="b"/>
              <a:pathLst>
                <a:path w="9506" h="6529" extrusionOk="0">
                  <a:moveTo>
                    <a:pt x="7799" y="0"/>
                  </a:moveTo>
                  <a:cubicBezTo>
                    <a:pt x="4166" y="0"/>
                    <a:pt x="474" y="2889"/>
                    <a:pt x="0" y="6529"/>
                  </a:cubicBezTo>
                  <a:cubicBezTo>
                    <a:pt x="3774" y="5913"/>
                    <a:pt x="7459" y="3452"/>
                    <a:pt x="9505" y="225"/>
                  </a:cubicBezTo>
                  <a:cubicBezTo>
                    <a:pt x="8946" y="72"/>
                    <a:pt x="8373" y="0"/>
                    <a:pt x="77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575;p57">
              <a:extLst>
                <a:ext uri="{FF2B5EF4-FFF2-40B4-BE49-F238E27FC236}">
                  <a16:creationId xmlns:a16="http://schemas.microsoft.com/office/drawing/2014/main" id="{FDCF4ED0-C5DB-DF6D-AB88-DE4A40255D6C}"/>
                </a:ext>
              </a:extLst>
            </p:cNvPr>
            <p:cNvSpPr/>
            <p:nvPr/>
          </p:nvSpPr>
          <p:spPr>
            <a:xfrm>
              <a:off x="1986275" y="4165375"/>
              <a:ext cx="195600" cy="265825"/>
            </a:xfrm>
            <a:custGeom>
              <a:avLst/>
              <a:gdLst/>
              <a:ahLst/>
              <a:cxnLst/>
              <a:rect l="l" t="t" r="r" b="b"/>
              <a:pathLst>
                <a:path w="7824" h="10633" extrusionOk="0">
                  <a:moveTo>
                    <a:pt x="900" y="0"/>
                  </a:moveTo>
                  <a:cubicBezTo>
                    <a:pt x="1" y="4428"/>
                    <a:pt x="3399" y="9674"/>
                    <a:pt x="7823" y="10632"/>
                  </a:cubicBezTo>
                  <a:cubicBezTo>
                    <a:pt x="7118" y="6622"/>
                    <a:pt x="4273" y="2280"/>
                    <a:pt x="9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2576;p57">
              <a:extLst>
                <a:ext uri="{FF2B5EF4-FFF2-40B4-BE49-F238E27FC236}">
                  <a16:creationId xmlns:a16="http://schemas.microsoft.com/office/drawing/2014/main" id="{54C2EF4A-4878-C747-1144-AA8B08B87A23}"/>
                </a:ext>
              </a:extLst>
            </p:cNvPr>
            <p:cNvSpPr/>
            <p:nvPr/>
          </p:nvSpPr>
          <p:spPr>
            <a:xfrm>
              <a:off x="2136650" y="4444125"/>
              <a:ext cx="214975" cy="189175"/>
            </a:xfrm>
            <a:custGeom>
              <a:avLst/>
              <a:gdLst/>
              <a:ahLst/>
              <a:cxnLst/>
              <a:rect l="l" t="t" r="r" b="b"/>
              <a:pathLst>
                <a:path w="8599" h="7567" extrusionOk="0">
                  <a:moveTo>
                    <a:pt x="7760" y="0"/>
                  </a:moveTo>
                  <a:cubicBezTo>
                    <a:pt x="3831" y="0"/>
                    <a:pt x="0" y="3600"/>
                    <a:pt x="16" y="7566"/>
                  </a:cubicBezTo>
                  <a:cubicBezTo>
                    <a:pt x="3674" y="6456"/>
                    <a:pt x="6997" y="3526"/>
                    <a:pt x="8598" y="56"/>
                  </a:cubicBezTo>
                  <a:cubicBezTo>
                    <a:pt x="8319" y="19"/>
                    <a:pt x="8040" y="0"/>
                    <a:pt x="77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577;p57">
              <a:extLst>
                <a:ext uri="{FF2B5EF4-FFF2-40B4-BE49-F238E27FC236}">
                  <a16:creationId xmlns:a16="http://schemas.microsoft.com/office/drawing/2014/main" id="{F513ECAC-6EEA-48B3-0F4C-9296DAAF1BCD}"/>
                </a:ext>
              </a:extLst>
            </p:cNvPr>
            <p:cNvSpPr/>
            <p:nvPr/>
          </p:nvSpPr>
          <p:spPr>
            <a:xfrm>
              <a:off x="2137150" y="4205050"/>
              <a:ext cx="214425" cy="240475"/>
            </a:xfrm>
            <a:custGeom>
              <a:avLst/>
              <a:gdLst/>
              <a:ahLst/>
              <a:cxnLst/>
              <a:rect l="l" t="t" r="r" b="b"/>
              <a:pathLst>
                <a:path w="8577" h="9619" extrusionOk="0">
                  <a:moveTo>
                    <a:pt x="302" y="1"/>
                  </a:moveTo>
                  <a:cubicBezTo>
                    <a:pt x="1" y="4510"/>
                    <a:pt x="4064" y="9257"/>
                    <a:pt x="8577" y="9619"/>
                  </a:cubicBezTo>
                  <a:cubicBezTo>
                    <a:pt x="7346" y="5739"/>
                    <a:pt x="3948" y="1813"/>
                    <a:pt x="3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578;p57">
              <a:extLst>
                <a:ext uri="{FF2B5EF4-FFF2-40B4-BE49-F238E27FC236}">
                  <a16:creationId xmlns:a16="http://schemas.microsoft.com/office/drawing/2014/main" id="{49C1B96B-9C1D-39F3-2230-6FE4D5F0967D}"/>
                </a:ext>
              </a:extLst>
            </p:cNvPr>
            <p:cNvSpPr/>
            <p:nvPr/>
          </p:nvSpPr>
          <p:spPr>
            <a:xfrm>
              <a:off x="2340800" y="4422800"/>
              <a:ext cx="197200" cy="222800"/>
            </a:xfrm>
            <a:custGeom>
              <a:avLst/>
              <a:gdLst/>
              <a:ahLst/>
              <a:cxnLst/>
              <a:rect l="l" t="t" r="r" b="b"/>
              <a:pathLst>
                <a:path w="7888" h="8912" extrusionOk="0">
                  <a:moveTo>
                    <a:pt x="7888" y="0"/>
                  </a:moveTo>
                  <a:cubicBezTo>
                    <a:pt x="3650" y="187"/>
                    <a:pt x="0" y="4731"/>
                    <a:pt x="769" y="8911"/>
                  </a:cubicBezTo>
                  <a:cubicBezTo>
                    <a:pt x="4174" y="7170"/>
                    <a:pt x="6927" y="3699"/>
                    <a:pt x="78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579;p57">
              <a:extLst>
                <a:ext uri="{FF2B5EF4-FFF2-40B4-BE49-F238E27FC236}">
                  <a16:creationId xmlns:a16="http://schemas.microsoft.com/office/drawing/2014/main" id="{7E4B6232-EBD3-8D59-CFE4-3E61ADE1341B}"/>
                </a:ext>
              </a:extLst>
            </p:cNvPr>
            <p:cNvSpPr/>
            <p:nvPr/>
          </p:nvSpPr>
          <p:spPr>
            <a:xfrm>
              <a:off x="2291775" y="4222775"/>
              <a:ext cx="246175" cy="200900"/>
            </a:xfrm>
            <a:custGeom>
              <a:avLst/>
              <a:gdLst/>
              <a:ahLst/>
              <a:cxnLst/>
              <a:rect l="l" t="t" r="r" b="b"/>
              <a:pathLst>
                <a:path w="9847" h="8036" extrusionOk="0">
                  <a:moveTo>
                    <a:pt x="0" y="1"/>
                  </a:moveTo>
                  <a:lnTo>
                    <a:pt x="0" y="1"/>
                  </a:lnTo>
                  <a:cubicBezTo>
                    <a:pt x="476" y="4259"/>
                    <a:pt x="4853" y="8035"/>
                    <a:pt x="9147" y="8035"/>
                  </a:cubicBezTo>
                  <a:cubicBezTo>
                    <a:pt x="9381" y="8035"/>
                    <a:pt x="9614" y="8024"/>
                    <a:pt x="9847" y="8001"/>
                  </a:cubicBezTo>
                  <a:cubicBezTo>
                    <a:pt x="7948" y="4399"/>
                    <a:pt x="3909" y="1138"/>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 name="Google Shape;675;p35">
            <a:extLst>
              <a:ext uri="{FF2B5EF4-FFF2-40B4-BE49-F238E27FC236}">
                <a16:creationId xmlns:a16="http://schemas.microsoft.com/office/drawing/2014/main" id="{8635F66A-EEFB-77C2-3F23-0722319C71E9}"/>
              </a:ext>
            </a:extLst>
          </p:cNvPr>
          <p:cNvSpPr/>
          <p:nvPr/>
        </p:nvSpPr>
        <p:spPr>
          <a:xfrm rot="17184857" flipH="1">
            <a:off x="930521" y="3226283"/>
            <a:ext cx="1274953" cy="2386855"/>
          </a:xfrm>
          <a:custGeom>
            <a:avLst/>
            <a:gdLst/>
            <a:ahLst/>
            <a:cxnLst/>
            <a:rect l="l" t="t" r="r" b="b"/>
            <a:pathLst>
              <a:path w="56081" h="104990" extrusionOk="0">
                <a:moveTo>
                  <a:pt x="16970" y="0"/>
                </a:moveTo>
                <a:lnTo>
                  <a:pt x="16970" y="0"/>
                </a:lnTo>
                <a:cubicBezTo>
                  <a:pt x="14696" y="8175"/>
                  <a:pt x="16515" y="17380"/>
                  <a:pt x="21731" y="24077"/>
                </a:cubicBezTo>
                <a:cubicBezTo>
                  <a:pt x="23496" y="26341"/>
                  <a:pt x="25649" y="28376"/>
                  <a:pt x="26782" y="31019"/>
                </a:cubicBezTo>
                <a:cubicBezTo>
                  <a:pt x="27187" y="31972"/>
                  <a:pt x="27445" y="32963"/>
                  <a:pt x="27620" y="33978"/>
                </a:cubicBezTo>
                <a:cubicBezTo>
                  <a:pt x="28072" y="36568"/>
                  <a:pt x="27986" y="39303"/>
                  <a:pt x="28495" y="41905"/>
                </a:cubicBezTo>
                <a:cubicBezTo>
                  <a:pt x="29124" y="45105"/>
                  <a:pt x="30658" y="48098"/>
                  <a:pt x="31009" y="51338"/>
                </a:cubicBezTo>
                <a:cubicBezTo>
                  <a:pt x="31270" y="53764"/>
                  <a:pt x="30862" y="56238"/>
                  <a:pt x="30834" y="58669"/>
                </a:cubicBezTo>
                <a:lnTo>
                  <a:pt x="30834" y="58673"/>
                </a:lnTo>
                <a:cubicBezTo>
                  <a:pt x="30703" y="59771"/>
                  <a:pt x="30597" y="60872"/>
                  <a:pt x="30531" y="61972"/>
                </a:cubicBezTo>
                <a:cubicBezTo>
                  <a:pt x="30480" y="62885"/>
                  <a:pt x="30455" y="63796"/>
                  <a:pt x="30473" y="64711"/>
                </a:cubicBezTo>
                <a:cubicBezTo>
                  <a:pt x="30518" y="67192"/>
                  <a:pt x="30845" y="69697"/>
                  <a:pt x="31667" y="72047"/>
                </a:cubicBezTo>
                <a:cubicBezTo>
                  <a:pt x="32148" y="73426"/>
                  <a:pt x="32812" y="74700"/>
                  <a:pt x="33610" y="75889"/>
                </a:cubicBezTo>
                <a:cubicBezTo>
                  <a:pt x="32633" y="74882"/>
                  <a:pt x="31742" y="73805"/>
                  <a:pt x="31085" y="72573"/>
                </a:cubicBezTo>
                <a:cubicBezTo>
                  <a:pt x="30197" y="70908"/>
                  <a:pt x="29780" y="69032"/>
                  <a:pt x="29013" y="67306"/>
                </a:cubicBezTo>
                <a:cubicBezTo>
                  <a:pt x="27933" y="64896"/>
                  <a:pt x="26195" y="62840"/>
                  <a:pt x="23997" y="61373"/>
                </a:cubicBezTo>
                <a:cubicBezTo>
                  <a:pt x="21819" y="59930"/>
                  <a:pt x="19260" y="59114"/>
                  <a:pt x="17140" y="57583"/>
                </a:cubicBezTo>
                <a:cubicBezTo>
                  <a:pt x="14564" y="55729"/>
                  <a:pt x="12789" y="52931"/>
                  <a:pt x="10239" y="51039"/>
                </a:cubicBezTo>
                <a:cubicBezTo>
                  <a:pt x="8053" y="49417"/>
                  <a:pt x="5329" y="48548"/>
                  <a:pt x="2609" y="48548"/>
                </a:cubicBezTo>
                <a:cubicBezTo>
                  <a:pt x="1733" y="48548"/>
                  <a:pt x="857" y="48639"/>
                  <a:pt x="0" y="48823"/>
                </a:cubicBezTo>
                <a:cubicBezTo>
                  <a:pt x="4662" y="50447"/>
                  <a:pt x="8271" y="54262"/>
                  <a:pt x="10818" y="58491"/>
                </a:cubicBezTo>
                <a:cubicBezTo>
                  <a:pt x="11798" y="60121"/>
                  <a:pt x="12652" y="61835"/>
                  <a:pt x="13753" y="63394"/>
                </a:cubicBezTo>
                <a:cubicBezTo>
                  <a:pt x="15352" y="65658"/>
                  <a:pt x="17436" y="67539"/>
                  <a:pt x="19852" y="68898"/>
                </a:cubicBezTo>
                <a:cubicBezTo>
                  <a:pt x="22566" y="70425"/>
                  <a:pt x="25661" y="71271"/>
                  <a:pt x="28186" y="73096"/>
                </a:cubicBezTo>
                <a:cubicBezTo>
                  <a:pt x="29464" y="74018"/>
                  <a:pt x="30566" y="75166"/>
                  <a:pt x="31833" y="76114"/>
                </a:cubicBezTo>
                <a:cubicBezTo>
                  <a:pt x="32741" y="76790"/>
                  <a:pt x="33782" y="77372"/>
                  <a:pt x="34884" y="77614"/>
                </a:cubicBezTo>
                <a:cubicBezTo>
                  <a:pt x="34915" y="77650"/>
                  <a:pt x="34948" y="77692"/>
                  <a:pt x="34980" y="77730"/>
                </a:cubicBezTo>
                <a:cubicBezTo>
                  <a:pt x="35097" y="77875"/>
                  <a:pt x="35218" y="78016"/>
                  <a:pt x="35339" y="78156"/>
                </a:cubicBezTo>
                <a:cubicBezTo>
                  <a:pt x="36900" y="79977"/>
                  <a:pt x="38651" y="81641"/>
                  <a:pt x="40093" y="83561"/>
                </a:cubicBezTo>
                <a:cubicBezTo>
                  <a:pt x="41635" y="85612"/>
                  <a:pt x="42627" y="87924"/>
                  <a:pt x="43206" y="90418"/>
                </a:cubicBezTo>
                <a:cubicBezTo>
                  <a:pt x="43808" y="93013"/>
                  <a:pt x="43856" y="95659"/>
                  <a:pt x="44263" y="98280"/>
                </a:cubicBezTo>
                <a:cubicBezTo>
                  <a:pt x="44264" y="98290"/>
                  <a:pt x="44263" y="98294"/>
                  <a:pt x="44260" y="98294"/>
                </a:cubicBezTo>
                <a:cubicBezTo>
                  <a:pt x="44145" y="98294"/>
                  <a:pt x="41086" y="92325"/>
                  <a:pt x="39326" y="89038"/>
                </a:cubicBezTo>
                <a:cubicBezTo>
                  <a:pt x="38741" y="87949"/>
                  <a:pt x="38129" y="86844"/>
                  <a:pt x="37241" y="85984"/>
                </a:cubicBezTo>
                <a:cubicBezTo>
                  <a:pt x="35033" y="83850"/>
                  <a:pt x="31677" y="83639"/>
                  <a:pt x="28715" y="82832"/>
                </a:cubicBezTo>
                <a:cubicBezTo>
                  <a:pt x="26081" y="82117"/>
                  <a:pt x="23623" y="80857"/>
                  <a:pt x="21037" y="79977"/>
                </a:cubicBezTo>
                <a:cubicBezTo>
                  <a:pt x="17920" y="78916"/>
                  <a:pt x="14632" y="78420"/>
                  <a:pt x="11337" y="78420"/>
                </a:cubicBezTo>
                <a:cubicBezTo>
                  <a:pt x="9256" y="78420"/>
                  <a:pt x="7172" y="78618"/>
                  <a:pt x="5127" y="78996"/>
                </a:cubicBezTo>
                <a:cubicBezTo>
                  <a:pt x="9751" y="79503"/>
                  <a:pt x="13588" y="82719"/>
                  <a:pt x="16877" y="86009"/>
                </a:cubicBezTo>
                <a:cubicBezTo>
                  <a:pt x="20170" y="89296"/>
                  <a:pt x="23390" y="92917"/>
                  <a:pt x="27711" y="94643"/>
                </a:cubicBezTo>
                <a:cubicBezTo>
                  <a:pt x="31728" y="96247"/>
                  <a:pt x="36278" y="96026"/>
                  <a:pt x="40345" y="97506"/>
                </a:cubicBezTo>
                <a:cubicBezTo>
                  <a:pt x="41873" y="98062"/>
                  <a:pt x="43308" y="98851"/>
                  <a:pt x="44597" y="99846"/>
                </a:cubicBezTo>
                <a:cubicBezTo>
                  <a:pt x="44638" y="100003"/>
                  <a:pt x="44686" y="100159"/>
                  <a:pt x="44734" y="100312"/>
                </a:cubicBezTo>
                <a:cubicBezTo>
                  <a:pt x="45222" y="101847"/>
                  <a:pt x="46037" y="103268"/>
                  <a:pt x="47365" y="104242"/>
                </a:cubicBezTo>
                <a:cubicBezTo>
                  <a:pt x="47789" y="104553"/>
                  <a:pt x="48240" y="104783"/>
                  <a:pt x="48728" y="104966"/>
                </a:cubicBezTo>
                <a:cubicBezTo>
                  <a:pt x="48770" y="104982"/>
                  <a:pt x="48810" y="104989"/>
                  <a:pt x="48847" y="104989"/>
                </a:cubicBezTo>
                <a:cubicBezTo>
                  <a:pt x="49172" y="104989"/>
                  <a:pt x="49268" y="104435"/>
                  <a:pt x="48897" y="104298"/>
                </a:cubicBezTo>
                <a:cubicBezTo>
                  <a:pt x="47498" y="103779"/>
                  <a:pt x="46530" y="102661"/>
                  <a:pt x="45890" y="101359"/>
                </a:cubicBezTo>
                <a:cubicBezTo>
                  <a:pt x="45505" y="100572"/>
                  <a:pt x="45237" y="99719"/>
                  <a:pt x="45068" y="98887"/>
                </a:cubicBezTo>
                <a:cubicBezTo>
                  <a:pt x="44795" y="97549"/>
                  <a:pt x="44714" y="96186"/>
                  <a:pt x="44582" y="94830"/>
                </a:cubicBezTo>
                <a:cubicBezTo>
                  <a:pt x="44463" y="93588"/>
                  <a:pt x="44301" y="92349"/>
                  <a:pt x="44059" y="91129"/>
                </a:cubicBezTo>
                <a:cubicBezTo>
                  <a:pt x="43578" y="88675"/>
                  <a:pt x="42754" y="86280"/>
                  <a:pt x="41372" y="84186"/>
                </a:cubicBezTo>
                <a:cubicBezTo>
                  <a:pt x="40694" y="83161"/>
                  <a:pt x="39920" y="82215"/>
                  <a:pt x="39108" y="81295"/>
                </a:cubicBezTo>
                <a:cubicBezTo>
                  <a:pt x="40970" y="79216"/>
                  <a:pt x="41703" y="76334"/>
                  <a:pt x="43161" y="73936"/>
                </a:cubicBezTo>
                <a:cubicBezTo>
                  <a:pt x="44947" y="70997"/>
                  <a:pt x="47802" y="68824"/>
                  <a:pt x="49547" y="65862"/>
                </a:cubicBezTo>
                <a:cubicBezTo>
                  <a:pt x="51020" y="63363"/>
                  <a:pt x="51611" y="60432"/>
                  <a:pt x="51804" y="57538"/>
                </a:cubicBezTo>
                <a:cubicBezTo>
                  <a:pt x="51993" y="54646"/>
                  <a:pt x="51801" y="51738"/>
                  <a:pt x="51824" y="48837"/>
                </a:cubicBezTo>
                <a:cubicBezTo>
                  <a:pt x="51845" y="46095"/>
                  <a:pt x="52057" y="43360"/>
                  <a:pt x="52457" y="40646"/>
                </a:cubicBezTo>
                <a:cubicBezTo>
                  <a:pt x="52980" y="37107"/>
                  <a:pt x="53883" y="33490"/>
                  <a:pt x="56081" y="30665"/>
                </a:cubicBezTo>
                <a:lnTo>
                  <a:pt x="56081" y="30665"/>
                </a:lnTo>
                <a:cubicBezTo>
                  <a:pt x="53307" y="32170"/>
                  <a:pt x="50483" y="33715"/>
                  <a:pt x="48328" y="36015"/>
                </a:cubicBezTo>
                <a:cubicBezTo>
                  <a:pt x="44970" y="39604"/>
                  <a:pt x="43639" y="44566"/>
                  <a:pt x="42066" y="49221"/>
                </a:cubicBezTo>
                <a:cubicBezTo>
                  <a:pt x="41029" y="52291"/>
                  <a:pt x="39847" y="55299"/>
                  <a:pt x="38519" y="58248"/>
                </a:cubicBezTo>
                <a:cubicBezTo>
                  <a:pt x="37882" y="59658"/>
                  <a:pt x="37209" y="61066"/>
                  <a:pt x="36830" y="62566"/>
                </a:cubicBezTo>
                <a:cubicBezTo>
                  <a:pt x="35299" y="68601"/>
                  <a:pt x="38688" y="74766"/>
                  <a:pt x="38830" y="80986"/>
                </a:cubicBezTo>
                <a:cubicBezTo>
                  <a:pt x="38177" y="80257"/>
                  <a:pt x="37507" y="79546"/>
                  <a:pt x="36845" y="78821"/>
                </a:cubicBezTo>
                <a:cubicBezTo>
                  <a:pt x="36442" y="78381"/>
                  <a:pt x="36047" y="77933"/>
                  <a:pt x="35664" y="77477"/>
                </a:cubicBezTo>
                <a:cubicBezTo>
                  <a:pt x="34518" y="76111"/>
                  <a:pt x="33498" y="74659"/>
                  <a:pt x="32775" y="73006"/>
                </a:cubicBezTo>
                <a:cubicBezTo>
                  <a:pt x="31766" y="70698"/>
                  <a:pt x="31317" y="68176"/>
                  <a:pt x="31193" y="65668"/>
                </a:cubicBezTo>
                <a:cubicBezTo>
                  <a:pt x="31110" y="63978"/>
                  <a:pt x="31174" y="62300"/>
                  <a:pt x="31323" y="60628"/>
                </a:cubicBezTo>
                <a:cubicBezTo>
                  <a:pt x="33954" y="56146"/>
                  <a:pt x="36586" y="51662"/>
                  <a:pt x="39219" y="47179"/>
                </a:cubicBezTo>
                <a:cubicBezTo>
                  <a:pt x="39900" y="46019"/>
                  <a:pt x="40591" y="44829"/>
                  <a:pt x="40826" y="43509"/>
                </a:cubicBezTo>
                <a:cubicBezTo>
                  <a:pt x="41129" y="41781"/>
                  <a:pt x="40623" y="40029"/>
                  <a:pt x="40209" y="38327"/>
                </a:cubicBezTo>
                <a:cubicBezTo>
                  <a:pt x="38957" y="33128"/>
                  <a:pt x="38569" y="27695"/>
                  <a:pt x="36642" y="22707"/>
                </a:cubicBezTo>
                <a:cubicBezTo>
                  <a:pt x="36167" y="21482"/>
                  <a:pt x="35575" y="20255"/>
                  <a:pt x="34585" y="19391"/>
                </a:cubicBezTo>
                <a:cubicBezTo>
                  <a:pt x="33374" y="18335"/>
                  <a:pt x="31728" y="17962"/>
                  <a:pt x="30266" y="17293"/>
                </a:cubicBezTo>
                <a:cubicBezTo>
                  <a:pt x="27799" y="16163"/>
                  <a:pt x="25843" y="14185"/>
                  <a:pt x="23946" y="12248"/>
                </a:cubicBezTo>
                <a:cubicBezTo>
                  <a:pt x="22257" y="10524"/>
                  <a:pt x="20554" y="8787"/>
                  <a:pt x="19229" y="6771"/>
                </a:cubicBezTo>
                <a:cubicBezTo>
                  <a:pt x="17904" y="4752"/>
                  <a:pt x="16967" y="2412"/>
                  <a:pt x="169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Google Shape;723;p36">
            <a:extLst>
              <a:ext uri="{FF2B5EF4-FFF2-40B4-BE49-F238E27FC236}">
                <a16:creationId xmlns:a16="http://schemas.microsoft.com/office/drawing/2014/main" id="{D45BA35E-163D-71DB-8E91-952AECC2CFEA}"/>
              </a:ext>
            </a:extLst>
          </p:cNvPr>
          <p:cNvSpPr/>
          <p:nvPr/>
        </p:nvSpPr>
        <p:spPr>
          <a:xfrm>
            <a:off x="243071" y="1314450"/>
            <a:ext cx="4043448" cy="71460"/>
          </a:xfrm>
          <a:custGeom>
            <a:avLst/>
            <a:gdLst/>
            <a:ahLst/>
            <a:cxnLst/>
            <a:rect l="l" t="t" r="r" b="b"/>
            <a:pathLst>
              <a:path w="21060" h="4059" extrusionOk="0">
                <a:moveTo>
                  <a:pt x="2277" y="311"/>
                </a:moveTo>
                <a:cubicBezTo>
                  <a:pt x="5047" y="-167"/>
                  <a:pt x="15792" y="24"/>
                  <a:pt x="18610" y="597"/>
                </a:cubicBezTo>
                <a:cubicBezTo>
                  <a:pt x="21428" y="1170"/>
                  <a:pt x="21953" y="3271"/>
                  <a:pt x="19183" y="3749"/>
                </a:cubicBezTo>
                <a:cubicBezTo>
                  <a:pt x="16413" y="4227"/>
                  <a:pt x="4809" y="4036"/>
                  <a:pt x="1991" y="3463"/>
                </a:cubicBezTo>
                <a:cubicBezTo>
                  <a:pt x="-827" y="2890"/>
                  <a:pt x="-493" y="789"/>
                  <a:pt x="2277" y="311"/>
                </a:cubicBezTo>
                <a:close/>
              </a:path>
            </a:pathLst>
          </a:custGeom>
          <a:solidFill>
            <a:schemeClr val="dk2"/>
          </a:solidFill>
          <a:ln>
            <a:noFill/>
          </a:ln>
        </p:spPr>
      </p:sp>
    </p:spTree>
    <p:extLst>
      <p:ext uri="{BB962C8B-B14F-4D97-AF65-F5344CB8AC3E}">
        <p14:creationId xmlns:p14="http://schemas.microsoft.com/office/powerpoint/2010/main" val="39138631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61"/>
        <p:cNvGrpSpPr/>
        <p:nvPr/>
      </p:nvGrpSpPr>
      <p:grpSpPr>
        <a:xfrm>
          <a:off x="0" y="0"/>
          <a:ext cx="0" cy="0"/>
          <a:chOff x="0" y="0"/>
          <a:chExt cx="0" cy="0"/>
        </a:xfrm>
      </p:grpSpPr>
      <p:sp>
        <p:nvSpPr>
          <p:cNvPr id="663" name="Google Shape;663;p35"/>
          <p:cNvSpPr txBox="1">
            <a:spLocks noGrp="1"/>
          </p:cNvSpPr>
          <p:nvPr>
            <p:ph type="subTitle" idx="1"/>
          </p:nvPr>
        </p:nvSpPr>
        <p:spPr>
          <a:xfrm>
            <a:off x="1601604" y="134699"/>
            <a:ext cx="7508850" cy="4812776"/>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fr-CA" sz="3200" dirty="0"/>
              <a:t>Organisation Mondiale de la Santé – 2023</a:t>
            </a:r>
          </a:p>
          <a:p>
            <a:pPr marL="0" lvl="0" indent="0" algn="ctr" rtl="0">
              <a:spcBef>
                <a:spcPts val="0"/>
              </a:spcBef>
              <a:spcAft>
                <a:spcPts val="0"/>
              </a:spcAft>
              <a:buNone/>
            </a:pPr>
            <a:endParaRPr lang="en" sz="3200" dirty="0"/>
          </a:p>
          <a:p>
            <a:pPr marL="0" lvl="0" indent="0" algn="ctr" rtl="0">
              <a:spcBef>
                <a:spcPts val="0"/>
              </a:spcBef>
              <a:spcAft>
                <a:spcPts val="0"/>
              </a:spcAft>
              <a:buNone/>
            </a:pPr>
            <a:r>
              <a:rPr lang="fr-CA" sz="7200" b="1" dirty="0"/>
              <a:t>17 % </a:t>
            </a:r>
            <a:r>
              <a:rPr lang="fr-CA" sz="3600" dirty="0"/>
              <a:t>de la population</a:t>
            </a:r>
          </a:p>
          <a:p>
            <a:pPr marL="0" lvl="0" indent="0" algn="ctr" rtl="0">
              <a:spcBef>
                <a:spcPts val="0"/>
              </a:spcBef>
              <a:spcAft>
                <a:spcPts val="0"/>
              </a:spcAft>
              <a:buNone/>
            </a:pPr>
            <a:endParaRPr lang="fr-CA" sz="3200" b="1" dirty="0"/>
          </a:p>
          <a:p>
            <a:pPr marL="0" lvl="0" indent="0" algn="ctr" rtl="0">
              <a:spcBef>
                <a:spcPts val="0"/>
              </a:spcBef>
              <a:spcAft>
                <a:spcPts val="0"/>
              </a:spcAft>
              <a:buNone/>
            </a:pPr>
            <a:r>
              <a:rPr lang="fr-CA" sz="3600" dirty="0"/>
              <a:t>sera atteint d’</a:t>
            </a:r>
            <a:r>
              <a:rPr lang="fr-CA" sz="3600" b="1" dirty="0"/>
              <a:t>infertilité</a:t>
            </a:r>
            <a:r>
              <a:rPr lang="fr-CA" sz="3600" dirty="0"/>
              <a:t> au cours de sa vie</a:t>
            </a:r>
          </a:p>
        </p:txBody>
      </p:sp>
      <p:grpSp>
        <p:nvGrpSpPr>
          <p:cNvPr id="674" name="Google Shape;674;p35"/>
          <p:cNvGrpSpPr/>
          <p:nvPr/>
        </p:nvGrpSpPr>
        <p:grpSpPr>
          <a:xfrm rot="15134216">
            <a:off x="-374712" y="3550378"/>
            <a:ext cx="2695107" cy="2375113"/>
            <a:chOff x="-349825" y="2598911"/>
            <a:chExt cx="2695050" cy="2375063"/>
          </a:xfrm>
        </p:grpSpPr>
        <p:sp>
          <p:nvSpPr>
            <p:cNvPr id="675" name="Google Shape;675;p35"/>
            <p:cNvSpPr/>
            <p:nvPr/>
          </p:nvSpPr>
          <p:spPr>
            <a:xfrm rot="3404494" flipH="1">
              <a:off x="360237" y="2593040"/>
              <a:ext cx="1274926" cy="2386805"/>
            </a:xfrm>
            <a:custGeom>
              <a:avLst/>
              <a:gdLst/>
              <a:ahLst/>
              <a:cxnLst/>
              <a:rect l="l" t="t" r="r" b="b"/>
              <a:pathLst>
                <a:path w="56081" h="104990" extrusionOk="0">
                  <a:moveTo>
                    <a:pt x="16970" y="0"/>
                  </a:moveTo>
                  <a:lnTo>
                    <a:pt x="16970" y="0"/>
                  </a:lnTo>
                  <a:cubicBezTo>
                    <a:pt x="14696" y="8175"/>
                    <a:pt x="16515" y="17380"/>
                    <a:pt x="21731" y="24077"/>
                  </a:cubicBezTo>
                  <a:cubicBezTo>
                    <a:pt x="23496" y="26341"/>
                    <a:pt x="25649" y="28376"/>
                    <a:pt x="26782" y="31019"/>
                  </a:cubicBezTo>
                  <a:cubicBezTo>
                    <a:pt x="27187" y="31972"/>
                    <a:pt x="27445" y="32963"/>
                    <a:pt x="27620" y="33978"/>
                  </a:cubicBezTo>
                  <a:cubicBezTo>
                    <a:pt x="28072" y="36568"/>
                    <a:pt x="27986" y="39303"/>
                    <a:pt x="28495" y="41905"/>
                  </a:cubicBezTo>
                  <a:cubicBezTo>
                    <a:pt x="29124" y="45105"/>
                    <a:pt x="30658" y="48098"/>
                    <a:pt x="31009" y="51338"/>
                  </a:cubicBezTo>
                  <a:cubicBezTo>
                    <a:pt x="31270" y="53764"/>
                    <a:pt x="30862" y="56238"/>
                    <a:pt x="30834" y="58669"/>
                  </a:cubicBezTo>
                  <a:lnTo>
                    <a:pt x="30834" y="58673"/>
                  </a:lnTo>
                  <a:cubicBezTo>
                    <a:pt x="30703" y="59771"/>
                    <a:pt x="30597" y="60872"/>
                    <a:pt x="30531" y="61972"/>
                  </a:cubicBezTo>
                  <a:cubicBezTo>
                    <a:pt x="30480" y="62885"/>
                    <a:pt x="30455" y="63796"/>
                    <a:pt x="30473" y="64711"/>
                  </a:cubicBezTo>
                  <a:cubicBezTo>
                    <a:pt x="30518" y="67192"/>
                    <a:pt x="30845" y="69697"/>
                    <a:pt x="31667" y="72047"/>
                  </a:cubicBezTo>
                  <a:cubicBezTo>
                    <a:pt x="32148" y="73426"/>
                    <a:pt x="32812" y="74700"/>
                    <a:pt x="33610" y="75889"/>
                  </a:cubicBezTo>
                  <a:cubicBezTo>
                    <a:pt x="32633" y="74882"/>
                    <a:pt x="31742" y="73805"/>
                    <a:pt x="31085" y="72573"/>
                  </a:cubicBezTo>
                  <a:cubicBezTo>
                    <a:pt x="30197" y="70908"/>
                    <a:pt x="29780" y="69032"/>
                    <a:pt x="29013" y="67306"/>
                  </a:cubicBezTo>
                  <a:cubicBezTo>
                    <a:pt x="27933" y="64896"/>
                    <a:pt x="26195" y="62840"/>
                    <a:pt x="23997" y="61373"/>
                  </a:cubicBezTo>
                  <a:cubicBezTo>
                    <a:pt x="21819" y="59930"/>
                    <a:pt x="19260" y="59114"/>
                    <a:pt x="17140" y="57583"/>
                  </a:cubicBezTo>
                  <a:cubicBezTo>
                    <a:pt x="14564" y="55729"/>
                    <a:pt x="12789" y="52931"/>
                    <a:pt x="10239" y="51039"/>
                  </a:cubicBezTo>
                  <a:cubicBezTo>
                    <a:pt x="8053" y="49417"/>
                    <a:pt x="5329" y="48548"/>
                    <a:pt x="2609" y="48548"/>
                  </a:cubicBezTo>
                  <a:cubicBezTo>
                    <a:pt x="1733" y="48548"/>
                    <a:pt x="857" y="48639"/>
                    <a:pt x="0" y="48823"/>
                  </a:cubicBezTo>
                  <a:cubicBezTo>
                    <a:pt x="4662" y="50447"/>
                    <a:pt x="8271" y="54262"/>
                    <a:pt x="10818" y="58491"/>
                  </a:cubicBezTo>
                  <a:cubicBezTo>
                    <a:pt x="11798" y="60121"/>
                    <a:pt x="12652" y="61835"/>
                    <a:pt x="13753" y="63394"/>
                  </a:cubicBezTo>
                  <a:cubicBezTo>
                    <a:pt x="15352" y="65658"/>
                    <a:pt x="17436" y="67539"/>
                    <a:pt x="19852" y="68898"/>
                  </a:cubicBezTo>
                  <a:cubicBezTo>
                    <a:pt x="22566" y="70425"/>
                    <a:pt x="25661" y="71271"/>
                    <a:pt x="28186" y="73096"/>
                  </a:cubicBezTo>
                  <a:cubicBezTo>
                    <a:pt x="29464" y="74018"/>
                    <a:pt x="30566" y="75166"/>
                    <a:pt x="31833" y="76114"/>
                  </a:cubicBezTo>
                  <a:cubicBezTo>
                    <a:pt x="32741" y="76790"/>
                    <a:pt x="33782" y="77372"/>
                    <a:pt x="34884" y="77614"/>
                  </a:cubicBezTo>
                  <a:cubicBezTo>
                    <a:pt x="34915" y="77650"/>
                    <a:pt x="34948" y="77692"/>
                    <a:pt x="34980" y="77730"/>
                  </a:cubicBezTo>
                  <a:cubicBezTo>
                    <a:pt x="35097" y="77875"/>
                    <a:pt x="35218" y="78016"/>
                    <a:pt x="35339" y="78156"/>
                  </a:cubicBezTo>
                  <a:cubicBezTo>
                    <a:pt x="36900" y="79977"/>
                    <a:pt x="38651" y="81641"/>
                    <a:pt x="40093" y="83561"/>
                  </a:cubicBezTo>
                  <a:cubicBezTo>
                    <a:pt x="41635" y="85612"/>
                    <a:pt x="42627" y="87924"/>
                    <a:pt x="43206" y="90418"/>
                  </a:cubicBezTo>
                  <a:cubicBezTo>
                    <a:pt x="43808" y="93013"/>
                    <a:pt x="43856" y="95659"/>
                    <a:pt x="44263" y="98280"/>
                  </a:cubicBezTo>
                  <a:cubicBezTo>
                    <a:pt x="44264" y="98290"/>
                    <a:pt x="44263" y="98294"/>
                    <a:pt x="44260" y="98294"/>
                  </a:cubicBezTo>
                  <a:cubicBezTo>
                    <a:pt x="44145" y="98294"/>
                    <a:pt x="41086" y="92325"/>
                    <a:pt x="39326" y="89038"/>
                  </a:cubicBezTo>
                  <a:cubicBezTo>
                    <a:pt x="38741" y="87949"/>
                    <a:pt x="38129" y="86844"/>
                    <a:pt x="37241" y="85984"/>
                  </a:cubicBezTo>
                  <a:cubicBezTo>
                    <a:pt x="35033" y="83850"/>
                    <a:pt x="31677" y="83639"/>
                    <a:pt x="28715" y="82832"/>
                  </a:cubicBezTo>
                  <a:cubicBezTo>
                    <a:pt x="26081" y="82117"/>
                    <a:pt x="23623" y="80857"/>
                    <a:pt x="21037" y="79977"/>
                  </a:cubicBezTo>
                  <a:cubicBezTo>
                    <a:pt x="17920" y="78916"/>
                    <a:pt x="14632" y="78420"/>
                    <a:pt x="11337" y="78420"/>
                  </a:cubicBezTo>
                  <a:cubicBezTo>
                    <a:pt x="9256" y="78420"/>
                    <a:pt x="7172" y="78618"/>
                    <a:pt x="5127" y="78996"/>
                  </a:cubicBezTo>
                  <a:cubicBezTo>
                    <a:pt x="9751" y="79503"/>
                    <a:pt x="13588" y="82719"/>
                    <a:pt x="16877" y="86009"/>
                  </a:cubicBezTo>
                  <a:cubicBezTo>
                    <a:pt x="20170" y="89296"/>
                    <a:pt x="23390" y="92917"/>
                    <a:pt x="27711" y="94643"/>
                  </a:cubicBezTo>
                  <a:cubicBezTo>
                    <a:pt x="31728" y="96247"/>
                    <a:pt x="36278" y="96026"/>
                    <a:pt x="40345" y="97506"/>
                  </a:cubicBezTo>
                  <a:cubicBezTo>
                    <a:pt x="41873" y="98062"/>
                    <a:pt x="43308" y="98851"/>
                    <a:pt x="44597" y="99846"/>
                  </a:cubicBezTo>
                  <a:cubicBezTo>
                    <a:pt x="44638" y="100003"/>
                    <a:pt x="44686" y="100159"/>
                    <a:pt x="44734" y="100312"/>
                  </a:cubicBezTo>
                  <a:cubicBezTo>
                    <a:pt x="45222" y="101847"/>
                    <a:pt x="46037" y="103268"/>
                    <a:pt x="47365" y="104242"/>
                  </a:cubicBezTo>
                  <a:cubicBezTo>
                    <a:pt x="47789" y="104553"/>
                    <a:pt x="48240" y="104783"/>
                    <a:pt x="48728" y="104966"/>
                  </a:cubicBezTo>
                  <a:cubicBezTo>
                    <a:pt x="48770" y="104982"/>
                    <a:pt x="48810" y="104989"/>
                    <a:pt x="48847" y="104989"/>
                  </a:cubicBezTo>
                  <a:cubicBezTo>
                    <a:pt x="49172" y="104989"/>
                    <a:pt x="49268" y="104435"/>
                    <a:pt x="48897" y="104298"/>
                  </a:cubicBezTo>
                  <a:cubicBezTo>
                    <a:pt x="47498" y="103779"/>
                    <a:pt x="46530" y="102661"/>
                    <a:pt x="45890" y="101359"/>
                  </a:cubicBezTo>
                  <a:cubicBezTo>
                    <a:pt x="45505" y="100572"/>
                    <a:pt x="45237" y="99719"/>
                    <a:pt x="45068" y="98887"/>
                  </a:cubicBezTo>
                  <a:cubicBezTo>
                    <a:pt x="44795" y="97549"/>
                    <a:pt x="44714" y="96186"/>
                    <a:pt x="44582" y="94830"/>
                  </a:cubicBezTo>
                  <a:cubicBezTo>
                    <a:pt x="44463" y="93588"/>
                    <a:pt x="44301" y="92349"/>
                    <a:pt x="44059" y="91129"/>
                  </a:cubicBezTo>
                  <a:cubicBezTo>
                    <a:pt x="43578" y="88675"/>
                    <a:pt x="42754" y="86280"/>
                    <a:pt x="41372" y="84186"/>
                  </a:cubicBezTo>
                  <a:cubicBezTo>
                    <a:pt x="40694" y="83161"/>
                    <a:pt x="39920" y="82215"/>
                    <a:pt x="39108" y="81295"/>
                  </a:cubicBezTo>
                  <a:cubicBezTo>
                    <a:pt x="40970" y="79216"/>
                    <a:pt x="41703" y="76334"/>
                    <a:pt x="43161" y="73936"/>
                  </a:cubicBezTo>
                  <a:cubicBezTo>
                    <a:pt x="44947" y="70997"/>
                    <a:pt x="47802" y="68824"/>
                    <a:pt x="49547" y="65862"/>
                  </a:cubicBezTo>
                  <a:cubicBezTo>
                    <a:pt x="51020" y="63363"/>
                    <a:pt x="51611" y="60432"/>
                    <a:pt x="51804" y="57538"/>
                  </a:cubicBezTo>
                  <a:cubicBezTo>
                    <a:pt x="51993" y="54646"/>
                    <a:pt x="51801" y="51738"/>
                    <a:pt x="51824" y="48837"/>
                  </a:cubicBezTo>
                  <a:cubicBezTo>
                    <a:pt x="51845" y="46095"/>
                    <a:pt x="52057" y="43360"/>
                    <a:pt x="52457" y="40646"/>
                  </a:cubicBezTo>
                  <a:cubicBezTo>
                    <a:pt x="52980" y="37107"/>
                    <a:pt x="53883" y="33490"/>
                    <a:pt x="56081" y="30665"/>
                  </a:cubicBezTo>
                  <a:lnTo>
                    <a:pt x="56081" y="30665"/>
                  </a:lnTo>
                  <a:cubicBezTo>
                    <a:pt x="53307" y="32170"/>
                    <a:pt x="50483" y="33715"/>
                    <a:pt x="48328" y="36015"/>
                  </a:cubicBezTo>
                  <a:cubicBezTo>
                    <a:pt x="44970" y="39604"/>
                    <a:pt x="43639" y="44566"/>
                    <a:pt x="42066" y="49221"/>
                  </a:cubicBezTo>
                  <a:cubicBezTo>
                    <a:pt x="41029" y="52291"/>
                    <a:pt x="39847" y="55299"/>
                    <a:pt x="38519" y="58248"/>
                  </a:cubicBezTo>
                  <a:cubicBezTo>
                    <a:pt x="37882" y="59658"/>
                    <a:pt x="37209" y="61066"/>
                    <a:pt x="36830" y="62566"/>
                  </a:cubicBezTo>
                  <a:cubicBezTo>
                    <a:pt x="35299" y="68601"/>
                    <a:pt x="38688" y="74766"/>
                    <a:pt x="38830" y="80986"/>
                  </a:cubicBezTo>
                  <a:cubicBezTo>
                    <a:pt x="38177" y="80257"/>
                    <a:pt x="37507" y="79546"/>
                    <a:pt x="36845" y="78821"/>
                  </a:cubicBezTo>
                  <a:cubicBezTo>
                    <a:pt x="36442" y="78381"/>
                    <a:pt x="36047" y="77933"/>
                    <a:pt x="35664" y="77477"/>
                  </a:cubicBezTo>
                  <a:cubicBezTo>
                    <a:pt x="34518" y="76111"/>
                    <a:pt x="33498" y="74659"/>
                    <a:pt x="32775" y="73006"/>
                  </a:cubicBezTo>
                  <a:cubicBezTo>
                    <a:pt x="31766" y="70698"/>
                    <a:pt x="31317" y="68176"/>
                    <a:pt x="31193" y="65668"/>
                  </a:cubicBezTo>
                  <a:cubicBezTo>
                    <a:pt x="31110" y="63978"/>
                    <a:pt x="31174" y="62300"/>
                    <a:pt x="31323" y="60628"/>
                  </a:cubicBezTo>
                  <a:cubicBezTo>
                    <a:pt x="33954" y="56146"/>
                    <a:pt x="36586" y="51662"/>
                    <a:pt x="39219" y="47179"/>
                  </a:cubicBezTo>
                  <a:cubicBezTo>
                    <a:pt x="39900" y="46019"/>
                    <a:pt x="40591" y="44829"/>
                    <a:pt x="40826" y="43509"/>
                  </a:cubicBezTo>
                  <a:cubicBezTo>
                    <a:pt x="41129" y="41781"/>
                    <a:pt x="40623" y="40029"/>
                    <a:pt x="40209" y="38327"/>
                  </a:cubicBezTo>
                  <a:cubicBezTo>
                    <a:pt x="38957" y="33128"/>
                    <a:pt x="38569" y="27695"/>
                    <a:pt x="36642" y="22707"/>
                  </a:cubicBezTo>
                  <a:cubicBezTo>
                    <a:pt x="36167" y="21482"/>
                    <a:pt x="35575" y="20255"/>
                    <a:pt x="34585" y="19391"/>
                  </a:cubicBezTo>
                  <a:cubicBezTo>
                    <a:pt x="33374" y="18335"/>
                    <a:pt x="31728" y="17962"/>
                    <a:pt x="30266" y="17293"/>
                  </a:cubicBezTo>
                  <a:cubicBezTo>
                    <a:pt x="27799" y="16163"/>
                    <a:pt x="25843" y="14185"/>
                    <a:pt x="23946" y="12248"/>
                  </a:cubicBezTo>
                  <a:cubicBezTo>
                    <a:pt x="22257" y="10524"/>
                    <a:pt x="20554" y="8787"/>
                    <a:pt x="19229" y="6771"/>
                  </a:cubicBezTo>
                  <a:cubicBezTo>
                    <a:pt x="17904" y="4752"/>
                    <a:pt x="16967" y="2412"/>
                    <a:pt x="169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35"/>
            <p:cNvSpPr/>
            <p:nvPr/>
          </p:nvSpPr>
          <p:spPr>
            <a:xfrm rot="3404494" flipH="1">
              <a:off x="561849" y="3026950"/>
              <a:ext cx="261960" cy="963975"/>
            </a:xfrm>
            <a:custGeom>
              <a:avLst/>
              <a:gdLst/>
              <a:ahLst/>
              <a:cxnLst/>
              <a:rect l="l" t="t" r="r" b="b"/>
              <a:pathLst>
                <a:path w="11523" h="42403" extrusionOk="0">
                  <a:moveTo>
                    <a:pt x="11523" y="1"/>
                  </a:moveTo>
                  <a:cubicBezTo>
                    <a:pt x="8871" y="2682"/>
                    <a:pt x="7259" y="6356"/>
                    <a:pt x="7027" y="10124"/>
                  </a:cubicBezTo>
                  <a:cubicBezTo>
                    <a:pt x="6902" y="12019"/>
                    <a:pt x="7155" y="13896"/>
                    <a:pt x="7216" y="15758"/>
                  </a:cubicBezTo>
                  <a:cubicBezTo>
                    <a:pt x="7292" y="17604"/>
                    <a:pt x="7158" y="19494"/>
                    <a:pt x="6364" y="21183"/>
                  </a:cubicBezTo>
                  <a:cubicBezTo>
                    <a:pt x="4752" y="24621"/>
                    <a:pt x="1679" y="27218"/>
                    <a:pt x="1887" y="31370"/>
                  </a:cubicBezTo>
                  <a:cubicBezTo>
                    <a:pt x="1930" y="33257"/>
                    <a:pt x="1778" y="35095"/>
                    <a:pt x="1171" y="36891"/>
                  </a:cubicBezTo>
                  <a:cubicBezTo>
                    <a:pt x="649" y="38677"/>
                    <a:pt x="0" y="40513"/>
                    <a:pt x="169" y="42403"/>
                  </a:cubicBezTo>
                  <a:cubicBezTo>
                    <a:pt x="85" y="40509"/>
                    <a:pt x="766" y="38721"/>
                    <a:pt x="1345" y="36945"/>
                  </a:cubicBezTo>
                  <a:cubicBezTo>
                    <a:pt x="1634" y="36052"/>
                    <a:pt x="1889" y="35139"/>
                    <a:pt x="2023" y="34200"/>
                  </a:cubicBezTo>
                  <a:cubicBezTo>
                    <a:pt x="2271" y="32348"/>
                    <a:pt x="2000" y="30433"/>
                    <a:pt x="2561" y="28641"/>
                  </a:cubicBezTo>
                  <a:cubicBezTo>
                    <a:pt x="3417" y="25931"/>
                    <a:pt x="5531" y="23931"/>
                    <a:pt x="6705" y="21337"/>
                  </a:cubicBezTo>
                  <a:cubicBezTo>
                    <a:pt x="7512" y="19597"/>
                    <a:pt x="7646" y="17632"/>
                    <a:pt x="7555" y="15747"/>
                  </a:cubicBezTo>
                  <a:cubicBezTo>
                    <a:pt x="7476" y="13863"/>
                    <a:pt x="7233" y="11999"/>
                    <a:pt x="7314" y="10140"/>
                  </a:cubicBezTo>
                  <a:cubicBezTo>
                    <a:pt x="7479" y="6411"/>
                    <a:pt x="9007" y="2766"/>
                    <a:pt x="115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35"/>
            <p:cNvSpPr/>
            <p:nvPr/>
          </p:nvSpPr>
          <p:spPr>
            <a:xfrm rot="3404494" flipH="1">
              <a:off x="611666" y="3836664"/>
              <a:ext cx="510689" cy="485181"/>
            </a:xfrm>
            <a:custGeom>
              <a:avLst/>
              <a:gdLst/>
              <a:ahLst/>
              <a:cxnLst/>
              <a:rect l="l" t="t" r="r" b="b"/>
              <a:pathLst>
                <a:path w="22464" h="21342" extrusionOk="0">
                  <a:moveTo>
                    <a:pt x="1" y="0"/>
                  </a:moveTo>
                  <a:lnTo>
                    <a:pt x="1" y="0"/>
                  </a:lnTo>
                  <a:cubicBezTo>
                    <a:pt x="4028" y="1047"/>
                    <a:pt x="5607" y="5263"/>
                    <a:pt x="7911" y="8286"/>
                  </a:cubicBezTo>
                  <a:cubicBezTo>
                    <a:pt x="8713" y="9341"/>
                    <a:pt x="9663" y="10276"/>
                    <a:pt x="10668" y="11122"/>
                  </a:cubicBezTo>
                  <a:cubicBezTo>
                    <a:pt x="14723" y="14382"/>
                    <a:pt x="19491" y="16934"/>
                    <a:pt x="22463" y="21341"/>
                  </a:cubicBezTo>
                  <a:cubicBezTo>
                    <a:pt x="21788" y="20217"/>
                    <a:pt x="20966" y="19185"/>
                    <a:pt x="20068" y="18227"/>
                  </a:cubicBezTo>
                  <a:cubicBezTo>
                    <a:pt x="17374" y="15343"/>
                    <a:pt x="13914" y="13315"/>
                    <a:pt x="10908" y="10838"/>
                  </a:cubicBezTo>
                  <a:cubicBezTo>
                    <a:pt x="8822" y="9217"/>
                    <a:pt x="7384" y="7051"/>
                    <a:pt x="5965" y="4856"/>
                  </a:cubicBezTo>
                  <a:cubicBezTo>
                    <a:pt x="4537" y="2719"/>
                    <a:pt x="2654" y="497"/>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35"/>
            <p:cNvSpPr/>
            <p:nvPr/>
          </p:nvSpPr>
          <p:spPr>
            <a:xfrm rot="3404494" flipH="1">
              <a:off x="-42449" y="4044717"/>
              <a:ext cx="701447" cy="414889"/>
            </a:xfrm>
            <a:custGeom>
              <a:avLst/>
              <a:gdLst/>
              <a:ahLst/>
              <a:cxnLst/>
              <a:rect l="l" t="t" r="r" b="b"/>
              <a:pathLst>
                <a:path w="30855" h="18250" extrusionOk="0">
                  <a:moveTo>
                    <a:pt x="432" y="1"/>
                  </a:moveTo>
                  <a:cubicBezTo>
                    <a:pt x="289" y="1"/>
                    <a:pt x="145" y="5"/>
                    <a:pt x="1" y="14"/>
                  </a:cubicBezTo>
                  <a:cubicBezTo>
                    <a:pt x="2" y="14"/>
                    <a:pt x="4" y="14"/>
                    <a:pt x="6" y="14"/>
                  </a:cubicBezTo>
                  <a:cubicBezTo>
                    <a:pt x="4901" y="14"/>
                    <a:pt x="7935" y="4419"/>
                    <a:pt x="11718" y="6859"/>
                  </a:cubicBezTo>
                  <a:cubicBezTo>
                    <a:pt x="14336" y="8616"/>
                    <a:pt x="17546" y="8956"/>
                    <a:pt x="20510" y="9735"/>
                  </a:cubicBezTo>
                  <a:cubicBezTo>
                    <a:pt x="25066" y="10804"/>
                    <a:pt x="28598" y="14268"/>
                    <a:pt x="30854" y="18249"/>
                  </a:cubicBezTo>
                  <a:cubicBezTo>
                    <a:pt x="29108" y="14842"/>
                    <a:pt x="26399" y="11713"/>
                    <a:pt x="22807" y="10162"/>
                  </a:cubicBezTo>
                  <a:cubicBezTo>
                    <a:pt x="20665" y="9251"/>
                    <a:pt x="18325" y="8917"/>
                    <a:pt x="16104" y="8320"/>
                  </a:cubicBezTo>
                  <a:cubicBezTo>
                    <a:pt x="14620" y="7938"/>
                    <a:pt x="13183" y="7403"/>
                    <a:pt x="11900" y="6573"/>
                  </a:cubicBezTo>
                  <a:cubicBezTo>
                    <a:pt x="10610" y="5758"/>
                    <a:pt x="9450" y="4742"/>
                    <a:pt x="8258" y="3765"/>
                  </a:cubicBezTo>
                  <a:cubicBezTo>
                    <a:pt x="6044" y="1918"/>
                    <a:pt x="3425" y="1"/>
                    <a:pt x="43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35"/>
            <p:cNvSpPr/>
            <p:nvPr/>
          </p:nvSpPr>
          <p:spPr>
            <a:xfrm rot="3404494" flipH="1">
              <a:off x="1172848" y="3025628"/>
              <a:ext cx="382948" cy="1097217"/>
            </a:xfrm>
            <a:custGeom>
              <a:avLst/>
              <a:gdLst/>
              <a:ahLst/>
              <a:cxnLst/>
              <a:rect l="l" t="t" r="r" b="b"/>
              <a:pathLst>
                <a:path w="16845" h="48264" extrusionOk="0">
                  <a:moveTo>
                    <a:pt x="0" y="0"/>
                  </a:moveTo>
                  <a:cubicBezTo>
                    <a:pt x="2056" y="3943"/>
                    <a:pt x="4603" y="7628"/>
                    <a:pt x="7542" y="10967"/>
                  </a:cubicBezTo>
                  <a:cubicBezTo>
                    <a:pt x="8974" y="12664"/>
                    <a:pt x="10722" y="14121"/>
                    <a:pt x="11709" y="16077"/>
                  </a:cubicBezTo>
                  <a:cubicBezTo>
                    <a:pt x="12753" y="18075"/>
                    <a:pt x="12401" y="20367"/>
                    <a:pt x="12457" y="22550"/>
                  </a:cubicBezTo>
                  <a:cubicBezTo>
                    <a:pt x="12528" y="24793"/>
                    <a:pt x="12955" y="27009"/>
                    <a:pt x="13722" y="29118"/>
                  </a:cubicBezTo>
                  <a:cubicBezTo>
                    <a:pt x="14479" y="31210"/>
                    <a:pt x="15495" y="33217"/>
                    <a:pt x="15728" y="35409"/>
                  </a:cubicBezTo>
                  <a:cubicBezTo>
                    <a:pt x="15984" y="37597"/>
                    <a:pt x="15518" y="39806"/>
                    <a:pt x="14875" y="41915"/>
                  </a:cubicBezTo>
                  <a:cubicBezTo>
                    <a:pt x="14245" y="44038"/>
                    <a:pt x="13419" y="46111"/>
                    <a:pt x="12869" y="48264"/>
                  </a:cubicBezTo>
                  <a:cubicBezTo>
                    <a:pt x="13499" y="46134"/>
                    <a:pt x="14357" y="44085"/>
                    <a:pt x="15050" y="41969"/>
                  </a:cubicBezTo>
                  <a:cubicBezTo>
                    <a:pt x="16844" y="36470"/>
                    <a:pt x="16118" y="34147"/>
                    <a:pt x="14041" y="29003"/>
                  </a:cubicBezTo>
                  <a:cubicBezTo>
                    <a:pt x="13297" y="26926"/>
                    <a:pt x="12888" y="24745"/>
                    <a:pt x="12829" y="22539"/>
                  </a:cubicBezTo>
                  <a:cubicBezTo>
                    <a:pt x="12769" y="20346"/>
                    <a:pt x="13092" y="17954"/>
                    <a:pt x="12012" y="15927"/>
                  </a:cubicBezTo>
                  <a:cubicBezTo>
                    <a:pt x="10975" y="13911"/>
                    <a:pt x="9222" y="12445"/>
                    <a:pt x="7753" y="10777"/>
                  </a:cubicBezTo>
                  <a:cubicBezTo>
                    <a:pt x="4781" y="7492"/>
                    <a:pt x="2190" y="3864"/>
                    <a:pt x="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0" name="Google Shape;680;p35"/>
          <p:cNvGrpSpPr/>
          <p:nvPr/>
        </p:nvGrpSpPr>
        <p:grpSpPr>
          <a:xfrm rot="1462427">
            <a:off x="-1029805" y="156328"/>
            <a:ext cx="2530967" cy="2417602"/>
            <a:chOff x="-1386952" y="1243171"/>
            <a:chExt cx="2530891" cy="2417529"/>
          </a:xfrm>
        </p:grpSpPr>
        <p:sp>
          <p:nvSpPr>
            <p:cNvPr id="681" name="Google Shape;681;p35"/>
            <p:cNvSpPr/>
            <p:nvPr/>
          </p:nvSpPr>
          <p:spPr>
            <a:xfrm rot="3404494" flipH="1">
              <a:off x="-916491" y="1459998"/>
              <a:ext cx="1589968" cy="1983874"/>
            </a:xfrm>
            <a:custGeom>
              <a:avLst/>
              <a:gdLst/>
              <a:ahLst/>
              <a:cxnLst/>
              <a:rect l="l" t="t" r="r" b="b"/>
              <a:pathLst>
                <a:path w="69939" h="87266" extrusionOk="0">
                  <a:moveTo>
                    <a:pt x="69939" y="0"/>
                  </a:moveTo>
                  <a:lnTo>
                    <a:pt x="69939" y="0"/>
                  </a:lnTo>
                  <a:cubicBezTo>
                    <a:pt x="68837" y="1598"/>
                    <a:pt x="67030" y="2573"/>
                    <a:pt x="65194" y="3213"/>
                  </a:cubicBezTo>
                  <a:cubicBezTo>
                    <a:pt x="63362" y="3855"/>
                    <a:pt x="61440" y="4224"/>
                    <a:pt x="59634" y="4942"/>
                  </a:cubicBezTo>
                  <a:cubicBezTo>
                    <a:pt x="57615" y="5744"/>
                    <a:pt x="55789" y="6964"/>
                    <a:pt x="53834" y="7907"/>
                  </a:cubicBezTo>
                  <a:cubicBezTo>
                    <a:pt x="51767" y="8906"/>
                    <a:pt x="49544" y="9602"/>
                    <a:pt x="47596" y="10823"/>
                  </a:cubicBezTo>
                  <a:cubicBezTo>
                    <a:pt x="45401" y="12197"/>
                    <a:pt x="43628" y="14231"/>
                    <a:pt x="42560" y="16589"/>
                  </a:cubicBezTo>
                  <a:cubicBezTo>
                    <a:pt x="41070" y="19874"/>
                    <a:pt x="40951" y="23684"/>
                    <a:pt x="39246" y="26861"/>
                  </a:cubicBezTo>
                  <a:cubicBezTo>
                    <a:pt x="38396" y="28444"/>
                    <a:pt x="37174" y="29820"/>
                    <a:pt x="36411" y="31451"/>
                  </a:cubicBezTo>
                  <a:cubicBezTo>
                    <a:pt x="33964" y="36662"/>
                    <a:pt x="34933" y="48554"/>
                    <a:pt x="34933" y="48554"/>
                  </a:cubicBezTo>
                  <a:cubicBezTo>
                    <a:pt x="34898" y="48662"/>
                    <a:pt x="34862" y="48769"/>
                    <a:pt x="34824" y="48879"/>
                  </a:cubicBezTo>
                  <a:cubicBezTo>
                    <a:pt x="34139" y="50890"/>
                    <a:pt x="33345" y="52882"/>
                    <a:pt x="32277" y="54718"/>
                  </a:cubicBezTo>
                  <a:cubicBezTo>
                    <a:pt x="31789" y="55552"/>
                    <a:pt x="31248" y="56352"/>
                    <a:pt x="30634" y="57110"/>
                  </a:cubicBezTo>
                  <a:cubicBezTo>
                    <a:pt x="28832" y="59326"/>
                    <a:pt x="26566" y="61113"/>
                    <a:pt x="24168" y="62640"/>
                  </a:cubicBezTo>
                  <a:cubicBezTo>
                    <a:pt x="22592" y="63642"/>
                    <a:pt x="20950" y="64535"/>
                    <a:pt x="19293" y="65400"/>
                  </a:cubicBezTo>
                  <a:cubicBezTo>
                    <a:pt x="20611" y="62226"/>
                    <a:pt x="23196" y="59671"/>
                    <a:pt x="24448" y="56461"/>
                  </a:cubicBezTo>
                  <a:cubicBezTo>
                    <a:pt x="25580" y="53556"/>
                    <a:pt x="25539" y="50312"/>
                    <a:pt x="26548" y="47359"/>
                  </a:cubicBezTo>
                  <a:cubicBezTo>
                    <a:pt x="27371" y="44956"/>
                    <a:pt x="28857" y="42837"/>
                    <a:pt x="29879" y="40509"/>
                  </a:cubicBezTo>
                  <a:cubicBezTo>
                    <a:pt x="34228" y="30594"/>
                    <a:pt x="29624" y="18496"/>
                    <a:pt x="33886" y="8544"/>
                  </a:cubicBezTo>
                  <a:lnTo>
                    <a:pt x="33886" y="8544"/>
                  </a:lnTo>
                  <a:cubicBezTo>
                    <a:pt x="28609" y="13070"/>
                    <a:pt x="24198" y="18991"/>
                    <a:pt x="22972" y="25834"/>
                  </a:cubicBezTo>
                  <a:cubicBezTo>
                    <a:pt x="22443" y="28780"/>
                    <a:pt x="22518" y="31805"/>
                    <a:pt x="22026" y="34753"/>
                  </a:cubicBezTo>
                  <a:cubicBezTo>
                    <a:pt x="21327" y="38967"/>
                    <a:pt x="19489" y="42912"/>
                    <a:pt x="18653" y="47097"/>
                  </a:cubicBezTo>
                  <a:cubicBezTo>
                    <a:pt x="18070" y="49993"/>
                    <a:pt x="17978" y="52965"/>
                    <a:pt x="18376" y="55891"/>
                  </a:cubicBezTo>
                  <a:cubicBezTo>
                    <a:pt x="18805" y="59056"/>
                    <a:pt x="18987" y="65561"/>
                    <a:pt x="18882" y="65612"/>
                  </a:cubicBezTo>
                  <a:cubicBezTo>
                    <a:pt x="15396" y="67411"/>
                    <a:pt x="11847" y="69101"/>
                    <a:pt x="8652" y="71397"/>
                  </a:cubicBezTo>
                  <a:cubicBezTo>
                    <a:pt x="8515" y="71496"/>
                    <a:pt x="8376" y="71594"/>
                    <a:pt x="8242" y="71698"/>
                  </a:cubicBezTo>
                  <a:cubicBezTo>
                    <a:pt x="4006" y="74848"/>
                    <a:pt x="386" y="79405"/>
                    <a:pt x="44" y="84849"/>
                  </a:cubicBezTo>
                  <a:cubicBezTo>
                    <a:pt x="1" y="85537"/>
                    <a:pt x="17" y="86228"/>
                    <a:pt x="93" y="86913"/>
                  </a:cubicBezTo>
                  <a:cubicBezTo>
                    <a:pt x="117" y="87148"/>
                    <a:pt x="312" y="87265"/>
                    <a:pt x="498" y="87265"/>
                  </a:cubicBezTo>
                  <a:cubicBezTo>
                    <a:pt x="685" y="87265"/>
                    <a:pt x="862" y="87145"/>
                    <a:pt x="838" y="86905"/>
                  </a:cubicBezTo>
                  <a:cubicBezTo>
                    <a:pt x="695" y="85565"/>
                    <a:pt x="785" y="84257"/>
                    <a:pt x="1061" y="82990"/>
                  </a:cubicBezTo>
                  <a:cubicBezTo>
                    <a:pt x="2070" y="82653"/>
                    <a:pt x="3142" y="82582"/>
                    <a:pt x="4232" y="82582"/>
                  </a:cubicBezTo>
                  <a:cubicBezTo>
                    <a:pt x="5032" y="82582"/>
                    <a:pt x="5843" y="82620"/>
                    <a:pt x="6647" y="82620"/>
                  </a:cubicBezTo>
                  <a:cubicBezTo>
                    <a:pt x="7132" y="82620"/>
                    <a:pt x="7616" y="82607"/>
                    <a:pt x="8093" y="82562"/>
                  </a:cubicBezTo>
                  <a:cubicBezTo>
                    <a:pt x="9806" y="82398"/>
                    <a:pt x="11452" y="81832"/>
                    <a:pt x="13150" y="81553"/>
                  </a:cubicBezTo>
                  <a:cubicBezTo>
                    <a:pt x="14411" y="81345"/>
                    <a:pt x="15685" y="81299"/>
                    <a:pt x="16963" y="81299"/>
                  </a:cubicBezTo>
                  <a:cubicBezTo>
                    <a:pt x="17838" y="81299"/>
                    <a:pt x="18715" y="81320"/>
                    <a:pt x="19590" y="81326"/>
                  </a:cubicBezTo>
                  <a:cubicBezTo>
                    <a:pt x="19773" y="81328"/>
                    <a:pt x="19956" y="81328"/>
                    <a:pt x="20139" y="81328"/>
                  </a:cubicBezTo>
                  <a:cubicBezTo>
                    <a:pt x="25844" y="81328"/>
                    <a:pt x="31598" y="80644"/>
                    <a:pt x="36947" y="78662"/>
                  </a:cubicBezTo>
                  <a:cubicBezTo>
                    <a:pt x="39099" y="77862"/>
                    <a:pt x="41181" y="76856"/>
                    <a:pt x="43385" y="76216"/>
                  </a:cubicBezTo>
                  <a:cubicBezTo>
                    <a:pt x="45239" y="75679"/>
                    <a:pt x="47157" y="75408"/>
                    <a:pt x="49082" y="75408"/>
                  </a:cubicBezTo>
                  <a:cubicBezTo>
                    <a:pt x="49512" y="75408"/>
                    <a:pt x="49943" y="75422"/>
                    <a:pt x="50373" y="75449"/>
                  </a:cubicBezTo>
                  <a:cubicBezTo>
                    <a:pt x="45094" y="72978"/>
                    <a:pt x="39236" y="71542"/>
                    <a:pt x="33428" y="71542"/>
                  </a:cubicBezTo>
                  <a:cubicBezTo>
                    <a:pt x="29874" y="71542"/>
                    <a:pt x="26340" y="72080"/>
                    <a:pt x="22969" y="73248"/>
                  </a:cubicBezTo>
                  <a:cubicBezTo>
                    <a:pt x="20789" y="74000"/>
                    <a:pt x="18677" y="75012"/>
                    <a:pt x="16405" y="75414"/>
                  </a:cubicBezTo>
                  <a:cubicBezTo>
                    <a:pt x="14712" y="75717"/>
                    <a:pt x="12975" y="75669"/>
                    <a:pt x="11265" y="75839"/>
                  </a:cubicBezTo>
                  <a:cubicBezTo>
                    <a:pt x="8979" y="76067"/>
                    <a:pt x="6699" y="76699"/>
                    <a:pt x="4762" y="77933"/>
                  </a:cubicBezTo>
                  <a:cubicBezTo>
                    <a:pt x="3542" y="78707"/>
                    <a:pt x="2465" y="79739"/>
                    <a:pt x="1679" y="80946"/>
                  </a:cubicBezTo>
                  <a:cubicBezTo>
                    <a:pt x="2938" y="77701"/>
                    <a:pt x="5363" y="74860"/>
                    <a:pt x="8088" y="72736"/>
                  </a:cubicBezTo>
                  <a:cubicBezTo>
                    <a:pt x="8286" y="72584"/>
                    <a:pt x="8483" y="72431"/>
                    <a:pt x="8685" y="72287"/>
                  </a:cubicBezTo>
                  <a:cubicBezTo>
                    <a:pt x="11946" y="69869"/>
                    <a:pt x="15626" y="68126"/>
                    <a:pt x="19233" y="66268"/>
                  </a:cubicBezTo>
                  <a:cubicBezTo>
                    <a:pt x="21714" y="67574"/>
                    <a:pt x="24520" y="68229"/>
                    <a:pt x="27327" y="68229"/>
                  </a:cubicBezTo>
                  <a:cubicBezTo>
                    <a:pt x="30181" y="68229"/>
                    <a:pt x="33035" y="67551"/>
                    <a:pt x="35546" y="66189"/>
                  </a:cubicBezTo>
                  <a:cubicBezTo>
                    <a:pt x="37450" y="65154"/>
                    <a:pt x="39140" y="63776"/>
                    <a:pt x="40996" y="62655"/>
                  </a:cubicBezTo>
                  <a:cubicBezTo>
                    <a:pt x="42987" y="61456"/>
                    <a:pt x="45158" y="60561"/>
                    <a:pt x="47095" y="59276"/>
                  </a:cubicBezTo>
                  <a:cubicBezTo>
                    <a:pt x="53320" y="55150"/>
                    <a:pt x="56277" y="47689"/>
                    <a:pt x="60828" y="41770"/>
                  </a:cubicBezTo>
                  <a:cubicBezTo>
                    <a:pt x="62045" y="40188"/>
                    <a:pt x="63434" y="38673"/>
                    <a:pt x="65216" y="37775"/>
                  </a:cubicBezTo>
                  <a:lnTo>
                    <a:pt x="65216" y="37775"/>
                  </a:lnTo>
                  <a:cubicBezTo>
                    <a:pt x="61488" y="38031"/>
                    <a:pt x="57544" y="38355"/>
                    <a:pt x="54489" y="40515"/>
                  </a:cubicBezTo>
                  <a:cubicBezTo>
                    <a:pt x="52764" y="41737"/>
                    <a:pt x="51464" y="43451"/>
                    <a:pt x="49982" y="44956"/>
                  </a:cubicBezTo>
                  <a:cubicBezTo>
                    <a:pt x="47062" y="47913"/>
                    <a:pt x="43435" y="50051"/>
                    <a:pt x="40187" y="52639"/>
                  </a:cubicBezTo>
                  <a:cubicBezTo>
                    <a:pt x="36858" y="55295"/>
                    <a:pt x="33926" y="58431"/>
                    <a:pt x="30537" y="61008"/>
                  </a:cubicBezTo>
                  <a:cubicBezTo>
                    <a:pt x="27643" y="63209"/>
                    <a:pt x="24287" y="65020"/>
                    <a:pt x="20718" y="65489"/>
                  </a:cubicBezTo>
                  <a:cubicBezTo>
                    <a:pt x="21610" y="65016"/>
                    <a:pt x="22491" y="64524"/>
                    <a:pt x="23356" y="64011"/>
                  </a:cubicBezTo>
                  <a:cubicBezTo>
                    <a:pt x="25733" y="62599"/>
                    <a:pt x="28018" y="60983"/>
                    <a:pt x="29948" y="58993"/>
                  </a:cubicBezTo>
                  <a:cubicBezTo>
                    <a:pt x="31114" y="57794"/>
                    <a:pt x="32095" y="56468"/>
                    <a:pt x="32928" y="55049"/>
                  </a:cubicBezTo>
                  <a:cubicBezTo>
                    <a:pt x="33573" y="53946"/>
                    <a:pt x="34132" y="52783"/>
                    <a:pt x="34615" y="51584"/>
                  </a:cubicBezTo>
                  <a:cubicBezTo>
                    <a:pt x="35129" y="50307"/>
                    <a:pt x="35591" y="49011"/>
                    <a:pt x="36019" y="47699"/>
                  </a:cubicBezTo>
                  <a:cubicBezTo>
                    <a:pt x="36347" y="47342"/>
                    <a:pt x="36593" y="46848"/>
                    <a:pt x="36843" y="46423"/>
                  </a:cubicBezTo>
                  <a:cubicBezTo>
                    <a:pt x="38664" y="43294"/>
                    <a:pt x="42836" y="42392"/>
                    <a:pt x="45234" y="39682"/>
                  </a:cubicBezTo>
                  <a:cubicBezTo>
                    <a:pt x="47867" y="36708"/>
                    <a:pt x="47842" y="32254"/>
                    <a:pt x="49592" y="28690"/>
                  </a:cubicBezTo>
                  <a:cubicBezTo>
                    <a:pt x="52754" y="22242"/>
                    <a:pt x="60934" y="19927"/>
                    <a:pt x="65292" y="14216"/>
                  </a:cubicBezTo>
                  <a:cubicBezTo>
                    <a:pt x="68350" y="10206"/>
                    <a:pt x="69191" y="4986"/>
                    <a:pt x="699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82" name="Google Shape;682;p35"/>
            <p:cNvSpPr/>
            <p:nvPr/>
          </p:nvSpPr>
          <p:spPr>
            <a:xfrm rot="3404494" flipH="1">
              <a:off x="-1112837" y="3008327"/>
              <a:ext cx="967203" cy="172958"/>
            </a:xfrm>
            <a:custGeom>
              <a:avLst/>
              <a:gdLst/>
              <a:ahLst/>
              <a:cxnLst/>
              <a:rect l="l" t="t" r="r" b="b"/>
              <a:pathLst>
                <a:path w="42545" h="7608" extrusionOk="0">
                  <a:moveTo>
                    <a:pt x="27585" y="0"/>
                  </a:moveTo>
                  <a:cubicBezTo>
                    <a:pt x="27087" y="0"/>
                    <a:pt x="26590" y="39"/>
                    <a:pt x="26092" y="137"/>
                  </a:cubicBezTo>
                  <a:cubicBezTo>
                    <a:pt x="24237" y="499"/>
                    <a:pt x="22639" y="1508"/>
                    <a:pt x="21038" y="2356"/>
                  </a:cubicBezTo>
                  <a:cubicBezTo>
                    <a:pt x="19451" y="3256"/>
                    <a:pt x="17742" y="3855"/>
                    <a:pt x="15913" y="3962"/>
                  </a:cubicBezTo>
                  <a:cubicBezTo>
                    <a:pt x="14105" y="4118"/>
                    <a:pt x="12266" y="3984"/>
                    <a:pt x="10427" y="4169"/>
                  </a:cubicBezTo>
                  <a:cubicBezTo>
                    <a:pt x="6722" y="4490"/>
                    <a:pt x="3531" y="6525"/>
                    <a:pt x="46" y="7594"/>
                  </a:cubicBezTo>
                  <a:lnTo>
                    <a:pt x="46" y="7594"/>
                  </a:lnTo>
                  <a:cubicBezTo>
                    <a:pt x="3549" y="6684"/>
                    <a:pt x="6793" y="4702"/>
                    <a:pt x="10452" y="4453"/>
                  </a:cubicBezTo>
                  <a:cubicBezTo>
                    <a:pt x="12263" y="4313"/>
                    <a:pt x="14095" y="4438"/>
                    <a:pt x="15939" y="4300"/>
                  </a:cubicBezTo>
                  <a:cubicBezTo>
                    <a:pt x="17792" y="4205"/>
                    <a:pt x="19604" y="3587"/>
                    <a:pt x="21214" y="2684"/>
                  </a:cubicBezTo>
                  <a:cubicBezTo>
                    <a:pt x="22824" y="1817"/>
                    <a:pt x="24389" y="822"/>
                    <a:pt x="26157" y="469"/>
                  </a:cubicBezTo>
                  <a:cubicBezTo>
                    <a:pt x="26643" y="368"/>
                    <a:pt x="27133" y="330"/>
                    <a:pt x="27626" y="330"/>
                  </a:cubicBezTo>
                  <a:cubicBezTo>
                    <a:pt x="28925" y="330"/>
                    <a:pt x="30246" y="598"/>
                    <a:pt x="31570" y="702"/>
                  </a:cubicBezTo>
                  <a:cubicBezTo>
                    <a:pt x="33072" y="851"/>
                    <a:pt x="34579" y="926"/>
                    <a:pt x="36086" y="926"/>
                  </a:cubicBezTo>
                  <a:cubicBezTo>
                    <a:pt x="38245" y="926"/>
                    <a:pt x="40403" y="773"/>
                    <a:pt x="42544" y="469"/>
                  </a:cubicBezTo>
                  <a:lnTo>
                    <a:pt x="42544" y="469"/>
                  </a:lnTo>
                  <a:cubicBezTo>
                    <a:pt x="40842" y="638"/>
                    <a:pt x="39134" y="735"/>
                    <a:pt x="37426" y="735"/>
                  </a:cubicBezTo>
                  <a:cubicBezTo>
                    <a:pt x="37306" y="735"/>
                    <a:pt x="37186" y="735"/>
                    <a:pt x="37065" y="734"/>
                  </a:cubicBezTo>
                  <a:cubicBezTo>
                    <a:pt x="35239" y="734"/>
                    <a:pt x="33414" y="628"/>
                    <a:pt x="31599" y="418"/>
                  </a:cubicBezTo>
                  <a:cubicBezTo>
                    <a:pt x="30271" y="280"/>
                    <a:pt x="28929" y="0"/>
                    <a:pt x="27585" y="0"/>
                  </a:cubicBezTo>
                  <a:close/>
                  <a:moveTo>
                    <a:pt x="46" y="7594"/>
                  </a:moveTo>
                  <a:lnTo>
                    <a:pt x="46" y="7594"/>
                  </a:lnTo>
                  <a:cubicBezTo>
                    <a:pt x="31" y="7598"/>
                    <a:pt x="15" y="7602"/>
                    <a:pt x="0" y="7606"/>
                  </a:cubicBezTo>
                  <a:lnTo>
                    <a:pt x="2" y="7607"/>
                  </a:lnTo>
                  <a:cubicBezTo>
                    <a:pt x="16" y="7603"/>
                    <a:pt x="31" y="7598"/>
                    <a:pt x="46" y="759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35"/>
            <p:cNvSpPr/>
            <p:nvPr/>
          </p:nvSpPr>
          <p:spPr>
            <a:xfrm rot="3404494" flipH="1">
              <a:off x="-804969" y="2147963"/>
              <a:ext cx="849625" cy="609671"/>
            </a:xfrm>
            <a:custGeom>
              <a:avLst/>
              <a:gdLst/>
              <a:ahLst/>
              <a:cxnLst/>
              <a:rect l="l" t="t" r="r" b="b"/>
              <a:pathLst>
                <a:path w="37373" h="26818" extrusionOk="0">
                  <a:moveTo>
                    <a:pt x="37373" y="1"/>
                  </a:moveTo>
                  <a:cubicBezTo>
                    <a:pt x="33400" y="1397"/>
                    <a:pt x="31803" y="5731"/>
                    <a:pt x="29069" y="8551"/>
                  </a:cubicBezTo>
                  <a:cubicBezTo>
                    <a:pt x="27677" y="9982"/>
                    <a:pt x="26011" y="11143"/>
                    <a:pt x="24172" y="11918"/>
                  </a:cubicBezTo>
                  <a:cubicBezTo>
                    <a:pt x="23254" y="12318"/>
                    <a:pt x="22303" y="12667"/>
                    <a:pt x="21390" y="13127"/>
                  </a:cubicBezTo>
                  <a:cubicBezTo>
                    <a:pt x="13865" y="17060"/>
                    <a:pt x="17341" y="26747"/>
                    <a:pt x="1666" y="26747"/>
                  </a:cubicBezTo>
                  <a:cubicBezTo>
                    <a:pt x="1134" y="26747"/>
                    <a:pt x="578" y="26736"/>
                    <a:pt x="0" y="26713"/>
                  </a:cubicBezTo>
                  <a:lnTo>
                    <a:pt x="0" y="26713"/>
                  </a:lnTo>
                  <a:cubicBezTo>
                    <a:pt x="972" y="26784"/>
                    <a:pt x="1880" y="26817"/>
                    <a:pt x="2728" y="26817"/>
                  </a:cubicBezTo>
                  <a:cubicBezTo>
                    <a:pt x="17173" y="26817"/>
                    <a:pt x="14523" y="17084"/>
                    <a:pt x="21553" y="13443"/>
                  </a:cubicBezTo>
                  <a:cubicBezTo>
                    <a:pt x="22437" y="12991"/>
                    <a:pt x="23380" y="12639"/>
                    <a:pt x="24308" y="12229"/>
                  </a:cubicBezTo>
                  <a:cubicBezTo>
                    <a:pt x="26175" y="11422"/>
                    <a:pt x="27892" y="10240"/>
                    <a:pt x="29276" y="8749"/>
                  </a:cubicBezTo>
                  <a:cubicBezTo>
                    <a:pt x="32008" y="5845"/>
                    <a:pt x="33450" y="1562"/>
                    <a:pt x="373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35"/>
            <p:cNvSpPr/>
            <p:nvPr/>
          </p:nvSpPr>
          <p:spPr>
            <a:xfrm rot="3404494" flipH="1">
              <a:off x="-45993" y="2009804"/>
              <a:ext cx="275350" cy="1114153"/>
            </a:xfrm>
            <a:custGeom>
              <a:avLst/>
              <a:gdLst/>
              <a:ahLst/>
              <a:cxnLst/>
              <a:rect l="l" t="t" r="r" b="b"/>
              <a:pathLst>
                <a:path w="12112" h="49009" extrusionOk="0">
                  <a:moveTo>
                    <a:pt x="12112" y="1"/>
                  </a:moveTo>
                  <a:lnTo>
                    <a:pt x="12112" y="1"/>
                  </a:lnTo>
                  <a:cubicBezTo>
                    <a:pt x="7253" y="4784"/>
                    <a:pt x="8885" y="12206"/>
                    <a:pt x="7688" y="18280"/>
                  </a:cubicBezTo>
                  <a:cubicBezTo>
                    <a:pt x="6834" y="22479"/>
                    <a:pt x="4411" y="26121"/>
                    <a:pt x="2961" y="30128"/>
                  </a:cubicBezTo>
                  <a:cubicBezTo>
                    <a:pt x="2589" y="31139"/>
                    <a:pt x="2303" y="32179"/>
                    <a:pt x="2103" y="33237"/>
                  </a:cubicBezTo>
                  <a:cubicBezTo>
                    <a:pt x="1688" y="35354"/>
                    <a:pt x="1871" y="37516"/>
                    <a:pt x="1830" y="39651"/>
                  </a:cubicBezTo>
                  <a:cubicBezTo>
                    <a:pt x="1774" y="42838"/>
                    <a:pt x="1159" y="45991"/>
                    <a:pt x="18" y="48967"/>
                  </a:cubicBezTo>
                  <a:lnTo>
                    <a:pt x="18" y="48967"/>
                  </a:lnTo>
                  <a:cubicBezTo>
                    <a:pt x="1267" y="46017"/>
                    <a:pt x="1961" y="42859"/>
                    <a:pt x="2063" y="39656"/>
                  </a:cubicBezTo>
                  <a:cubicBezTo>
                    <a:pt x="2134" y="37532"/>
                    <a:pt x="2002" y="35386"/>
                    <a:pt x="2417" y="33295"/>
                  </a:cubicBezTo>
                  <a:cubicBezTo>
                    <a:pt x="3427" y="28018"/>
                    <a:pt x="7005" y="23642"/>
                    <a:pt x="8018" y="18347"/>
                  </a:cubicBezTo>
                  <a:cubicBezTo>
                    <a:pt x="9039" y="13125"/>
                    <a:pt x="7889" y="7521"/>
                    <a:pt x="10289" y="2609"/>
                  </a:cubicBezTo>
                  <a:cubicBezTo>
                    <a:pt x="10755" y="1650"/>
                    <a:pt x="11371" y="770"/>
                    <a:pt x="12112" y="1"/>
                  </a:cubicBezTo>
                  <a:close/>
                  <a:moveTo>
                    <a:pt x="18" y="48967"/>
                  </a:moveTo>
                  <a:lnTo>
                    <a:pt x="18" y="48967"/>
                  </a:lnTo>
                  <a:cubicBezTo>
                    <a:pt x="12" y="48981"/>
                    <a:pt x="6" y="48995"/>
                    <a:pt x="1" y="49008"/>
                  </a:cubicBezTo>
                  <a:lnTo>
                    <a:pt x="2" y="49008"/>
                  </a:lnTo>
                  <a:cubicBezTo>
                    <a:pt x="8" y="48995"/>
                    <a:pt x="13" y="48981"/>
                    <a:pt x="18" y="48967"/>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35"/>
            <p:cNvSpPr/>
            <p:nvPr/>
          </p:nvSpPr>
          <p:spPr>
            <a:xfrm rot="3404494" flipH="1">
              <a:off x="-324394" y="1433353"/>
              <a:ext cx="698082" cy="942355"/>
            </a:xfrm>
            <a:custGeom>
              <a:avLst/>
              <a:gdLst/>
              <a:ahLst/>
              <a:cxnLst/>
              <a:rect l="l" t="t" r="r" b="b"/>
              <a:pathLst>
                <a:path w="30707" h="41452" extrusionOk="0">
                  <a:moveTo>
                    <a:pt x="30707" y="0"/>
                  </a:moveTo>
                  <a:lnTo>
                    <a:pt x="30707" y="0"/>
                  </a:lnTo>
                  <a:cubicBezTo>
                    <a:pt x="28483" y="2592"/>
                    <a:pt x="26220" y="5274"/>
                    <a:pt x="23209" y="6961"/>
                  </a:cubicBezTo>
                  <a:cubicBezTo>
                    <a:pt x="17505" y="9943"/>
                    <a:pt x="11849" y="8623"/>
                    <a:pt x="10026" y="16546"/>
                  </a:cubicBezTo>
                  <a:cubicBezTo>
                    <a:pt x="9244" y="19877"/>
                    <a:pt x="9360" y="23468"/>
                    <a:pt x="7524" y="26430"/>
                  </a:cubicBezTo>
                  <a:cubicBezTo>
                    <a:pt x="6902" y="27387"/>
                    <a:pt x="6067" y="28145"/>
                    <a:pt x="5200" y="28889"/>
                  </a:cubicBezTo>
                  <a:cubicBezTo>
                    <a:pt x="1418" y="31973"/>
                    <a:pt x="1810" y="37313"/>
                    <a:pt x="1" y="41451"/>
                  </a:cubicBezTo>
                  <a:cubicBezTo>
                    <a:pt x="1952" y="37403"/>
                    <a:pt x="1611" y="32111"/>
                    <a:pt x="5390" y="29104"/>
                  </a:cubicBezTo>
                  <a:cubicBezTo>
                    <a:pt x="6279" y="28370"/>
                    <a:pt x="7158" y="27584"/>
                    <a:pt x="7793" y="26605"/>
                  </a:cubicBezTo>
                  <a:cubicBezTo>
                    <a:pt x="9677" y="23626"/>
                    <a:pt x="9601" y="19929"/>
                    <a:pt x="10388" y="16631"/>
                  </a:cubicBezTo>
                  <a:cubicBezTo>
                    <a:pt x="12050" y="8939"/>
                    <a:pt x="17829" y="10199"/>
                    <a:pt x="23324" y="7166"/>
                  </a:cubicBezTo>
                  <a:cubicBezTo>
                    <a:pt x="26334" y="5426"/>
                    <a:pt x="28567" y="2671"/>
                    <a:pt x="307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 name="Google Shape;1352;p45">
            <a:extLst>
              <a:ext uri="{FF2B5EF4-FFF2-40B4-BE49-F238E27FC236}">
                <a16:creationId xmlns:a16="http://schemas.microsoft.com/office/drawing/2014/main" id="{F9F17119-10A5-3EFC-8E01-1FB64D67AEBA}"/>
              </a:ext>
            </a:extLst>
          </p:cNvPr>
          <p:cNvGrpSpPr/>
          <p:nvPr/>
        </p:nvGrpSpPr>
        <p:grpSpPr>
          <a:xfrm rot="-1890362">
            <a:off x="128776" y="2102853"/>
            <a:ext cx="1536081" cy="1760720"/>
            <a:chOff x="4010088" y="2453563"/>
            <a:chExt cx="858145" cy="963815"/>
          </a:xfrm>
        </p:grpSpPr>
        <p:sp>
          <p:nvSpPr>
            <p:cNvPr id="3" name="Google Shape;1353;p45">
              <a:extLst>
                <a:ext uri="{FF2B5EF4-FFF2-40B4-BE49-F238E27FC236}">
                  <a16:creationId xmlns:a16="http://schemas.microsoft.com/office/drawing/2014/main" id="{5E11613B-EC02-73F8-ACCD-C2D7929B89A9}"/>
                </a:ext>
              </a:extLst>
            </p:cNvPr>
            <p:cNvSpPr/>
            <p:nvPr/>
          </p:nvSpPr>
          <p:spPr>
            <a:xfrm>
              <a:off x="4010088" y="2453563"/>
              <a:ext cx="858145" cy="920277"/>
            </a:xfrm>
            <a:custGeom>
              <a:avLst/>
              <a:gdLst/>
              <a:ahLst/>
              <a:cxnLst/>
              <a:rect l="l" t="t" r="r" b="b"/>
              <a:pathLst>
                <a:path w="60550" h="64934" extrusionOk="0">
                  <a:moveTo>
                    <a:pt x="27832" y="1"/>
                  </a:moveTo>
                  <a:cubicBezTo>
                    <a:pt x="23025" y="1"/>
                    <a:pt x="18288" y="1350"/>
                    <a:pt x="14297" y="4121"/>
                  </a:cubicBezTo>
                  <a:cubicBezTo>
                    <a:pt x="6022" y="9864"/>
                    <a:pt x="1997" y="18867"/>
                    <a:pt x="899" y="28614"/>
                  </a:cubicBezTo>
                  <a:cubicBezTo>
                    <a:pt x="1" y="36595"/>
                    <a:pt x="690" y="45092"/>
                    <a:pt x="4443" y="52315"/>
                  </a:cubicBezTo>
                  <a:cubicBezTo>
                    <a:pt x="9275" y="60825"/>
                    <a:pt x="17854" y="64933"/>
                    <a:pt x="27109" y="64933"/>
                  </a:cubicBezTo>
                  <a:cubicBezTo>
                    <a:pt x="28582" y="64933"/>
                    <a:pt x="30071" y="64829"/>
                    <a:pt x="31566" y="64623"/>
                  </a:cubicBezTo>
                  <a:cubicBezTo>
                    <a:pt x="36893" y="63883"/>
                    <a:pt x="42033" y="61749"/>
                    <a:pt x="46611" y="58977"/>
                  </a:cubicBezTo>
                  <a:cubicBezTo>
                    <a:pt x="50919" y="56368"/>
                    <a:pt x="55406" y="52806"/>
                    <a:pt x="57845" y="48319"/>
                  </a:cubicBezTo>
                  <a:cubicBezTo>
                    <a:pt x="60549" y="43343"/>
                    <a:pt x="60367" y="37570"/>
                    <a:pt x="59200" y="32186"/>
                  </a:cubicBezTo>
                  <a:cubicBezTo>
                    <a:pt x="58109" y="27138"/>
                    <a:pt x="56228" y="21900"/>
                    <a:pt x="53559" y="17153"/>
                  </a:cubicBezTo>
                  <a:cubicBezTo>
                    <a:pt x="48468" y="8097"/>
                    <a:pt x="40504" y="825"/>
                    <a:pt x="29640" y="64"/>
                  </a:cubicBezTo>
                  <a:cubicBezTo>
                    <a:pt x="29037" y="22"/>
                    <a:pt x="28434" y="1"/>
                    <a:pt x="278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1354;p45">
              <a:extLst>
                <a:ext uri="{FF2B5EF4-FFF2-40B4-BE49-F238E27FC236}">
                  <a16:creationId xmlns:a16="http://schemas.microsoft.com/office/drawing/2014/main" id="{2390672E-8A0C-200A-F188-109F2BDAF759}"/>
                </a:ext>
              </a:extLst>
            </p:cNvPr>
            <p:cNvSpPr/>
            <p:nvPr/>
          </p:nvSpPr>
          <p:spPr>
            <a:xfrm>
              <a:off x="4494915" y="3286836"/>
              <a:ext cx="207315" cy="130543"/>
            </a:xfrm>
            <a:custGeom>
              <a:avLst/>
              <a:gdLst/>
              <a:ahLst/>
              <a:cxnLst/>
              <a:rect l="l" t="t" r="r" b="b"/>
              <a:pathLst>
                <a:path w="14628" h="9211" extrusionOk="0">
                  <a:moveTo>
                    <a:pt x="4086" y="0"/>
                  </a:moveTo>
                  <a:cubicBezTo>
                    <a:pt x="3254" y="0"/>
                    <a:pt x="2447" y="116"/>
                    <a:pt x="1700" y="364"/>
                  </a:cubicBezTo>
                  <a:cubicBezTo>
                    <a:pt x="371" y="809"/>
                    <a:pt x="0" y="2656"/>
                    <a:pt x="1301" y="3404"/>
                  </a:cubicBezTo>
                  <a:lnTo>
                    <a:pt x="1303" y="3404"/>
                  </a:lnTo>
                  <a:cubicBezTo>
                    <a:pt x="3038" y="4401"/>
                    <a:pt x="6721" y="5036"/>
                    <a:pt x="7455" y="7063"/>
                  </a:cubicBezTo>
                  <a:cubicBezTo>
                    <a:pt x="8007" y="8591"/>
                    <a:pt x="9154" y="9210"/>
                    <a:pt x="10311" y="9210"/>
                  </a:cubicBezTo>
                  <a:cubicBezTo>
                    <a:pt x="12453" y="9210"/>
                    <a:pt x="14628" y="7086"/>
                    <a:pt x="13113" y="4678"/>
                  </a:cubicBezTo>
                  <a:cubicBezTo>
                    <a:pt x="11428" y="1993"/>
                    <a:pt x="7545" y="0"/>
                    <a:pt x="40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 name="Google Shape;1355;p45">
              <a:extLst>
                <a:ext uri="{FF2B5EF4-FFF2-40B4-BE49-F238E27FC236}">
                  <a16:creationId xmlns:a16="http://schemas.microsoft.com/office/drawing/2014/main" id="{1978931A-02E4-5F2B-724F-371CD9B2583B}"/>
                </a:ext>
              </a:extLst>
            </p:cNvPr>
            <p:cNvSpPr/>
            <p:nvPr/>
          </p:nvSpPr>
          <p:spPr>
            <a:xfrm>
              <a:off x="4660577" y="3158957"/>
              <a:ext cx="150030" cy="195566"/>
            </a:xfrm>
            <a:custGeom>
              <a:avLst/>
              <a:gdLst/>
              <a:ahLst/>
              <a:cxnLst/>
              <a:rect l="l" t="t" r="r" b="b"/>
              <a:pathLst>
                <a:path w="10586" h="13799" extrusionOk="0">
                  <a:moveTo>
                    <a:pt x="3566" y="0"/>
                  </a:moveTo>
                  <a:cubicBezTo>
                    <a:pt x="2974" y="0"/>
                    <a:pt x="2369" y="301"/>
                    <a:pt x="2034" y="880"/>
                  </a:cubicBezTo>
                  <a:cubicBezTo>
                    <a:pt x="0" y="4392"/>
                    <a:pt x="1117" y="10207"/>
                    <a:pt x="3956" y="12928"/>
                  </a:cubicBezTo>
                  <a:cubicBezTo>
                    <a:pt x="4596" y="13541"/>
                    <a:pt x="5281" y="13798"/>
                    <a:pt x="5934" y="13798"/>
                  </a:cubicBezTo>
                  <a:cubicBezTo>
                    <a:pt x="8509" y="13798"/>
                    <a:pt x="10586" y="9796"/>
                    <a:pt x="7435" y="7865"/>
                  </a:cubicBezTo>
                  <a:cubicBezTo>
                    <a:pt x="5596" y="6741"/>
                    <a:pt x="5717" y="3002"/>
                    <a:pt x="5090" y="1103"/>
                  </a:cubicBezTo>
                  <a:cubicBezTo>
                    <a:pt x="4844" y="358"/>
                    <a:pt x="4213" y="0"/>
                    <a:pt x="356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356;p45">
              <a:extLst>
                <a:ext uri="{FF2B5EF4-FFF2-40B4-BE49-F238E27FC236}">
                  <a16:creationId xmlns:a16="http://schemas.microsoft.com/office/drawing/2014/main" id="{1A68F3A9-F3D4-3ADE-5726-511252527EA7}"/>
                </a:ext>
              </a:extLst>
            </p:cNvPr>
            <p:cNvSpPr/>
            <p:nvPr/>
          </p:nvSpPr>
          <p:spPr>
            <a:xfrm>
              <a:off x="4050267" y="2504216"/>
              <a:ext cx="779076" cy="881473"/>
            </a:xfrm>
            <a:custGeom>
              <a:avLst/>
              <a:gdLst/>
              <a:ahLst/>
              <a:cxnLst/>
              <a:rect l="l" t="t" r="r" b="b"/>
              <a:pathLst>
                <a:path w="54971" h="62196" extrusionOk="0">
                  <a:moveTo>
                    <a:pt x="24727" y="0"/>
                  </a:moveTo>
                  <a:cubicBezTo>
                    <a:pt x="15875" y="0"/>
                    <a:pt x="7192" y="5458"/>
                    <a:pt x="4097" y="14774"/>
                  </a:cubicBezTo>
                  <a:cubicBezTo>
                    <a:pt x="872" y="24486"/>
                    <a:pt x="1" y="36817"/>
                    <a:pt x="4845" y="46144"/>
                  </a:cubicBezTo>
                  <a:cubicBezTo>
                    <a:pt x="9069" y="53581"/>
                    <a:pt x="16564" y="57174"/>
                    <a:pt x="24654" y="57174"/>
                  </a:cubicBezTo>
                  <a:cubicBezTo>
                    <a:pt x="25942" y="57174"/>
                    <a:pt x="27246" y="57083"/>
                    <a:pt x="28553" y="56901"/>
                  </a:cubicBezTo>
                  <a:cubicBezTo>
                    <a:pt x="30948" y="56570"/>
                    <a:pt x="33765" y="55233"/>
                    <a:pt x="36152" y="55233"/>
                  </a:cubicBezTo>
                  <a:cubicBezTo>
                    <a:pt x="36181" y="55233"/>
                    <a:pt x="36210" y="55233"/>
                    <a:pt x="36239" y="55233"/>
                  </a:cubicBezTo>
                  <a:cubicBezTo>
                    <a:pt x="38619" y="55265"/>
                    <a:pt x="41322" y="58314"/>
                    <a:pt x="42861" y="59805"/>
                  </a:cubicBezTo>
                  <a:cubicBezTo>
                    <a:pt x="43382" y="60313"/>
                    <a:pt x="44126" y="61681"/>
                    <a:pt x="44721" y="61982"/>
                  </a:cubicBezTo>
                  <a:cubicBezTo>
                    <a:pt x="45010" y="62129"/>
                    <a:pt x="45334" y="62196"/>
                    <a:pt x="45674" y="62196"/>
                  </a:cubicBezTo>
                  <a:cubicBezTo>
                    <a:pt x="47425" y="62196"/>
                    <a:pt x="49602" y="60441"/>
                    <a:pt x="49631" y="58958"/>
                  </a:cubicBezTo>
                  <a:cubicBezTo>
                    <a:pt x="49692" y="55850"/>
                    <a:pt x="46136" y="54239"/>
                    <a:pt x="45564" y="51418"/>
                  </a:cubicBezTo>
                  <a:cubicBezTo>
                    <a:pt x="44872" y="47992"/>
                    <a:pt x="49943" y="45559"/>
                    <a:pt x="51524" y="42651"/>
                  </a:cubicBezTo>
                  <a:cubicBezTo>
                    <a:pt x="54970" y="36308"/>
                    <a:pt x="52382" y="27029"/>
                    <a:pt x="49921" y="20668"/>
                  </a:cubicBezTo>
                  <a:cubicBezTo>
                    <a:pt x="47385" y="14112"/>
                    <a:pt x="42983" y="8484"/>
                    <a:pt x="37392" y="4246"/>
                  </a:cubicBezTo>
                  <a:cubicBezTo>
                    <a:pt x="33573" y="1350"/>
                    <a:pt x="29129" y="0"/>
                    <a:pt x="247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357;p45">
              <a:extLst>
                <a:ext uri="{FF2B5EF4-FFF2-40B4-BE49-F238E27FC236}">
                  <a16:creationId xmlns:a16="http://schemas.microsoft.com/office/drawing/2014/main" id="{4AB74C10-9337-D8D7-198C-4ACC7E76B2E7}"/>
                </a:ext>
              </a:extLst>
            </p:cNvPr>
            <p:cNvSpPr/>
            <p:nvPr/>
          </p:nvSpPr>
          <p:spPr>
            <a:xfrm>
              <a:off x="4117572" y="2545302"/>
              <a:ext cx="620826" cy="699002"/>
            </a:xfrm>
            <a:custGeom>
              <a:avLst/>
              <a:gdLst/>
              <a:ahLst/>
              <a:cxnLst/>
              <a:rect l="l" t="t" r="r" b="b"/>
              <a:pathLst>
                <a:path w="43805" h="49321" extrusionOk="0">
                  <a:moveTo>
                    <a:pt x="19687" y="0"/>
                  </a:moveTo>
                  <a:cubicBezTo>
                    <a:pt x="16457" y="0"/>
                    <a:pt x="13540" y="884"/>
                    <a:pt x="10752" y="3106"/>
                  </a:cubicBezTo>
                  <a:cubicBezTo>
                    <a:pt x="7232" y="5912"/>
                    <a:pt x="4802" y="9979"/>
                    <a:pt x="3393" y="14212"/>
                  </a:cubicBezTo>
                  <a:cubicBezTo>
                    <a:pt x="723" y="22253"/>
                    <a:pt x="1" y="32465"/>
                    <a:pt x="4014" y="40188"/>
                  </a:cubicBezTo>
                  <a:cubicBezTo>
                    <a:pt x="7511" y="46347"/>
                    <a:pt x="13720" y="49320"/>
                    <a:pt x="20420" y="49320"/>
                  </a:cubicBezTo>
                  <a:cubicBezTo>
                    <a:pt x="21485" y="49320"/>
                    <a:pt x="22562" y="49245"/>
                    <a:pt x="23643" y="49096"/>
                  </a:cubicBezTo>
                  <a:cubicBezTo>
                    <a:pt x="29983" y="48217"/>
                    <a:pt x="38128" y="44196"/>
                    <a:pt x="40996" y="38178"/>
                  </a:cubicBezTo>
                  <a:cubicBezTo>
                    <a:pt x="43804" y="32282"/>
                    <a:pt x="42115" y="25294"/>
                    <a:pt x="40173" y="19410"/>
                  </a:cubicBezTo>
                  <a:cubicBezTo>
                    <a:pt x="39694" y="17960"/>
                    <a:pt x="39163" y="16486"/>
                    <a:pt x="38561" y="15035"/>
                  </a:cubicBezTo>
                  <a:cubicBezTo>
                    <a:pt x="35656" y="8029"/>
                    <a:pt x="31116" y="1525"/>
                    <a:pt x="22984" y="271"/>
                  </a:cubicBezTo>
                  <a:cubicBezTo>
                    <a:pt x="21847" y="96"/>
                    <a:pt x="20750" y="0"/>
                    <a:pt x="1968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358;p45">
              <a:extLst>
                <a:ext uri="{FF2B5EF4-FFF2-40B4-BE49-F238E27FC236}">
                  <a16:creationId xmlns:a16="http://schemas.microsoft.com/office/drawing/2014/main" id="{643A44E0-3D7D-C37E-1B0A-3F39F69E455B}"/>
                </a:ext>
              </a:extLst>
            </p:cNvPr>
            <p:cNvSpPr/>
            <p:nvPr/>
          </p:nvSpPr>
          <p:spPr>
            <a:xfrm>
              <a:off x="4137938" y="2568262"/>
              <a:ext cx="580024" cy="653069"/>
            </a:xfrm>
            <a:custGeom>
              <a:avLst/>
              <a:gdLst/>
              <a:ahLst/>
              <a:cxnLst/>
              <a:rect l="l" t="t" r="r" b="b"/>
              <a:pathLst>
                <a:path w="40926" h="46080" extrusionOk="0">
                  <a:moveTo>
                    <a:pt x="18390" y="1"/>
                  </a:moveTo>
                  <a:cubicBezTo>
                    <a:pt x="15372" y="1"/>
                    <a:pt x="12646" y="826"/>
                    <a:pt x="10045" y="2902"/>
                  </a:cubicBezTo>
                  <a:cubicBezTo>
                    <a:pt x="6757" y="5524"/>
                    <a:pt x="4484" y="9324"/>
                    <a:pt x="3170" y="13279"/>
                  </a:cubicBezTo>
                  <a:cubicBezTo>
                    <a:pt x="674" y="20792"/>
                    <a:pt x="0" y="30332"/>
                    <a:pt x="3748" y="37547"/>
                  </a:cubicBezTo>
                  <a:cubicBezTo>
                    <a:pt x="7015" y="43300"/>
                    <a:pt x="12814" y="46079"/>
                    <a:pt x="19071" y="46079"/>
                  </a:cubicBezTo>
                  <a:cubicBezTo>
                    <a:pt x="20068" y="46079"/>
                    <a:pt x="21077" y="46008"/>
                    <a:pt x="22089" y="45868"/>
                  </a:cubicBezTo>
                  <a:cubicBezTo>
                    <a:pt x="28011" y="45048"/>
                    <a:pt x="35622" y="41292"/>
                    <a:pt x="38301" y="35671"/>
                  </a:cubicBezTo>
                  <a:cubicBezTo>
                    <a:pt x="40926" y="30163"/>
                    <a:pt x="39345" y="23633"/>
                    <a:pt x="37531" y="18135"/>
                  </a:cubicBezTo>
                  <a:cubicBezTo>
                    <a:pt x="37084" y="16779"/>
                    <a:pt x="36587" y="15404"/>
                    <a:pt x="36024" y="14047"/>
                  </a:cubicBezTo>
                  <a:cubicBezTo>
                    <a:pt x="33312" y="7502"/>
                    <a:pt x="29069" y="1426"/>
                    <a:pt x="21472" y="254"/>
                  </a:cubicBezTo>
                  <a:cubicBezTo>
                    <a:pt x="20409" y="90"/>
                    <a:pt x="19383" y="1"/>
                    <a:pt x="1839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359;p45">
              <a:extLst>
                <a:ext uri="{FF2B5EF4-FFF2-40B4-BE49-F238E27FC236}">
                  <a16:creationId xmlns:a16="http://schemas.microsoft.com/office/drawing/2014/main" id="{A5AA253F-CBB5-23A0-3339-0147AF11FFBA}"/>
                </a:ext>
              </a:extLst>
            </p:cNvPr>
            <p:cNvSpPr/>
            <p:nvPr/>
          </p:nvSpPr>
          <p:spPr>
            <a:xfrm>
              <a:off x="4128329" y="2855085"/>
              <a:ext cx="135503" cy="243753"/>
            </a:xfrm>
            <a:custGeom>
              <a:avLst/>
              <a:gdLst/>
              <a:ahLst/>
              <a:cxnLst/>
              <a:rect l="l" t="t" r="r" b="b"/>
              <a:pathLst>
                <a:path w="9561" h="17199" extrusionOk="0">
                  <a:moveTo>
                    <a:pt x="2081" y="1"/>
                  </a:moveTo>
                  <a:cubicBezTo>
                    <a:pt x="2081" y="11"/>
                    <a:pt x="2080" y="21"/>
                    <a:pt x="2080" y="30"/>
                  </a:cubicBezTo>
                  <a:lnTo>
                    <a:pt x="2080" y="30"/>
                  </a:lnTo>
                  <a:cubicBezTo>
                    <a:pt x="2080" y="21"/>
                    <a:pt x="2081" y="11"/>
                    <a:pt x="2081" y="1"/>
                  </a:cubicBezTo>
                  <a:close/>
                  <a:moveTo>
                    <a:pt x="2080" y="30"/>
                  </a:moveTo>
                  <a:cubicBezTo>
                    <a:pt x="2064" y="332"/>
                    <a:pt x="2037" y="651"/>
                    <a:pt x="2010" y="980"/>
                  </a:cubicBezTo>
                  <a:lnTo>
                    <a:pt x="2010" y="980"/>
                  </a:lnTo>
                  <a:cubicBezTo>
                    <a:pt x="2039" y="666"/>
                    <a:pt x="2063" y="350"/>
                    <a:pt x="2080" y="30"/>
                  </a:cubicBezTo>
                  <a:close/>
                  <a:moveTo>
                    <a:pt x="2010" y="980"/>
                  </a:moveTo>
                  <a:lnTo>
                    <a:pt x="2010" y="980"/>
                  </a:lnTo>
                  <a:cubicBezTo>
                    <a:pt x="1587" y="5458"/>
                    <a:pt x="0" y="9401"/>
                    <a:pt x="2197" y="13908"/>
                  </a:cubicBezTo>
                  <a:cubicBezTo>
                    <a:pt x="2715" y="14965"/>
                    <a:pt x="3054" y="16308"/>
                    <a:pt x="3793" y="17198"/>
                  </a:cubicBezTo>
                  <a:cubicBezTo>
                    <a:pt x="3903" y="15601"/>
                    <a:pt x="3736" y="13983"/>
                    <a:pt x="4219" y="12421"/>
                  </a:cubicBezTo>
                  <a:cubicBezTo>
                    <a:pt x="4601" y="11180"/>
                    <a:pt x="9561" y="8517"/>
                    <a:pt x="8602" y="7278"/>
                  </a:cubicBezTo>
                  <a:cubicBezTo>
                    <a:pt x="8404" y="7021"/>
                    <a:pt x="7955" y="6827"/>
                    <a:pt x="7162" y="6716"/>
                  </a:cubicBezTo>
                  <a:cubicBezTo>
                    <a:pt x="5816" y="6530"/>
                    <a:pt x="4232" y="6857"/>
                    <a:pt x="3114" y="5866"/>
                  </a:cubicBezTo>
                  <a:cubicBezTo>
                    <a:pt x="1726" y="4635"/>
                    <a:pt x="1870" y="2674"/>
                    <a:pt x="2010" y="98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360;p45">
              <a:extLst>
                <a:ext uri="{FF2B5EF4-FFF2-40B4-BE49-F238E27FC236}">
                  <a16:creationId xmlns:a16="http://schemas.microsoft.com/office/drawing/2014/main" id="{1A9B6A7A-0C3B-3E28-78AB-901EB0F685F7}"/>
                </a:ext>
              </a:extLst>
            </p:cNvPr>
            <p:cNvSpPr/>
            <p:nvPr/>
          </p:nvSpPr>
          <p:spPr>
            <a:xfrm>
              <a:off x="4255442" y="2599710"/>
              <a:ext cx="292733" cy="316174"/>
            </a:xfrm>
            <a:custGeom>
              <a:avLst/>
              <a:gdLst/>
              <a:ahLst/>
              <a:cxnLst/>
              <a:rect l="l" t="t" r="r" b="b"/>
              <a:pathLst>
                <a:path w="20655" h="22309" extrusionOk="0">
                  <a:moveTo>
                    <a:pt x="10460" y="0"/>
                  </a:moveTo>
                  <a:cubicBezTo>
                    <a:pt x="8714" y="0"/>
                    <a:pt x="6992" y="360"/>
                    <a:pt x="5621" y="1054"/>
                  </a:cubicBezTo>
                  <a:cubicBezTo>
                    <a:pt x="2283" y="2742"/>
                    <a:pt x="0" y="6118"/>
                    <a:pt x="196" y="9868"/>
                  </a:cubicBezTo>
                  <a:cubicBezTo>
                    <a:pt x="292" y="11695"/>
                    <a:pt x="1152" y="12248"/>
                    <a:pt x="1893" y="13831"/>
                  </a:cubicBezTo>
                  <a:cubicBezTo>
                    <a:pt x="2766" y="15692"/>
                    <a:pt x="2114" y="17876"/>
                    <a:pt x="3425" y="19601"/>
                  </a:cubicBezTo>
                  <a:cubicBezTo>
                    <a:pt x="4958" y="21617"/>
                    <a:pt x="7607" y="22309"/>
                    <a:pt x="10158" y="22309"/>
                  </a:cubicBezTo>
                  <a:cubicBezTo>
                    <a:pt x="11174" y="22309"/>
                    <a:pt x="12174" y="22199"/>
                    <a:pt x="13082" y="22020"/>
                  </a:cubicBezTo>
                  <a:cubicBezTo>
                    <a:pt x="16160" y="21411"/>
                    <a:pt x="19809" y="19733"/>
                    <a:pt x="20357" y="16389"/>
                  </a:cubicBezTo>
                  <a:cubicBezTo>
                    <a:pt x="20654" y="14578"/>
                    <a:pt x="19766" y="13648"/>
                    <a:pt x="19420" y="12022"/>
                  </a:cubicBezTo>
                  <a:cubicBezTo>
                    <a:pt x="18758" y="8929"/>
                    <a:pt x="19811" y="5955"/>
                    <a:pt x="18125" y="3407"/>
                  </a:cubicBezTo>
                  <a:cubicBezTo>
                    <a:pt x="17816" y="2941"/>
                    <a:pt x="17417" y="2489"/>
                    <a:pt x="16899" y="2053"/>
                  </a:cubicBezTo>
                  <a:cubicBezTo>
                    <a:pt x="15245" y="663"/>
                    <a:pt x="12829" y="0"/>
                    <a:pt x="1046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361;p45">
              <a:extLst>
                <a:ext uri="{FF2B5EF4-FFF2-40B4-BE49-F238E27FC236}">
                  <a16:creationId xmlns:a16="http://schemas.microsoft.com/office/drawing/2014/main" id="{238157F5-8890-9489-509B-2C28E60B0A2D}"/>
                </a:ext>
              </a:extLst>
            </p:cNvPr>
            <p:cNvSpPr/>
            <p:nvPr/>
          </p:nvSpPr>
          <p:spPr>
            <a:xfrm>
              <a:off x="4396161" y="2608511"/>
              <a:ext cx="114514" cy="67532"/>
            </a:xfrm>
            <a:custGeom>
              <a:avLst/>
              <a:gdLst/>
              <a:ahLst/>
              <a:cxnLst/>
              <a:rect l="l" t="t" r="r" b="b"/>
              <a:pathLst>
                <a:path w="8080" h="4765" extrusionOk="0">
                  <a:moveTo>
                    <a:pt x="2408" y="0"/>
                  </a:moveTo>
                  <a:cubicBezTo>
                    <a:pt x="616" y="0"/>
                    <a:pt x="0" y="2753"/>
                    <a:pt x="1948" y="3313"/>
                  </a:cubicBezTo>
                  <a:cubicBezTo>
                    <a:pt x="2727" y="3537"/>
                    <a:pt x="3358" y="3796"/>
                    <a:pt x="4047" y="4216"/>
                  </a:cubicBezTo>
                  <a:cubicBezTo>
                    <a:pt x="4500" y="4494"/>
                    <a:pt x="5163" y="4765"/>
                    <a:pt x="5765" y="4765"/>
                  </a:cubicBezTo>
                  <a:cubicBezTo>
                    <a:pt x="6285" y="4765"/>
                    <a:pt x="6758" y="4563"/>
                    <a:pt x="7012" y="3988"/>
                  </a:cubicBezTo>
                  <a:cubicBezTo>
                    <a:pt x="8080" y="1573"/>
                    <a:pt x="4588" y="458"/>
                    <a:pt x="2846" y="52"/>
                  </a:cubicBezTo>
                  <a:cubicBezTo>
                    <a:pt x="2694" y="17"/>
                    <a:pt x="2547" y="0"/>
                    <a:pt x="240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362;p45">
              <a:extLst>
                <a:ext uri="{FF2B5EF4-FFF2-40B4-BE49-F238E27FC236}">
                  <a16:creationId xmlns:a16="http://schemas.microsoft.com/office/drawing/2014/main" id="{DC3DF770-391E-E0F5-F102-5C5136976D98}"/>
                </a:ext>
              </a:extLst>
            </p:cNvPr>
            <p:cNvSpPr/>
            <p:nvPr/>
          </p:nvSpPr>
          <p:spPr>
            <a:xfrm>
              <a:off x="4389925" y="2849657"/>
              <a:ext cx="162091" cy="228617"/>
            </a:xfrm>
            <a:custGeom>
              <a:avLst/>
              <a:gdLst/>
              <a:ahLst/>
              <a:cxnLst/>
              <a:rect l="l" t="t" r="r" b="b"/>
              <a:pathLst>
                <a:path w="11437" h="16131" extrusionOk="0">
                  <a:moveTo>
                    <a:pt x="4259" y="1"/>
                  </a:moveTo>
                  <a:cubicBezTo>
                    <a:pt x="2905" y="1"/>
                    <a:pt x="1590" y="640"/>
                    <a:pt x="879" y="1913"/>
                  </a:cubicBezTo>
                  <a:cubicBezTo>
                    <a:pt x="43" y="3410"/>
                    <a:pt x="723" y="5183"/>
                    <a:pt x="767" y="6769"/>
                  </a:cubicBezTo>
                  <a:cubicBezTo>
                    <a:pt x="814" y="8563"/>
                    <a:pt x="1" y="10237"/>
                    <a:pt x="33" y="12063"/>
                  </a:cubicBezTo>
                  <a:cubicBezTo>
                    <a:pt x="83" y="14958"/>
                    <a:pt x="2206" y="16130"/>
                    <a:pt x="4580" y="16130"/>
                  </a:cubicBezTo>
                  <a:cubicBezTo>
                    <a:pt x="5199" y="16130"/>
                    <a:pt x="5834" y="16051"/>
                    <a:pt x="6455" y="15902"/>
                  </a:cubicBezTo>
                  <a:cubicBezTo>
                    <a:pt x="10124" y="15020"/>
                    <a:pt x="11437" y="11064"/>
                    <a:pt x="10997" y="7743"/>
                  </a:cubicBezTo>
                  <a:cubicBezTo>
                    <a:pt x="10615" y="4853"/>
                    <a:pt x="8884" y="1780"/>
                    <a:pt x="6196" y="454"/>
                  </a:cubicBezTo>
                  <a:cubicBezTo>
                    <a:pt x="5585" y="152"/>
                    <a:pt x="4917" y="1"/>
                    <a:pt x="42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63;p45">
              <a:extLst>
                <a:ext uri="{FF2B5EF4-FFF2-40B4-BE49-F238E27FC236}">
                  <a16:creationId xmlns:a16="http://schemas.microsoft.com/office/drawing/2014/main" id="{8DCAF9F9-94BF-70B2-A84A-38F3B030A4BC}"/>
                </a:ext>
              </a:extLst>
            </p:cNvPr>
            <p:cNvSpPr/>
            <p:nvPr/>
          </p:nvSpPr>
          <p:spPr>
            <a:xfrm>
              <a:off x="4313733" y="2804971"/>
              <a:ext cx="45054" cy="16766"/>
            </a:xfrm>
            <a:custGeom>
              <a:avLst/>
              <a:gdLst/>
              <a:ahLst/>
              <a:cxnLst/>
              <a:rect l="l" t="t" r="r" b="b"/>
              <a:pathLst>
                <a:path w="3179" h="1183" extrusionOk="0">
                  <a:moveTo>
                    <a:pt x="2955" y="1"/>
                  </a:moveTo>
                  <a:cubicBezTo>
                    <a:pt x="2936" y="1"/>
                    <a:pt x="2917" y="4"/>
                    <a:pt x="2898" y="10"/>
                  </a:cubicBezTo>
                  <a:cubicBezTo>
                    <a:pt x="2539" y="124"/>
                    <a:pt x="2266" y="387"/>
                    <a:pt x="1897" y="491"/>
                  </a:cubicBezTo>
                  <a:cubicBezTo>
                    <a:pt x="1759" y="530"/>
                    <a:pt x="1625" y="549"/>
                    <a:pt x="1494" y="549"/>
                  </a:cubicBezTo>
                  <a:cubicBezTo>
                    <a:pt x="1146" y="549"/>
                    <a:pt x="823" y="417"/>
                    <a:pt x="526" y="193"/>
                  </a:cubicBezTo>
                  <a:cubicBezTo>
                    <a:pt x="482" y="160"/>
                    <a:pt x="437" y="146"/>
                    <a:pt x="393" y="146"/>
                  </a:cubicBezTo>
                  <a:cubicBezTo>
                    <a:pt x="184" y="146"/>
                    <a:pt x="0" y="459"/>
                    <a:pt x="195" y="622"/>
                  </a:cubicBezTo>
                  <a:lnTo>
                    <a:pt x="197" y="623"/>
                  </a:lnTo>
                  <a:cubicBezTo>
                    <a:pt x="624" y="977"/>
                    <a:pt x="1107" y="1182"/>
                    <a:pt x="1653" y="1182"/>
                  </a:cubicBezTo>
                  <a:cubicBezTo>
                    <a:pt x="1718" y="1182"/>
                    <a:pt x="1783" y="1179"/>
                    <a:pt x="1850" y="1173"/>
                  </a:cubicBezTo>
                  <a:cubicBezTo>
                    <a:pt x="2366" y="1130"/>
                    <a:pt x="3020" y="799"/>
                    <a:pt x="3149" y="261"/>
                  </a:cubicBezTo>
                  <a:cubicBezTo>
                    <a:pt x="3178" y="136"/>
                    <a:pt x="3082" y="1"/>
                    <a:pt x="295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364;p45">
              <a:extLst>
                <a:ext uri="{FF2B5EF4-FFF2-40B4-BE49-F238E27FC236}">
                  <a16:creationId xmlns:a16="http://schemas.microsoft.com/office/drawing/2014/main" id="{C0300C50-2DFE-D7BD-21D6-95ADD04414B3}"/>
                </a:ext>
              </a:extLst>
            </p:cNvPr>
            <p:cNvSpPr/>
            <p:nvPr/>
          </p:nvSpPr>
          <p:spPr>
            <a:xfrm>
              <a:off x="4442632" y="2776115"/>
              <a:ext cx="51021" cy="21273"/>
            </a:xfrm>
            <a:custGeom>
              <a:avLst/>
              <a:gdLst/>
              <a:ahLst/>
              <a:cxnLst/>
              <a:rect l="l" t="t" r="r" b="b"/>
              <a:pathLst>
                <a:path w="3600" h="1501" extrusionOk="0">
                  <a:moveTo>
                    <a:pt x="3418" y="0"/>
                  </a:moveTo>
                  <a:cubicBezTo>
                    <a:pt x="3403" y="0"/>
                    <a:pt x="3387" y="2"/>
                    <a:pt x="3373" y="8"/>
                  </a:cubicBezTo>
                  <a:cubicBezTo>
                    <a:pt x="2890" y="172"/>
                    <a:pt x="2565" y="594"/>
                    <a:pt x="2077" y="774"/>
                  </a:cubicBezTo>
                  <a:cubicBezTo>
                    <a:pt x="1807" y="872"/>
                    <a:pt x="1534" y="916"/>
                    <a:pt x="1261" y="916"/>
                  </a:cubicBezTo>
                  <a:cubicBezTo>
                    <a:pt x="968" y="916"/>
                    <a:pt x="675" y="866"/>
                    <a:pt x="384" y="780"/>
                  </a:cubicBezTo>
                  <a:cubicBezTo>
                    <a:pt x="356" y="772"/>
                    <a:pt x="329" y="768"/>
                    <a:pt x="305" y="768"/>
                  </a:cubicBezTo>
                  <a:cubicBezTo>
                    <a:pt x="61" y="768"/>
                    <a:pt x="0" y="1144"/>
                    <a:pt x="255" y="1248"/>
                  </a:cubicBezTo>
                  <a:cubicBezTo>
                    <a:pt x="665" y="1415"/>
                    <a:pt x="1080" y="1500"/>
                    <a:pt x="1501" y="1500"/>
                  </a:cubicBezTo>
                  <a:cubicBezTo>
                    <a:pt x="1749" y="1500"/>
                    <a:pt x="2000" y="1471"/>
                    <a:pt x="2253" y="1411"/>
                  </a:cubicBezTo>
                  <a:cubicBezTo>
                    <a:pt x="2836" y="1273"/>
                    <a:pt x="3540" y="809"/>
                    <a:pt x="3592" y="175"/>
                  </a:cubicBezTo>
                  <a:cubicBezTo>
                    <a:pt x="3599" y="82"/>
                    <a:pt x="3507" y="0"/>
                    <a:pt x="341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365;p45">
              <a:extLst>
                <a:ext uri="{FF2B5EF4-FFF2-40B4-BE49-F238E27FC236}">
                  <a16:creationId xmlns:a16="http://schemas.microsoft.com/office/drawing/2014/main" id="{814DB442-0DDC-FE49-F20C-A1F2EB4D5341}"/>
                </a:ext>
              </a:extLst>
            </p:cNvPr>
            <p:cNvSpPr/>
            <p:nvPr/>
          </p:nvSpPr>
          <p:spPr>
            <a:xfrm>
              <a:off x="4369772" y="2797275"/>
              <a:ext cx="46046" cy="50142"/>
            </a:xfrm>
            <a:custGeom>
              <a:avLst/>
              <a:gdLst/>
              <a:ahLst/>
              <a:cxnLst/>
              <a:rect l="l" t="t" r="r" b="b"/>
              <a:pathLst>
                <a:path w="3249" h="3538" extrusionOk="0">
                  <a:moveTo>
                    <a:pt x="259" y="0"/>
                  </a:moveTo>
                  <a:cubicBezTo>
                    <a:pt x="90" y="0"/>
                    <a:pt x="1" y="262"/>
                    <a:pt x="171" y="352"/>
                  </a:cubicBezTo>
                  <a:lnTo>
                    <a:pt x="169" y="352"/>
                  </a:lnTo>
                  <a:cubicBezTo>
                    <a:pt x="767" y="665"/>
                    <a:pt x="1351" y="1039"/>
                    <a:pt x="1825" y="1522"/>
                  </a:cubicBezTo>
                  <a:cubicBezTo>
                    <a:pt x="2078" y="1778"/>
                    <a:pt x="2281" y="2087"/>
                    <a:pt x="2320" y="2454"/>
                  </a:cubicBezTo>
                  <a:cubicBezTo>
                    <a:pt x="2355" y="2793"/>
                    <a:pt x="2140" y="3064"/>
                    <a:pt x="2202" y="3404"/>
                  </a:cubicBezTo>
                  <a:cubicBezTo>
                    <a:pt x="2216" y="3481"/>
                    <a:pt x="2299" y="3538"/>
                    <a:pt x="2377" y="3538"/>
                  </a:cubicBezTo>
                  <a:cubicBezTo>
                    <a:pt x="2393" y="3538"/>
                    <a:pt x="2409" y="3535"/>
                    <a:pt x="2424" y="3530"/>
                  </a:cubicBezTo>
                  <a:cubicBezTo>
                    <a:pt x="3248" y="3245"/>
                    <a:pt x="2978" y="2050"/>
                    <a:pt x="2615" y="1498"/>
                  </a:cubicBezTo>
                  <a:cubicBezTo>
                    <a:pt x="2105" y="721"/>
                    <a:pt x="1163" y="296"/>
                    <a:pt x="315" y="10"/>
                  </a:cubicBezTo>
                  <a:cubicBezTo>
                    <a:pt x="295" y="3"/>
                    <a:pt x="276" y="0"/>
                    <a:pt x="2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366;p45">
              <a:extLst>
                <a:ext uri="{FF2B5EF4-FFF2-40B4-BE49-F238E27FC236}">
                  <a16:creationId xmlns:a16="http://schemas.microsoft.com/office/drawing/2014/main" id="{7B1D6A24-6FAD-63C6-4B88-F6F25EDD56DA}"/>
                </a:ext>
              </a:extLst>
            </p:cNvPr>
            <p:cNvSpPr/>
            <p:nvPr/>
          </p:nvSpPr>
          <p:spPr>
            <a:xfrm>
              <a:off x="4424350" y="2835725"/>
              <a:ext cx="35771" cy="28062"/>
            </a:xfrm>
            <a:custGeom>
              <a:avLst/>
              <a:gdLst/>
              <a:ahLst/>
              <a:cxnLst/>
              <a:rect l="l" t="t" r="r" b="b"/>
              <a:pathLst>
                <a:path w="2524" h="1980" extrusionOk="0">
                  <a:moveTo>
                    <a:pt x="2005" y="0"/>
                  </a:moveTo>
                  <a:cubicBezTo>
                    <a:pt x="1920" y="0"/>
                    <a:pt x="1834" y="31"/>
                    <a:pt x="1773" y="91"/>
                  </a:cubicBezTo>
                  <a:cubicBezTo>
                    <a:pt x="1511" y="343"/>
                    <a:pt x="1530" y="782"/>
                    <a:pt x="1278" y="1069"/>
                  </a:cubicBezTo>
                  <a:cubicBezTo>
                    <a:pt x="1080" y="1296"/>
                    <a:pt x="810" y="1365"/>
                    <a:pt x="528" y="1365"/>
                  </a:cubicBezTo>
                  <a:cubicBezTo>
                    <a:pt x="459" y="1365"/>
                    <a:pt x="389" y="1360"/>
                    <a:pt x="319" y="1354"/>
                  </a:cubicBezTo>
                  <a:cubicBezTo>
                    <a:pt x="312" y="1353"/>
                    <a:pt x="305" y="1352"/>
                    <a:pt x="297" y="1352"/>
                  </a:cubicBezTo>
                  <a:cubicBezTo>
                    <a:pt x="73" y="1352"/>
                    <a:pt x="0" y="1699"/>
                    <a:pt x="199" y="1803"/>
                  </a:cubicBezTo>
                  <a:cubicBezTo>
                    <a:pt x="417" y="1918"/>
                    <a:pt x="649" y="1979"/>
                    <a:pt x="879" y="1979"/>
                  </a:cubicBezTo>
                  <a:cubicBezTo>
                    <a:pt x="1161" y="1979"/>
                    <a:pt x="1438" y="1887"/>
                    <a:pt x="1679" y="1690"/>
                  </a:cubicBezTo>
                  <a:cubicBezTo>
                    <a:pt x="2066" y="1375"/>
                    <a:pt x="2524" y="654"/>
                    <a:pt x="2272" y="155"/>
                  </a:cubicBezTo>
                  <a:cubicBezTo>
                    <a:pt x="2219" y="50"/>
                    <a:pt x="2113" y="0"/>
                    <a:pt x="20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367;p45">
              <a:extLst>
                <a:ext uri="{FF2B5EF4-FFF2-40B4-BE49-F238E27FC236}">
                  <a16:creationId xmlns:a16="http://schemas.microsoft.com/office/drawing/2014/main" id="{94D24FA0-B923-9F91-928D-C6B11B81D6D9}"/>
                </a:ext>
              </a:extLst>
            </p:cNvPr>
            <p:cNvSpPr/>
            <p:nvPr/>
          </p:nvSpPr>
          <p:spPr>
            <a:xfrm>
              <a:off x="4248668" y="2810923"/>
              <a:ext cx="78700" cy="51191"/>
            </a:xfrm>
            <a:custGeom>
              <a:avLst/>
              <a:gdLst/>
              <a:ahLst/>
              <a:cxnLst/>
              <a:rect l="l" t="t" r="r" b="b"/>
              <a:pathLst>
                <a:path w="5553" h="3612" extrusionOk="0">
                  <a:moveTo>
                    <a:pt x="2397" y="1"/>
                  </a:moveTo>
                  <a:cubicBezTo>
                    <a:pt x="1875" y="1"/>
                    <a:pt x="1351" y="134"/>
                    <a:pt x="867" y="425"/>
                  </a:cubicBezTo>
                  <a:cubicBezTo>
                    <a:pt x="46" y="919"/>
                    <a:pt x="0" y="2192"/>
                    <a:pt x="867" y="2674"/>
                  </a:cubicBezTo>
                  <a:cubicBezTo>
                    <a:pt x="1749" y="3165"/>
                    <a:pt x="2700" y="3600"/>
                    <a:pt x="3659" y="3600"/>
                  </a:cubicBezTo>
                  <a:cubicBezTo>
                    <a:pt x="3682" y="3600"/>
                    <a:pt x="3705" y="3600"/>
                    <a:pt x="3729" y="3600"/>
                  </a:cubicBezTo>
                  <a:cubicBezTo>
                    <a:pt x="3785" y="3608"/>
                    <a:pt x="3841" y="3612"/>
                    <a:pt x="3897" y="3612"/>
                  </a:cubicBezTo>
                  <a:cubicBezTo>
                    <a:pt x="4063" y="3612"/>
                    <a:pt x="4228" y="3577"/>
                    <a:pt x="4381" y="3511"/>
                  </a:cubicBezTo>
                  <a:cubicBezTo>
                    <a:pt x="4607" y="3454"/>
                    <a:pt x="4825" y="3370"/>
                    <a:pt x="5031" y="3261"/>
                  </a:cubicBezTo>
                  <a:cubicBezTo>
                    <a:pt x="5531" y="2998"/>
                    <a:pt x="5552" y="2463"/>
                    <a:pt x="5309" y="2068"/>
                  </a:cubicBezTo>
                  <a:cubicBezTo>
                    <a:pt x="5298" y="1773"/>
                    <a:pt x="5190" y="1469"/>
                    <a:pt x="4946" y="1191"/>
                  </a:cubicBezTo>
                  <a:cubicBezTo>
                    <a:pt x="4282" y="443"/>
                    <a:pt x="3344" y="1"/>
                    <a:pt x="239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368;p45">
              <a:extLst>
                <a:ext uri="{FF2B5EF4-FFF2-40B4-BE49-F238E27FC236}">
                  <a16:creationId xmlns:a16="http://schemas.microsoft.com/office/drawing/2014/main" id="{815E3B1E-8A0A-79D4-2D4D-3A27AC0D177F}"/>
                </a:ext>
              </a:extLst>
            </p:cNvPr>
            <p:cNvSpPr/>
            <p:nvPr/>
          </p:nvSpPr>
          <p:spPr>
            <a:xfrm>
              <a:off x="4505417" y="2761475"/>
              <a:ext cx="63960" cy="56931"/>
            </a:xfrm>
            <a:custGeom>
              <a:avLst/>
              <a:gdLst/>
              <a:ahLst/>
              <a:cxnLst/>
              <a:rect l="l" t="t" r="r" b="b"/>
              <a:pathLst>
                <a:path w="4513" h="4017" extrusionOk="0">
                  <a:moveTo>
                    <a:pt x="3321" y="2425"/>
                  </a:moveTo>
                  <a:cubicBezTo>
                    <a:pt x="3331" y="2425"/>
                    <a:pt x="3311" y="2436"/>
                    <a:pt x="3257" y="2459"/>
                  </a:cubicBezTo>
                  <a:cubicBezTo>
                    <a:pt x="3254" y="2454"/>
                    <a:pt x="3252" y="2447"/>
                    <a:pt x="3251" y="2442"/>
                  </a:cubicBezTo>
                  <a:cubicBezTo>
                    <a:pt x="3290" y="2431"/>
                    <a:pt x="3314" y="2425"/>
                    <a:pt x="3321" y="2425"/>
                  </a:cubicBezTo>
                  <a:close/>
                  <a:moveTo>
                    <a:pt x="3223" y="0"/>
                  </a:moveTo>
                  <a:cubicBezTo>
                    <a:pt x="3021" y="0"/>
                    <a:pt x="2820" y="56"/>
                    <a:pt x="2641" y="182"/>
                  </a:cubicBezTo>
                  <a:cubicBezTo>
                    <a:pt x="2188" y="502"/>
                    <a:pt x="1749" y="756"/>
                    <a:pt x="1367" y="1173"/>
                  </a:cubicBezTo>
                  <a:cubicBezTo>
                    <a:pt x="978" y="1595"/>
                    <a:pt x="668" y="2090"/>
                    <a:pt x="378" y="2583"/>
                  </a:cubicBezTo>
                  <a:cubicBezTo>
                    <a:pt x="0" y="3222"/>
                    <a:pt x="590" y="3942"/>
                    <a:pt x="1193" y="3942"/>
                  </a:cubicBezTo>
                  <a:cubicBezTo>
                    <a:pt x="1289" y="3942"/>
                    <a:pt x="1386" y="3923"/>
                    <a:pt x="1479" y="3884"/>
                  </a:cubicBezTo>
                  <a:cubicBezTo>
                    <a:pt x="1669" y="3972"/>
                    <a:pt x="1877" y="4017"/>
                    <a:pt x="2088" y="4017"/>
                  </a:cubicBezTo>
                  <a:cubicBezTo>
                    <a:pt x="2333" y="4017"/>
                    <a:pt x="2583" y="3957"/>
                    <a:pt x="2813" y="3835"/>
                  </a:cubicBezTo>
                  <a:cubicBezTo>
                    <a:pt x="3742" y="3347"/>
                    <a:pt x="4429" y="2271"/>
                    <a:pt x="4479" y="1237"/>
                  </a:cubicBezTo>
                  <a:cubicBezTo>
                    <a:pt x="4513" y="567"/>
                    <a:pt x="3865" y="0"/>
                    <a:pt x="32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369;p45">
              <a:extLst>
                <a:ext uri="{FF2B5EF4-FFF2-40B4-BE49-F238E27FC236}">
                  <a16:creationId xmlns:a16="http://schemas.microsoft.com/office/drawing/2014/main" id="{5187A32C-423E-13BC-6B12-212C6E3164D2}"/>
                </a:ext>
              </a:extLst>
            </p:cNvPr>
            <p:cNvSpPr/>
            <p:nvPr/>
          </p:nvSpPr>
          <p:spPr>
            <a:xfrm>
              <a:off x="4274206" y="2829149"/>
              <a:ext cx="33178" cy="14286"/>
            </a:xfrm>
            <a:custGeom>
              <a:avLst/>
              <a:gdLst/>
              <a:ahLst/>
              <a:cxnLst/>
              <a:rect l="l" t="t" r="r" b="b"/>
              <a:pathLst>
                <a:path w="2341" h="1008" extrusionOk="0">
                  <a:moveTo>
                    <a:pt x="896" y="0"/>
                  </a:moveTo>
                  <a:cubicBezTo>
                    <a:pt x="681" y="0"/>
                    <a:pt x="469" y="31"/>
                    <a:pt x="280" y="93"/>
                  </a:cubicBezTo>
                  <a:cubicBezTo>
                    <a:pt x="1" y="183"/>
                    <a:pt x="12" y="550"/>
                    <a:pt x="280" y="646"/>
                  </a:cubicBezTo>
                  <a:cubicBezTo>
                    <a:pt x="529" y="735"/>
                    <a:pt x="783" y="782"/>
                    <a:pt x="1036" y="854"/>
                  </a:cubicBezTo>
                  <a:cubicBezTo>
                    <a:pt x="1290" y="927"/>
                    <a:pt x="1552" y="1008"/>
                    <a:pt x="1820" y="1008"/>
                  </a:cubicBezTo>
                  <a:cubicBezTo>
                    <a:pt x="1822" y="1008"/>
                    <a:pt x="1825" y="1008"/>
                    <a:pt x="1828" y="1008"/>
                  </a:cubicBezTo>
                  <a:cubicBezTo>
                    <a:pt x="2123" y="1005"/>
                    <a:pt x="2341" y="597"/>
                    <a:pt x="2084" y="384"/>
                  </a:cubicBezTo>
                  <a:cubicBezTo>
                    <a:pt x="1774" y="126"/>
                    <a:pt x="1327" y="0"/>
                    <a:pt x="89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370;p45">
              <a:extLst>
                <a:ext uri="{FF2B5EF4-FFF2-40B4-BE49-F238E27FC236}">
                  <a16:creationId xmlns:a16="http://schemas.microsoft.com/office/drawing/2014/main" id="{522EE177-01F1-159A-2566-65E31A140CFB}"/>
                </a:ext>
              </a:extLst>
            </p:cNvPr>
            <p:cNvSpPr/>
            <p:nvPr/>
          </p:nvSpPr>
          <p:spPr>
            <a:xfrm>
              <a:off x="4533832" y="2776016"/>
              <a:ext cx="25936" cy="22818"/>
            </a:xfrm>
            <a:custGeom>
              <a:avLst/>
              <a:gdLst/>
              <a:ahLst/>
              <a:cxnLst/>
              <a:rect l="l" t="t" r="r" b="b"/>
              <a:pathLst>
                <a:path w="1830" h="1610" extrusionOk="0">
                  <a:moveTo>
                    <a:pt x="1492" y="0"/>
                  </a:moveTo>
                  <a:cubicBezTo>
                    <a:pt x="921" y="0"/>
                    <a:pt x="421" y="693"/>
                    <a:pt x="113" y="1096"/>
                  </a:cubicBezTo>
                  <a:cubicBezTo>
                    <a:pt x="0" y="1243"/>
                    <a:pt x="91" y="1476"/>
                    <a:pt x="235" y="1562"/>
                  </a:cubicBezTo>
                  <a:cubicBezTo>
                    <a:pt x="290" y="1595"/>
                    <a:pt x="346" y="1609"/>
                    <a:pt x="400" y="1609"/>
                  </a:cubicBezTo>
                  <a:cubicBezTo>
                    <a:pt x="517" y="1609"/>
                    <a:pt x="626" y="1540"/>
                    <a:pt x="703" y="1439"/>
                  </a:cubicBezTo>
                  <a:cubicBezTo>
                    <a:pt x="867" y="1227"/>
                    <a:pt x="1051" y="1029"/>
                    <a:pt x="1249" y="848"/>
                  </a:cubicBezTo>
                  <a:cubicBezTo>
                    <a:pt x="1433" y="680"/>
                    <a:pt x="1631" y="538"/>
                    <a:pt x="1749" y="316"/>
                  </a:cubicBezTo>
                  <a:cubicBezTo>
                    <a:pt x="1829" y="167"/>
                    <a:pt x="1725" y="21"/>
                    <a:pt x="1569" y="4"/>
                  </a:cubicBezTo>
                  <a:cubicBezTo>
                    <a:pt x="1543" y="2"/>
                    <a:pt x="1518" y="0"/>
                    <a:pt x="14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371;p45">
              <a:extLst>
                <a:ext uri="{FF2B5EF4-FFF2-40B4-BE49-F238E27FC236}">
                  <a16:creationId xmlns:a16="http://schemas.microsoft.com/office/drawing/2014/main" id="{1A8B8E74-2624-F685-6FD4-7CF8C250A930}"/>
                </a:ext>
              </a:extLst>
            </p:cNvPr>
            <p:cNvSpPr/>
            <p:nvPr/>
          </p:nvSpPr>
          <p:spPr>
            <a:xfrm>
              <a:off x="4356449" y="2890714"/>
              <a:ext cx="82952" cy="107569"/>
            </a:xfrm>
            <a:custGeom>
              <a:avLst/>
              <a:gdLst/>
              <a:ahLst/>
              <a:cxnLst/>
              <a:rect l="l" t="t" r="r" b="b"/>
              <a:pathLst>
                <a:path w="5853" h="7590" extrusionOk="0">
                  <a:moveTo>
                    <a:pt x="3050" y="3404"/>
                  </a:moveTo>
                  <a:cubicBezTo>
                    <a:pt x="2989" y="3410"/>
                    <a:pt x="2928" y="3413"/>
                    <a:pt x="2866" y="3413"/>
                  </a:cubicBezTo>
                  <a:cubicBezTo>
                    <a:pt x="2954" y="3410"/>
                    <a:pt x="3010" y="3406"/>
                    <a:pt x="3050" y="3404"/>
                  </a:cubicBezTo>
                  <a:close/>
                  <a:moveTo>
                    <a:pt x="3765" y="3956"/>
                  </a:moveTo>
                  <a:lnTo>
                    <a:pt x="3765" y="3956"/>
                  </a:lnTo>
                  <a:cubicBezTo>
                    <a:pt x="3771" y="3988"/>
                    <a:pt x="3784" y="4034"/>
                    <a:pt x="3810" y="4101"/>
                  </a:cubicBezTo>
                  <a:lnTo>
                    <a:pt x="3810" y="4101"/>
                  </a:lnTo>
                  <a:cubicBezTo>
                    <a:pt x="3790" y="4049"/>
                    <a:pt x="3774" y="4014"/>
                    <a:pt x="3762" y="3991"/>
                  </a:cubicBezTo>
                  <a:lnTo>
                    <a:pt x="3762" y="3991"/>
                  </a:lnTo>
                  <a:cubicBezTo>
                    <a:pt x="3763" y="3981"/>
                    <a:pt x="3764" y="3969"/>
                    <a:pt x="3765" y="3956"/>
                  </a:cubicBezTo>
                  <a:close/>
                  <a:moveTo>
                    <a:pt x="3611" y="1"/>
                  </a:moveTo>
                  <a:cubicBezTo>
                    <a:pt x="3372" y="1"/>
                    <a:pt x="3118" y="82"/>
                    <a:pt x="2881" y="273"/>
                  </a:cubicBezTo>
                  <a:cubicBezTo>
                    <a:pt x="1731" y="1195"/>
                    <a:pt x="779" y="2487"/>
                    <a:pt x="318" y="3889"/>
                  </a:cubicBezTo>
                  <a:cubicBezTo>
                    <a:pt x="1" y="4851"/>
                    <a:pt x="205" y="6117"/>
                    <a:pt x="1005" y="6789"/>
                  </a:cubicBezTo>
                  <a:cubicBezTo>
                    <a:pt x="1594" y="7283"/>
                    <a:pt x="2402" y="7590"/>
                    <a:pt x="3188" y="7590"/>
                  </a:cubicBezTo>
                  <a:cubicBezTo>
                    <a:pt x="3876" y="7590"/>
                    <a:pt x="4547" y="7355"/>
                    <a:pt x="5038" y="6806"/>
                  </a:cubicBezTo>
                  <a:cubicBezTo>
                    <a:pt x="5814" y="5939"/>
                    <a:pt x="5853" y="4281"/>
                    <a:pt x="4641" y="3718"/>
                  </a:cubicBezTo>
                  <a:cubicBezTo>
                    <a:pt x="4351" y="3582"/>
                    <a:pt x="4080" y="3481"/>
                    <a:pt x="3797" y="3428"/>
                  </a:cubicBezTo>
                  <a:lnTo>
                    <a:pt x="3797" y="3428"/>
                  </a:lnTo>
                  <a:cubicBezTo>
                    <a:pt x="3839" y="3188"/>
                    <a:pt x="3899" y="2949"/>
                    <a:pt x="3959" y="2712"/>
                  </a:cubicBezTo>
                  <a:cubicBezTo>
                    <a:pt x="4071" y="2276"/>
                    <a:pt x="4232" y="1941"/>
                    <a:pt x="4381" y="1773"/>
                  </a:cubicBezTo>
                  <a:cubicBezTo>
                    <a:pt x="5095" y="965"/>
                    <a:pt x="4435" y="1"/>
                    <a:pt x="361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372;p45">
              <a:extLst>
                <a:ext uri="{FF2B5EF4-FFF2-40B4-BE49-F238E27FC236}">
                  <a16:creationId xmlns:a16="http://schemas.microsoft.com/office/drawing/2014/main" id="{C033EC8E-EE77-377D-89E0-6C126C49B527}"/>
                </a:ext>
              </a:extLst>
            </p:cNvPr>
            <p:cNvSpPr/>
            <p:nvPr/>
          </p:nvSpPr>
          <p:spPr>
            <a:xfrm>
              <a:off x="4477667" y="2870363"/>
              <a:ext cx="125455" cy="109695"/>
            </a:xfrm>
            <a:custGeom>
              <a:avLst/>
              <a:gdLst/>
              <a:ahLst/>
              <a:cxnLst/>
              <a:rect l="l" t="t" r="r" b="b"/>
              <a:pathLst>
                <a:path w="8852" h="7740" extrusionOk="0">
                  <a:moveTo>
                    <a:pt x="3915" y="4834"/>
                  </a:moveTo>
                  <a:cubicBezTo>
                    <a:pt x="3937" y="4882"/>
                    <a:pt x="3950" y="4921"/>
                    <a:pt x="3949" y="4921"/>
                  </a:cubicBezTo>
                  <a:cubicBezTo>
                    <a:pt x="3948" y="4921"/>
                    <a:pt x="3938" y="4896"/>
                    <a:pt x="3915" y="4834"/>
                  </a:cubicBezTo>
                  <a:close/>
                  <a:moveTo>
                    <a:pt x="1322" y="1"/>
                  </a:moveTo>
                  <a:cubicBezTo>
                    <a:pt x="348" y="1"/>
                    <a:pt x="0" y="1585"/>
                    <a:pt x="864" y="2203"/>
                  </a:cubicBezTo>
                  <a:lnTo>
                    <a:pt x="862" y="2203"/>
                  </a:lnTo>
                  <a:cubicBezTo>
                    <a:pt x="1221" y="2458"/>
                    <a:pt x="1414" y="2604"/>
                    <a:pt x="1789" y="2919"/>
                  </a:cubicBezTo>
                  <a:cubicBezTo>
                    <a:pt x="2002" y="3097"/>
                    <a:pt x="2213" y="3280"/>
                    <a:pt x="2421" y="3466"/>
                  </a:cubicBezTo>
                  <a:cubicBezTo>
                    <a:pt x="2548" y="3580"/>
                    <a:pt x="2674" y="3695"/>
                    <a:pt x="2798" y="3814"/>
                  </a:cubicBezTo>
                  <a:cubicBezTo>
                    <a:pt x="2821" y="3836"/>
                    <a:pt x="2879" y="3884"/>
                    <a:pt x="2947" y="3938"/>
                  </a:cubicBezTo>
                  <a:lnTo>
                    <a:pt x="2947" y="3938"/>
                  </a:lnTo>
                  <a:cubicBezTo>
                    <a:pt x="2298" y="4468"/>
                    <a:pt x="2005" y="5362"/>
                    <a:pt x="2230" y="6183"/>
                  </a:cubicBezTo>
                  <a:cubicBezTo>
                    <a:pt x="2509" y="7199"/>
                    <a:pt x="3398" y="7739"/>
                    <a:pt x="4366" y="7739"/>
                  </a:cubicBezTo>
                  <a:cubicBezTo>
                    <a:pt x="4536" y="7739"/>
                    <a:pt x="4709" y="7722"/>
                    <a:pt x="4882" y="7688"/>
                  </a:cubicBezTo>
                  <a:cubicBezTo>
                    <a:pt x="7455" y="7184"/>
                    <a:pt x="8851" y="4007"/>
                    <a:pt x="6717" y="2140"/>
                  </a:cubicBezTo>
                  <a:cubicBezTo>
                    <a:pt x="5938" y="1456"/>
                    <a:pt x="5018" y="990"/>
                    <a:pt x="4022" y="717"/>
                  </a:cubicBezTo>
                  <a:cubicBezTo>
                    <a:pt x="3264" y="509"/>
                    <a:pt x="2478" y="400"/>
                    <a:pt x="1752" y="95"/>
                  </a:cubicBezTo>
                  <a:cubicBezTo>
                    <a:pt x="1598" y="30"/>
                    <a:pt x="1455" y="1"/>
                    <a:pt x="13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373;p45">
              <a:extLst>
                <a:ext uri="{FF2B5EF4-FFF2-40B4-BE49-F238E27FC236}">
                  <a16:creationId xmlns:a16="http://schemas.microsoft.com/office/drawing/2014/main" id="{523F46F5-A094-3C94-0005-B1CFCD38B142}"/>
                </a:ext>
              </a:extLst>
            </p:cNvPr>
            <p:cNvSpPr/>
            <p:nvPr/>
          </p:nvSpPr>
          <p:spPr>
            <a:xfrm>
              <a:off x="4390336" y="2916848"/>
              <a:ext cx="40094" cy="46897"/>
            </a:xfrm>
            <a:custGeom>
              <a:avLst/>
              <a:gdLst/>
              <a:ahLst/>
              <a:cxnLst/>
              <a:rect l="l" t="t" r="r" b="b"/>
              <a:pathLst>
                <a:path w="2829" h="3309" extrusionOk="0">
                  <a:moveTo>
                    <a:pt x="922" y="1"/>
                  </a:moveTo>
                  <a:cubicBezTo>
                    <a:pt x="851" y="1"/>
                    <a:pt x="777" y="32"/>
                    <a:pt x="724" y="105"/>
                  </a:cubicBezTo>
                  <a:lnTo>
                    <a:pt x="726" y="105"/>
                  </a:lnTo>
                  <a:cubicBezTo>
                    <a:pt x="201" y="843"/>
                    <a:pt x="0" y="1743"/>
                    <a:pt x="517" y="2543"/>
                  </a:cubicBezTo>
                  <a:cubicBezTo>
                    <a:pt x="791" y="2967"/>
                    <a:pt x="1392" y="3308"/>
                    <a:pt x="1942" y="3308"/>
                  </a:cubicBezTo>
                  <a:cubicBezTo>
                    <a:pt x="2240" y="3308"/>
                    <a:pt x="2523" y="3208"/>
                    <a:pt x="2731" y="2967"/>
                  </a:cubicBezTo>
                  <a:cubicBezTo>
                    <a:pt x="2828" y="2854"/>
                    <a:pt x="2786" y="2700"/>
                    <a:pt x="2647" y="2650"/>
                  </a:cubicBezTo>
                  <a:cubicBezTo>
                    <a:pt x="2086" y="2449"/>
                    <a:pt x="1477" y="2670"/>
                    <a:pt x="1080" y="2097"/>
                  </a:cubicBezTo>
                  <a:cubicBezTo>
                    <a:pt x="726" y="1587"/>
                    <a:pt x="830" y="841"/>
                    <a:pt x="1128" y="342"/>
                  </a:cubicBezTo>
                  <a:cubicBezTo>
                    <a:pt x="1237" y="159"/>
                    <a:pt x="1084" y="1"/>
                    <a:pt x="9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374;p45">
              <a:extLst>
                <a:ext uri="{FF2B5EF4-FFF2-40B4-BE49-F238E27FC236}">
                  <a16:creationId xmlns:a16="http://schemas.microsoft.com/office/drawing/2014/main" id="{3C0013B2-588A-00F6-6AF1-1F826B4BE553}"/>
                </a:ext>
              </a:extLst>
            </p:cNvPr>
            <p:cNvSpPr/>
            <p:nvPr/>
          </p:nvSpPr>
          <p:spPr>
            <a:xfrm>
              <a:off x="4409029" y="2944853"/>
              <a:ext cx="44530" cy="61962"/>
            </a:xfrm>
            <a:custGeom>
              <a:avLst/>
              <a:gdLst/>
              <a:ahLst/>
              <a:cxnLst/>
              <a:rect l="l" t="t" r="r" b="b"/>
              <a:pathLst>
                <a:path w="3142" h="4372" extrusionOk="0">
                  <a:moveTo>
                    <a:pt x="2149" y="0"/>
                  </a:moveTo>
                  <a:cubicBezTo>
                    <a:pt x="1571" y="0"/>
                    <a:pt x="968" y="407"/>
                    <a:pt x="805" y="939"/>
                  </a:cubicBezTo>
                  <a:cubicBezTo>
                    <a:pt x="742" y="1143"/>
                    <a:pt x="909" y="1276"/>
                    <a:pt x="1074" y="1276"/>
                  </a:cubicBezTo>
                  <a:cubicBezTo>
                    <a:pt x="1183" y="1276"/>
                    <a:pt x="1291" y="1218"/>
                    <a:pt x="1332" y="1085"/>
                  </a:cubicBezTo>
                  <a:lnTo>
                    <a:pt x="1332" y="1086"/>
                  </a:lnTo>
                  <a:cubicBezTo>
                    <a:pt x="1439" y="741"/>
                    <a:pt x="1801" y="593"/>
                    <a:pt x="2135" y="568"/>
                  </a:cubicBezTo>
                  <a:cubicBezTo>
                    <a:pt x="2146" y="567"/>
                    <a:pt x="2157" y="567"/>
                    <a:pt x="2168" y="567"/>
                  </a:cubicBezTo>
                  <a:cubicBezTo>
                    <a:pt x="2242" y="567"/>
                    <a:pt x="2306" y="585"/>
                    <a:pt x="2348" y="585"/>
                  </a:cubicBezTo>
                  <a:cubicBezTo>
                    <a:pt x="2371" y="585"/>
                    <a:pt x="2387" y="580"/>
                    <a:pt x="2394" y="564"/>
                  </a:cubicBezTo>
                  <a:lnTo>
                    <a:pt x="2394" y="564"/>
                  </a:lnTo>
                  <a:cubicBezTo>
                    <a:pt x="2298" y="780"/>
                    <a:pt x="2005" y="922"/>
                    <a:pt x="1819" y="1039"/>
                  </a:cubicBezTo>
                  <a:cubicBezTo>
                    <a:pt x="1558" y="1200"/>
                    <a:pt x="1711" y="1543"/>
                    <a:pt x="1977" y="1543"/>
                  </a:cubicBezTo>
                  <a:cubicBezTo>
                    <a:pt x="1994" y="1543"/>
                    <a:pt x="2011" y="1542"/>
                    <a:pt x="2029" y="1539"/>
                  </a:cubicBezTo>
                  <a:cubicBezTo>
                    <a:pt x="2083" y="1530"/>
                    <a:pt x="2164" y="1519"/>
                    <a:pt x="2248" y="1519"/>
                  </a:cubicBezTo>
                  <a:cubicBezTo>
                    <a:pt x="2421" y="1519"/>
                    <a:pt x="2603" y="1565"/>
                    <a:pt x="2559" y="1764"/>
                  </a:cubicBezTo>
                  <a:cubicBezTo>
                    <a:pt x="2498" y="2032"/>
                    <a:pt x="2049" y="2043"/>
                    <a:pt x="1851" y="2045"/>
                  </a:cubicBezTo>
                  <a:cubicBezTo>
                    <a:pt x="1551" y="2047"/>
                    <a:pt x="1467" y="2526"/>
                    <a:pt x="1779" y="2582"/>
                  </a:cubicBezTo>
                  <a:cubicBezTo>
                    <a:pt x="2041" y="2630"/>
                    <a:pt x="2287" y="2699"/>
                    <a:pt x="2435" y="2940"/>
                  </a:cubicBezTo>
                  <a:cubicBezTo>
                    <a:pt x="2508" y="3058"/>
                    <a:pt x="2452" y="3095"/>
                    <a:pt x="2355" y="3095"/>
                  </a:cubicBezTo>
                  <a:cubicBezTo>
                    <a:pt x="2209" y="3095"/>
                    <a:pt x="1969" y="3013"/>
                    <a:pt x="1923" y="2994"/>
                  </a:cubicBezTo>
                  <a:cubicBezTo>
                    <a:pt x="1891" y="2981"/>
                    <a:pt x="1860" y="2975"/>
                    <a:pt x="1831" y="2975"/>
                  </a:cubicBezTo>
                  <a:cubicBezTo>
                    <a:pt x="1596" y="2975"/>
                    <a:pt x="1479" y="3361"/>
                    <a:pt x="1714" y="3494"/>
                  </a:cubicBezTo>
                  <a:cubicBezTo>
                    <a:pt x="1739" y="3499"/>
                    <a:pt x="1762" y="3506"/>
                    <a:pt x="1782" y="3514"/>
                  </a:cubicBezTo>
                  <a:lnTo>
                    <a:pt x="1782" y="3514"/>
                  </a:lnTo>
                  <a:lnTo>
                    <a:pt x="1779" y="3520"/>
                  </a:lnTo>
                  <a:cubicBezTo>
                    <a:pt x="1796" y="3527"/>
                    <a:pt x="1814" y="3534"/>
                    <a:pt x="1832" y="3541"/>
                  </a:cubicBezTo>
                  <a:lnTo>
                    <a:pt x="1832" y="3541"/>
                  </a:lnTo>
                  <a:cubicBezTo>
                    <a:pt x="1913" y="3597"/>
                    <a:pt x="1928" y="3690"/>
                    <a:pt x="1876" y="3822"/>
                  </a:cubicBezTo>
                  <a:cubicBezTo>
                    <a:pt x="1860" y="3823"/>
                    <a:pt x="1844" y="3823"/>
                    <a:pt x="1828" y="3823"/>
                  </a:cubicBezTo>
                  <a:cubicBezTo>
                    <a:pt x="1645" y="3823"/>
                    <a:pt x="1465" y="3772"/>
                    <a:pt x="1310" y="3675"/>
                  </a:cubicBezTo>
                  <a:cubicBezTo>
                    <a:pt x="1035" y="3540"/>
                    <a:pt x="790" y="3339"/>
                    <a:pt x="529" y="3178"/>
                  </a:cubicBezTo>
                  <a:cubicBezTo>
                    <a:pt x="481" y="3149"/>
                    <a:pt x="434" y="3136"/>
                    <a:pt x="390" y="3136"/>
                  </a:cubicBezTo>
                  <a:cubicBezTo>
                    <a:pt x="155" y="3136"/>
                    <a:pt x="1" y="3496"/>
                    <a:pt x="252" y="3651"/>
                  </a:cubicBezTo>
                  <a:cubicBezTo>
                    <a:pt x="725" y="3941"/>
                    <a:pt x="1265" y="4371"/>
                    <a:pt x="1829" y="4371"/>
                  </a:cubicBezTo>
                  <a:cubicBezTo>
                    <a:pt x="2012" y="4371"/>
                    <a:pt x="2197" y="4326"/>
                    <a:pt x="2384" y="4216"/>
                  </a:cubicBezTo>
                  <a:cubicBezTo>
                    <a:pt x="2666" y="4050"/>
                    <a:pt x="2676" y="3822"/>
                    <a:pt x="2570" y="3607"/>
                  </a:cubicBezTo>
                  <a:lnTo>
                    <a:pt x="2570" y="3607"/>
                  </a:lnTo>
                  <a:cubicBezTo>
                    <a:pt x="2789" y="3552"/>
                    <a:pt x="2962" y="3406"/>
                    <a:pt x="2998" y="3116"/>
                  </a:cubicBezTo>
                  <a:cubicBezTo>
                    <a:pt x="3035" y="2809"/>
                    <a:pt x="2895" y="2567"/>
                    <a:pt x="2682" y="2390"/>
                  </a:cubicBezTo>
                  <a:lnTo>
                    <a:pt x="2682" y="2390"/>
                  </a:lnTo>
                  <a:cubicBezTo>
                    <a:pt x="2927" y="2247"/>
                    <a:pt x="3102" y="2018"/>
                    <a:pt x="3117" y="1678"/>
                  </a:cubicBezTo>
                  <a:cubicBezTo>
                    <a:pt x="3132" y="1334"/>
                    <a:pt x="2919" y="1145"/>
                    <a:pt x="2645" y="1055"/>
                  </a:cubicBezTo>
                  <a:lnTo>
                    <a:pt x="2645" y="1055"/>
                  </a:lnTo>
                  <a:cubicBezTo>
                    <a:pt x="2970" y="703"/>
                    <a:pt x="3141" y="275"/>
                    <a:pt x="2512" y="59"/>
                  </a:cubicBezTo>
                  <a:cubicBezTo>
                    <a:pt x="2395" y="19"/>
                    <a:pt x="2272" y="0"/>
                    <a:pt x="214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375;p45">
              <a:extLst>
                <a:ext uri="{FF2B5EF4-FFF2-40B4-BE49-F238E27FC236}">
                  <a16:creationId xmlns:a16="http://schemas.microsoft.com/office/drawing/2014/main" id="{960DC25F-15AD-DCA7-09E7-F018CD56CA3F}"/>
                </a:ext>
              </a:extLst>
            </p:cNvPr>
            <p:cNvSpPr/>
            <p:nvPr/>
          </p:nvSpPr>
          <p:spPr>
            <a:xfrm>
              <a:off x="4502908" y="2900564"/>
              <a:ext cx="35800" cy="46953"/>
            </a:xfrm>
            <a:custGeom>
              <a:avLst/>
              <a:gdLst/>
              <a:ahLst/>
              <a:cxnLst/>
              <a:rect l="l" t="t" r="r" b="b"/>
              <a:pathLst>
                <a:path w="2526" h="3313" extrusionOk="0">
                  <a:moveTo>
                    <a:pt x="394" y="0"/>
                  </a:moveTo>
                  <a:cubicBezTo>
                    <a:pt x="156" y="0"/>
                    <a:pt x="0" y="361"/>
                    <a:pt x="256" y="513"/>
                  </a:cubicBezTo>
                  <a:cubicBezTo>
                    <a:pt x="670" y="758"/>
                    <a:pt x="1081" y="1006"/>
                    <a:pt x="1433" y="1336"/>
                  </a:cubicBezTo>
                  <a:cubicBezTo>
                    <a:pt x="1988" y="1861"/>
                    <a:pt x="1735" y="2386"/>
                    <a:pt x="1244" y="2850"/>
                  </a:cubicBezTo>
                  <a:cubicBezTo>
                    <a:pt x="1046" y="3038"/>
                    <a:pt x="1235" y="3313"/>
                    <a:pt x="1449" y="3313"/>
                  </a:cubicBezTo>
                  <a:cubicBezTo>
                    <a:pt x="1510" y="3313"/>
                    <a:pt x="1574" y="3290"/>
                    <a:pt x="1631" y="3236"/>
                  </a:cubicBezTo>
                  <a:cubicBezTo>
                    <a:pt x="2097" y="2795"/>
                    <a:pt x="2526" y="2178"/>
                    <a:pt x="2222" y="1519"/>
                  </a:cubicBezTo>
                  <a:cubicBezTo>
                    <a:pt x="1904" y="825"/>
                    <a:pt x="1161" y="414"/>
                    <a:pt x="533" y="41"/>
                  </a:cubicBezTo>
                  <a:cubicBezTo>
                    <a:pt x="485" y="12"/>
                    <a:pt x="438" y="0"/>
                    <a:pt x="39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376;p45">
              <a:extLst>
                <a:ext uri="{FF2B5EF4-FFF2-40B4-BE49-F238E27FC236}">
                  <a16:creationId xmlns:a16="http://schemas.microsoft.com/office/drawing/2014/main" id="{5EE978DE-C9D3-0D53-7252-07EA0CE7BB7E}"/>
                </a:ext>
              </a:extLst>
            </p:cNvPr>
            <p:cNvSpPr/>
            <p:nvPr/>
          </p:nvSpPr>
          <p:spPr>
            <a:xfrm>
              <a:off x="4492973" y="2934479"/>
              <a:ext cx="52594" cy="56137"/>
            </a:xfrm>
            <a:custGeom>
              <a:avLst/>
              <a:gdLst/>
              <a:ahLst/>
              <a:cxnLst/>
              <a:rect l="l" t="t" r="r" b="b"/>
              <a:pathLst>
                <a:path w="3711" h="3961" extrusionOk="0">
                  <a:moveTo>
                    <a:pt x="993" y="1"/>
                  </a:moveTo>
                  <a:cubicBezTo>
                    <a:pt x="934" y="1"/>
                    <a:pt x="875" y="7"/>
                    <a:pt x="815" y="21"/>
                  </a:cubicBezTo>
                  <a:cubicBezTo>
                    <a:pt x="567" y="78"/>
                    <a:pt x="122" y="199"/>
                    <a:pt x="74" y="516"/>
                  </a:cubicBezTo>
                  <a:cubicBezTo>
                    <a:pt x="11" y="932"/>
                    <a:pt x="303" y="1194"/>
                    <a:pt x="656" y="1344"/>
                  </a:cubicBezTo>
                  <a:lnTo>
                    <a:pt x="656" y="1344"/>
                  </a:lnTo>
                  <a:cubicBezTo>
                    <a:pt x="312" y="1663"/>
                    <a:pt x="0" y="2101"/>
                    <a:pt x="267" y="2477"/>
                  </a:cubicBezTo>
                  <a:cubicBezTo>
                    <a:pt x="407" y="2675"/>
                    <a:pt x="584" y="2751"/>
                    <a:pt x="772" y="2751"/>
                  </a:cubicBezTo>
                  <a:cubicBezTo>
                    <a:pt x="861" y="2751"/>
                    <a:pt x="952" y="2734"/>
                    <a:pt x="1043" y="2705"/>
                  </a:cubicBezTo>
                  <a:lnTo>
                    <a:pt x="1043" y="2705"/>
                  </a:lnTo>
                  <a:cubicBezTo>
                    <a:pt x="999" y="2904"/>
                    <a:pt x="1009" y="3099"/>
                    <a:pt x="1125" y="3255"/>
                  </a:cubicBezTo>
                  <a:cubicBezTo>
                    <a:pt x="1225" y="3389"/>
                    <a:pt x="1349" y="3440"/>
                    <a:pt x="1483" y="3440"/>
                  </a:cubicBezTo>
                  <a:cubicBezTo>
                    <a:pt x="1651" y="3440"/>
                    <a:pt x="1834" y="3358"/>
                    <a:pt x="2003" y="3254"/>
                  </a:cubicBezTo>
                  <a:lnTo>
                    <a:pt x="2003" y="3254"/>
                  </a:lnTo>
                  <a:cubicBezTo>
                    <a:pt x="2068" y="3591"/>
                    <a:pt x="2236" y="3899"/>
                    <a:pt x="2608" y="3952"/>
                  </a:cubicBezTo>
                  <a:cubicBezTo>
                    <a:pt x="2645" y="3958"/>
                    <a:pt x="2680" y="3960"/>
                    <a:pt x="2715" y="3960"/>
                  </a:cubicBezTo>
                  <a:cubicBezTo>
                    <a:pt x="3243" y="3960"/>
                    <a:pt x="3538" y="3360"/>
                    <a:pt x="3656" y="2913"/>
                  </a:cubicBezTo>
                  <a:cubicBezTo>
                    <a:pt x="3710" y="2708"/>
                    <a:pt x="3541" y="2575"/>
                    <a:pt x="3378" y="2575"/>
                  </a:cubicBezTo>
                  <a:cubicBezTo>
                    <a:pt x="3270" y="2575"/>
                    <a:pt x="3165" y="2633"/>
                    <a:pt x="3130" y="2769"/>
                  </a:cubicBezTo>
                  <a:cubicBezTo>
                    <a:pt x="3071" y="2988"/>
                    <a:pt x="2986" y="3310"/>
                    <a:pt x="2746" y="3407"/>
                  </a:cubicBezTo>
                  <a:cubicBezTo>
                    <a:pt x="2727" y="3415"/>
                    <a:pt x="2710" y="3418"/>
                    <a:pt x="2694" y="3418"/>
                  </a:cubicBezTo>
                  <a:cubicBezTo>
                    <a:pt x="2490" y="3418"/>
                    <a:pt x="2513" y="2841"/>
                    <a:pt x="2518" y="2737"/>
                  </a:cubicBezTo>
                  <a:cubicBezTo>
                    <a:pt x="2527" y="2563"/>
                    <a:pt x="2393" y="2474"/>
                    <a:pt x="2252" y="2474"/>
                  </a:cubicBezTo>
                  <a:cubicBezTo>
                    <a:pt x="2181" y="2474"/>
                    <a:pt x="2109" y="2496"/>
                    <a:pt x="2052" y="2542"/>
                  </a:cubicBezTo>
                  <a:cubicBezTo>
                    <a:pt x="1918" y="2655"/>
                    <a:pt x="1775" y="2754"/>
                    <a:pt x="1624" y="2841"/>
                  </a:cubicBezTo>
                  <a:cubicBezTo>
                    <a:pt x="1605" y="2852"/>
                    <a:pt x="1589" y="2863"/>
                    <a:pt x="1576" y="2872"/>
                  </a:cubicBezTo>
                  <a:lnTo>
                    <a:pt x="1576" y="2872"/>
                  </a:lnTo>
                  <a:cubicBezTo>
                    <a:pt x="1587" y="2622"/>
                    <a:pt x="1783" y="2347"/>
                    <a:pt x="1906" y="2144"/>
                  </a:cubicBezTo>
                  <a:cubicBezTo>
                    <a:pt x="2032" y="1934"/>
                    <a:pt x="1855" y="1742"/>
                    <a:pt x="1662" y="1742"/>
                  </a:cubicBezTo>
                  <a:cubicBezTo>
                    <a:pt x="1599" y="1742"/>
                    <a:pt x="1533" y="1763"/>
                    <a:pt x="1477" y="1812"/>
                  </a:cubicBezTo>
                  <a:cubicBezTo>
                    <a:pt x="1462" y="1826"/>
                    <a:pt x="945" y="2232"/>
                    <a:pt x="787" y="2232"/>
                  </a:cubicBezTo>
                  <a:cubicBezTo>
                    <a:pt x="765" y="2232"/>
                    <a:pt x="751" y="2225"/>
                    <a:pt x="744" y="2209"/>
                  </a:cubicBezTo>
                  <a:cubicBezTo>
                    <a:pt x="637" y="1944"/>
                    <a:pt x="1244" y="1555"/>
                    <a:pt x="1391" y="1458"/>
                  </a:cubicBezTo>
                  <a:cubicBezTo>
                    <a:pt x="1631" y="1300"/>
                    <a:pt x="1517" y="980"/>
                    <a:pt x="1252" y="948"/>
                  </a:cubicBezTo>
                  <a:cubicBezTo>
                    <a:pt x="1143" y="937"/>
                    <a:pt x="533" y="722"/>
                    <a:pt x="635" y="648"/>
                  </a:cubicBezTo>
                  <a:cubicBezTo>
                    <a:pt x="734" y="579"/>
                    <a:pt x="838" y="551"/>
                    <a:pt x="945" y="551"/>
                  </a:cubicBezTo>
                  <a:cubicBezTo>
                    <a:pt x="1273" y="551"/>
                    <a:pt x="1625" y="810"/>
                    <a:pt x="1911" y="911"/>
                  </a:cubicBezTo>
                  <a:cubicBezTo>
                    <a:pt x="1944" y="923"/>
                    <a:pt x="1976" y="929"/>
                    <a:pt x="2005" y="929"/>
                  </a:cubicBezTo>
                  <a:cubicBezTo>
                    <a:pt x="2268" y="929"/>
                    <a:pt x="2352" y="491"/>
                    <a:pt x="2057" y="385"/>
                  </a:cubicBezTo>
                  <a:lnTo>
                    <a:pt x="2057" y="385"/>
                  </a:lnTo>
                  <a:lnTo>
                    <a:pt x="2055" y="387"/>
                  </a:lnTo>
                  <a:cubicBezTo>
                    <a:pt x="1713" y="265"/>
                    <a:pt x="1370" y="1"/>
                    <a:pt x="99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377;p45">
              <a:extLst>
                <a:ext uri="{FF2B5EF4-FFF2-40B4-BE49-F238E27FC236}">
                  <a16:creationId xmlns:a16="http://schemas.microsoft.com/office/drawing/2014/main" id="{AE88F1BE-E110-54CA-5151-1E560357B60F}"/>
                </a:ext>
              </a:extLst>
            </p:cNvPr>
            <p:cNvSpPr/>
            <p:nvPr/>
          </p:nvSpPr>
          <p:spPr>
            <a:xfrm>
              <a:off x="4318254" y="3010897"/>
              <a:ext cx="138706" cy="162332"/>
            </a:xfrm>
            <a:custGeom>
              <a:avLst/>
              <a:gdLst/>
              <a:ahLst/>
              <a:cxnLst/>
              <a:rect l="l" t="t" r="r" b="b"/>
              <a:pathLst>
                <a:path w="9787" h="11454" extrusionOk="0">
                  <a:moveTo>
                    <a:pt x="4736" y="0"/>
                  </a:moveTo>
                  <a:cubicBezTo>
                    <a:pt x="4725" y="0"/>
                    <a:pt x="4715" y="0"/>
                    <a:pt x="4704" y="0"/>
                  </a:cubicBezTo>
                  <a:cubicBezTo>
                    <a:pt x="2726" y="9"/>
                    <a:pt x="34" y="624"/>
                    <a:pt x="155" y="3153"/>
                  </a:cubicBezTo>
                  <a:cubicBezTo>
                    <a:pt x="257" y="5245"/>
                    <a:pt x="775" y="7291"/>
                    <a:pt x="1415" y="9275"/>
                  </a:cubicBezTo>
                  <a:cubicBezTo>
                    <a:pt x="1454" y="9396"/>
                    <a:pt x="1502" y="9513"/>
                    <a:pt x="1561" y="9627"/>
                  </a:cubicBezTo>
                  <a:cubicBezTo>
                    <a:pt x="1244" y="9761"/>
                    <a:pt x="931" y="9906"/>
                    <a:pt x="632" y="10082"/>
                  </a:cubicBezTo>
                  <a:cubicBezTo>
                    <a:pt x="1" y="10458"/>
                    <a:pt x="338" y="11454"/>
                    <a:pt x="1035" y="11454"/>
                  </a:cubicBezTo>
                  <a:cubicBezTo>
                    <a:pt x="1047" y="11454"/>
                    <a:pt x="1058" y="11453"/>
                    <a:pt x="1070" y="11453"/>
                  </a:cubicBezTo>
                  <a:cubicBezTo>
                    <a:pt x="2620" y="11377"/>
                    <a:pt x="3710" y="10989"/>
                    <a:pt x="4401" y="10310"/>
                  </a:cubicBezTo>
                  <a:cubicBezTo>
                    <a:pt x="5443" y="9287"/>
                    <a:pt x="5583" y="7611"/>
                    <a:pt x="5036" y="5376"/>
                  </a:cubicBezTo>
                  <a:cubicBezTo>
                    <a:pt x="5004" y="5247"/>
                    <a:pt x="4964" y="5121"/>
                    <a:pt x="4915" y="4999"/>
                  </a:cubicBezTo>
                  <a:cubicBezTo>
                    <a:pt x="6159" y="4858"/>
                    <a:pt x="8863" y="4060"/>
                    <a:pt x="9247" y="2634"/>
                  </a:cubicBezTo>
                  <a:cubicBezTo>
                    <a:pt x="9786" y="624"/>
                    <a:pt x="6315" y="0"/>
                    <a:pt x="47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378;p45">
              <a:extLst>
                <a:ext uri="{FF2B5EF4-FFF2-40B4-BE49-F238E27FC236}">
                  <a16:creationId xmlns:a16="http://schemas.microsoft.com/office/drawing/2014/main" id="{1058A17C-01E9-0A30-0404-2B5BAB306FB7}"/>
                </a:ext>
              </a:extLst>
            </p:cNvPr>
            <p:cNvSpPr/>
            <p:nvPr/>
          </p:nvSpPr>
          <p:spPr>
            <a:xfrm>
              <a:off x="4426036" y="3002493"/>
              <a:ext cx="136623" cy="179055"/>
            </a:xfrm>
            <a:custGeom>
              <a:avLst/>
              <a:gdLst/>
              <a:ahLst/>
              <a:cxnLst/>
              <a:rect l="l" t="t" r="r" b="b"/>
              <a:pathLst>
                <a:path w="9640" h="12634" extrusionOk="0">
                  <a:moveTo>
                    <a:pt x="6513" y="0"/>
                  </a:moveTo>
                  <a:cubicBezTo>
                    <a:pt x="5707" y="0"/>
                    <a:pt x="4813" y="319"/>
                    <a:pt x="4146" y="576"/>
                  </a:cubicBezTo>
                  <a:cubicBezTo>
                    <a:pt x="2299" y="1289"/>
                    <a:pt x="1" y="2823"/>
                    <a:pt x="1015" y="5143"/>
                  </a:cubicBezTo>
                  <a:cubicBezTo>
                    <a:pt x="1855" y="7062"/>
                    <a:pt x="3065" y="8789"/>
                    <a:pt x="4371" y="10416"/>
                  </a:cubicBezTo>
                  <a:cubicBezTo>
                    <a:pt x="4450" y="10515"/>
                    <a:pt x="4539" y="10608"/>
                    <a:pt x="4634" y="10693"/>
                  </a:cubicBezTo>
                  <a:cubicBezTo>
                    <a:pt x="4384" y="10931"/>
                    <a:pt x="4143" y="11178"/>
                    <a:pt x="3927" y="11449"/>
                  </a:cubicBezTo>
                  <a:cubicBezTo>
                    <a:pt x="3528" y="11951"/>
                    <a:pt x="3987" y="12633"/>
                    <a:pt x="4544" y="12633"/>
                  </a:cubicBezTo>
                  <a:cubicBezTo>
                    <a:pt x="4636" y="12633"/>
                    <a:pt x="4730" y="12615"/>
                    <a:pt x="4824" y="12574"/>
                  </a:cubicBezTo>
                  <a:cubicBezTo>
                    <a:pt x="6247" y="11952"/>
                    <a:pt x="7125" y="11201"/>
                    <a:pt x="7529" y="10319"/>
                  </a:cubicBezTo>
                  <a:cubicBezTo>
                    <a:pt x="8351" y="8539"/>
                    <a:pt x="7137" y="6610"/>
                    <a:pt x="6170" y="5180"/>
                  </a:cubicBezTo>
                  <a:cubicBezTo>
                    <a:pt x="7583" y="4219"/>
                    <a:pt x="9640" y="2513"/>
                    <a:pt x="7947" y="573"/>
                  </a:cubicBezTo>
                  <a:cubicBezTo>
                    <a:pt x="7578" y="150"/>
                    <a:pt x="7066" y="0"/>
                    <a:pt x="651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379;p45">
              <a:extLst>
                <a:ext uri="{FF2B5EF4-FFF2-40B4-BE49-F238E27FC236}">
                  <a16:creationId xmlns:a16="http://schemas.microsoft.com/office/drawing/2014/main" id="{0E99B93F-52F5-CB4E-A0F1-CF9CC566DCD2}"/>
                </a:ext>
              </a:extLst>
            </p:cNvPr>
            <p:cNvSpPr/>
            <p:nvPr/>
          </p:nvSpPr>
          <p:spPr>
            <a:xfrm>
              <a:off x="4323640" y="3033105"/>
              <a:ext cx="17631" cy="17687"/>
            </a:xfrm>
            <a:custGeom>
              <a:avLst/>
              <a:gdLst/>
              <a:ahLst/>
              <a:cxnLst/>
              <a:rect l="l" t="t" r="r" b="b"/>
              <a:pathLst>
                <a:path w="1244" h="1248" extrusionOk="0">
                  <a:moveTo>
                    <a:pt x="1028" y="1"/>
                  </a:moveTo>
                  <a:cubicBezTo>
                    <a:pt x="564" y="1"/>
                    <a:pt x="197" y="589"/>
                    <a:pt x="61" y="966"/>
                  </a:cubicBezTo>
                  <a:cubicBezTo>
                    <a:pt x="0" y="1135"/>
                    <a:pt x="140" y="1247"/>
                    <a:pt x="281" y="1247"/>
                  </a:cubicBezTo>
                  <a:cubicBezTo>
                    <a:pt x="374" y="1247"/>
                    <a:pt x="467" y="1199"/>
                    <a:pt x="505" y="1089"/>
                  </a:cubicBezTo>
                  <a:cubicBezTo>
                    <a:pt x="569" y="902"/>
                    <a:pt x="676" y="733"/>
                    <a:pt x="819" y="596"/>
                  </a:cubicBezTo>
                  <a:cubicBezTo>
                    <a:pt x="958" y="458"/>
                    <a:pt x="1136" y="368"/>
                    <a:pt x="1216" y="180"/>
                  </a:cubicBezTo>
                  <a:cubicBezTo>
                    <a:pt x="1243" y="116"/>
                    <a:pt x="1228" y="31"/>
                    <a:pt x="1149" y="14"/>
                  </a:cubicBezTo>
                  <a:cubicBezTo>
                    <a:pt x="1108" y="5"/>
                    <a:pt x="1068" y="1"/>
                    <a:pt x="102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380;p45">
              <a:extLst>
                <a:ext uri="{FF2B5EF4-FFF2-40B4-BE49-F238E27FC236}">
                  <a16:creationId xmlns:a16="http://schemas.microsoft.com/office/drawing/2014/main" id="{F29F4A38-AF4F-E257-1C20-76553CEA1843}"/>
                </a:ext>
              </a:extLst>
            </p:cNvPr>
            <p:cNvSpPr/>
            <p:nvPr/>
          </p:nvSpPr>
          <p:spPr>
            <a:xfrm>
              <a:off x="4454140" y="3060359"/>
              <a:ext cx="10587" cy="18495"/>
            </a:xfrm>
            <a:custGeom>
              <a:avLst/>
              <a:gdLst/>
              <a:ahLst/>
              <a:cxnLst/>
              <a:rect l="l" t="t" r="r" b="b"/>
              <a:pathLst>
                <a:path w="747" h="1305" extrusionOk="0">
                  <a:moveTo>
                    <a:pt x="529" y="0"/>
                  </a:moveTo>
                  <a:cubicBezTo>
                    <a:pt x="309" y="0"/>
                    <a:pt x="196" y="226"/>
                    <a:pt x="123" y="408"/>
                  </a:cubicBezTo>
                  <a:cubicBezTo>
                    <a:pt x="19" y="666"/>
                    <a:pt x="1" y="906"/>
                    <a:pt x="81" y="1172"/>
                  </a:cubicBezTo>
                  <a:cubicBezTo>
                    <a:pt x="108" y="1262"/>
                    <a:pt x="185" y="1304"/>
                    <a:pt x="262" y="1304"/>
                  </a:cubicBezTo>
                  <a:cubicBezTo>
                    <a:pt x="356" y="1304"/>
                    <a:pt x="450" y="1241"/>
                    <a:pt x="447" y="1122"/>
                  </a:cubicBezTo>
                  <a:cubicBezTo>
                    <a:pt x="445" y="939"/>
                    <a:pt x="480" y="756"/>
                    <a:pt x="551" y="587"/>
                  </a:cubicBezTo>
                  <a:cubicBezTo>
                    <a:pt x="618" y="431"/>
                    <a:pt x="747" y="285"/>
                    <a:pt x="683" y="109"/>
                  </a:cubicBezTo>
                  <a:cubicBezTo>
                    <a:pt x="663" y="46"/>
                    <a:pt x="606" y="0"/>
                    <a:pt x="539" y="0"/>
                  </a:cubicBezTo>
                  <a:cubicBezTo>
                    <a:pt x="536" y="0"/>
                    <a:pt x="533" y="0"/>
                    <a:pt x="52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381;p45">
              <a:extLst>
                <a:ext uri="{FF2B5EF4-FFF2-40B4-BE49-F238E27FC236}">
                  <a16:creationId xmlns:a16="http://schemas.microsoft.com/office/drawing/2014/main" id="{8E294A5B-4530-7499-D907-2597194F59AE}"/>
                </a:ext>
              </a:extLst>
            </p:cNvPr>
            <p:cNvSpPr/>
            <p:nvPr/>
          </p:nvSpPr>
          <p:spPr>
            <a:xfrm>
              <a:off x="4446969" y="3000863"/>
              <a:ext cx="63989" cy="50497"/>
            </a:xfrm>
            <a:custGeom>
              <a:avLst/>
              <a:gdLst/>
              <a:ahLst/>
              <a:cxnLst/>
              <a:rect l="l" t="t" r="r" b="b"/>
              <a:pathLst>
                <a:path w="4515" h="3563" extrusionOk="0">
                  <a:moveTo>
                    <a:pt x="3476" y="1"/>
                  </a:moveTo>
                  <a:cubicBezTo>
                    <a:pt x="1807" y="1"/>
                    <a:pt x="344" y="1928"/>
                    <a:pt x="21" y="3409"/>
                  </a:cubicBezTo>
                  <a:cubicBezTo>
                    <a:pt x="1" y="3502"/>
                    <a:pt x="77" y="3562"/>
                    <a:pt x="149" y="3562"/>
                  </a:cubicBezTo>
                  <a:cubicBezTo>
                    <a:pt x="197" y="3562"/>
                    <a:pt x="243" y="3536"/>
                    <a:pt x="259" y="3474"/>
                  </a:cubicBezTo>
                  <a:cubicBezTo>
                    <a:pt x="500" y="2488"/>
                    <a:pt x="1206" y="1719"/>
                    <a:pt x="2019" y="1147"/>
                  </a:cubicBezTo>
                  <a:cubicBezTo>
                    <a:pt x="2743" y="640"/>
                    <a:pt x="3570" y="547"/>
                    <a:pt x="4413" y="408"/>
                  </a:cubicBezTo>
                  <a:cubicBezTo>
                    <a:pt x="4498" y="395"/>
                    <a:pt x="4515" y="257"/>
                    <a:pt x="4436" y="222"/>
                  </a:cubicBezTo>
                  <a:cubicBezTo>
                    <a:pt x="4113" y="69"/>
                    <a:pt x="3791" y="1"/>
                    <a:pt x="347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382;p45">
              <a:extLst>
                <a:ext uri="{FF2B5EF4-FFF2-40B4-BE49-F238E27FC236}">
                  <a16:creationId xmlns:a16="http://schemas.microsoft.com/office/drawing/2014/main" id="{F5B03DB3-B32E-A753-85A2-1CB06D53380C}"/>
                </a:ext>
              </a:extLst>
            </p:cNvPr>
            <p:cNvSpPr/>
            <p:nvPr/>
          </p:nvSpPr>
          <p:spPr>
            <a:xfrm>
              <a:off x="4392575" y="3015730"/>
              <a:ext cx="29493" cy="13591"/>
            </a:xfrm>
            <a:custGeom>
              <a:avLst/>
              <a:gdLst/>
              <a:ahLst/>
              <a:cxnLst/>
              <a:rect l="l" t="t" r="r" b="b"/>
              <a:pathLst>
                <a:path w="2081" h="959" extrusionOk="0">
                  <a:moveTo>
                    <a:pt x="205" y="0"/>
                  </a:moveTo>
                  <a:cubicBezTo>
                    <a:pt x="36" y="0"/>
                    <a:pt x="1" y="297"/>
                    <a:pt x="178" y="323"/>
                  </a:cubicBezTo>
                  <a:lnTo>
                    <a:pt x="178" y="325"/>
                  </a:lnTo>
                  <a:cubicBezTo>
                    <a:pt x="508" y="375"/>
                    <a:pt x="828" y="474"/>
                    <a:pt x="1130" y="620"/>
                  </a:cubicBezTo>
                  <a:cubicBezTo>
                    <a:pt x="1406" y="751"/>
                    <a:pt x="1649" y="927"/>
                    <a:pt x="1961" y="958"/>
                  </a:cubicBezTo>
                  <a:cubicBezTo>
                    <a:pt x="1964" y="959"/>
                    <a:pt x="1967" y="959"/>
                    <a:pt x="1970" y="959"/>
                  </a:cubicBezTo>
                  <a:cubicBezTo>
                    <a:pt x="2039" y="959"/>
                    <a:pt x="2080" y="869"/>
                    <a:pt x="2045" y="813"/>
                  </a:cubicBezTo>
                  <a:cubicBezTo>
                    <a:pt x="1701" y="269"/>
                    <a:pt x="815" y="70"/>
                    <a:pt x="221" y="1"/>
                  </a:cubicBezTo>
                  <a:cubicBezTo>
                    <a:pt x="216" y="1"/>
                    <a:pt x="210" y="0"/>
                    <a:pt x="20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383;p45">
              <a:extLst>
                <a:ext uri="{FF2B5EF4-FFF2-40B4-BE49-F238E27FC236}">
                  <a16:creationId xmlns:a16="http://schemas.microsoft.com/office/drawing/2014/main" id="{AF12D5F7-BBAC-5096-A896-A23EE1E64FC6}"/>
                </a:ext>
              </a:extLst>
            </p:cNvPr>
            <p:cNvSpPr/>
            <p:nvPr/>
          </p:nvSpPr>
          <p:spPr>
            <a:xfrm>
              <a:off x="4172561" y="2934606"/>
              <a:ext cx="268980" cy="194107"/>
            </a:xfrm>
            <a:custGeom>
              <a:avLst/>
              <a:gdLst/>
              <a:ahLst/>
              <a:cxnLst/>
              <a:rect l="l" t="t" r="r" b="b"/>
              <a:pathLst>
                <a:path w="18979" h="13696" extrusionOk="0">
                  <a:moveTo>
                    <a:pt x="8865" y="1"/>
                  </a:moveTo>
                  <a:cubicBezTo>
                    <a:pt x="6255" y="1"/>
                    <a:pt x="1909" y="2158"/>
                    <a:pt x="779" y="2393"/>
                  </a:cubicBezTo>
                  <a:cubicBezTo>
                    <a:pt x="0" y="2554"/>
                    <a:pt x="248" y="3706"/>
                    <a:pt x="960" y="3706"/>
                  </a:cubicBezTo>
                  <a:cubicBezTo>
                    <a:pt x="1015" y="3706"/>
                    <a:pt x="1073" y="3698"/>
                    <a:pt x="1134" y="3683"/>
                  </a:cubicBezTo>
                  <a:lnTo>
                    <a:pt x="1134" y="3682"/>
                  </a:lnTo>
                  <a:cubicBezTo>
                    <a:pt x="2620" y="3311"/>
                    <a:pt x="4075" y="3010"/>
                    <a:pt x="5531" y="2518"/>
                  </a:cubicBezTo>
                  <a:cubicBezTo>
                    <a:pt x="5996" y="2363"/>
                    <a:pt x="7628" y="1792"/>
                    <a:pt x="8476" y="1792"/>
                  </a:cubicBezTo>
                  <a:cubicBezTo>
                    <a:pt x="9034" y="1792"/>
                    <a:pt x="9252" y="2040"/>
                    <a:pt x="8571" y="2817"/>
                  </a:cubicBezTo>
                  <a:cubicBezTo>
                    <a:pt x="7481" y="4059"/>
                    <a:pt x="5085" y="5918"/>
                    <a:pt x="5285" y="7800"/>
                  </a:cubicBezTo>
                  <a:cubicBezTo>
                    <a:pt x="5394" y="8822"/>
                    <a:pt x="5899" y="10030"/>
                    <a:pt x="6894" y="10030"/>
                  </a:cubicBezTo>
                  <a:cubicBezTo>
                    <a:pt x="7125" y="10030"/>
                    <a:pt x="7382" y="9965"/>
                    <a:pt x="7667" y="9817"/>
                  </a:cubicBezTo>
                  <a:cubicBezTo>
                    <a:pt x="7911" y="9692"/>
                    <a:pt x="8155" y="9350"/>
                    <a:pt x="8292" y="9350"/>
                  </a:cubicBezTo>
                  <a:cubicBezTo>
                    <a:pt x="8356" y="9350"/>
                    <a:pt x="8396" y="9424"/>
                    <a:pt x="8403" y="9626"/>
                  </a:cubicBezTo>
                  <a:cubicBezTo>
                    <a:pt x="8411" y="9950"/>
                    <a:pt x="8368" y="10280"/>
                    <a:pt x="8341" y="10602"/>
                  </a:cubicBezTo>
                  <a:cubicBezTo>
                    <a:pt x="8284" y="11297"/>
                    <a:pt x="8247" y="11988"/>
                    <a:pt x="8483" y="12657"/>
                  </a:cubicBezTo>
                  <a:cubicBezTo>
                    <a:pt x="8743" y="13387"/>
                    <a:pt x="9390" y="13695"/>
                    <a:pt x="10075" y="13695"/>
                  </a:cubicBezTo>
                  <a:cubicBezTo>
                    <a:pt x="10496" y="13695"/>
                    <a:pt x="10932" y="13579"/>
                    <a:pt x="11301" y="13373"/>
                  </a:cubicBezTo>
                  <a:cubicBezTo>
                    <a:pt x="12123" y="12913"/>
                    <a:pt x="12597" y="12368"/>
                    <a:pt x="13041" y="11539"/>
                  </a:cubicBezTo>
                  <a:cubicBezTo>
                    <a:pt x="13311" y="11039"/>
                    <a:pt x="13971" y="9460"/>
                    <a:pt x="14369" y="9460"/>
                  </a:cubicBezTo>
                  <a:cubicBezTo>
                    <a:pt x="14510" y="9460"/>
                    <a:pt x="14618" y="9659"/>
                    <a:pt x="14664" y="10178"/>
                  </a:cubicBezTo>
                  <a:cubicBezTo>
                    <a:pt x="14749" y="11161"/>
                    <a:pt x="15436" y="11680"/>
                    <a:pt x="16231" y="11680"/>
                  </a:cubicBezTo>
                  <a:cubicBezTo>
                    <a:pt x="16562" y="11680"/>
                    <a:pt x="16913" y="11589"/>
                    <a:pt x="17245" y="11405"/>
                  </a:cubicBezTo>
                  <a:cubicBezTo>
                    <a:pt x="18384" y="10773"/>
                    <a:pt x="18979" y="8541"/>
                    <a:pt x="18895" y="7351"/>
                  </a:cubicBezTo>
                  <a:cubicBezTo>
                    <a:pt x="18861" y="6891"/>
                    <a:pt x="18453" y="6568"/>
                    <a:pt x="18055" y="6568"/>
                  </a:cubicBezTo>
                  <a:cubicBezTo>
                    <a:pt x="17817" y="6568"/>
                    <a:pt x="17582" y="6684"/>
                    <a:pt x="17433" y="6956"/>
                  </a:cubicBezTo>
                  <a:cubicBezTo>
                    <a:pt x="17086" y="7591"/>
                    <a:pt x="16979" y="8310"/>
                    <a:pt x="16763" y="8996"/>
                  </a:cubicBezTo>
                  <a:cubicBezTo>
                    <a:pt x="16605" y="9496"/>
                    <a:pt x="16512" y="9682"/>
                    <a:pt x="16453" y="9682"/>
                  </a:cubicBezTo>
                  <a:cubicBezTo>
                    <a:pt x="16330" y="9682"/>
                    <a:pt x="16358" y="8860"/>
                    <a:pt x="16253" y="8416"/>
                  </a:cubicBezTo>
                  <a:cubicBezTo>
                    <a:pt x="16083" y="7693"/>
                    <a:pt x="15481" y="7398"/>
                    <a:pt x="14839" y="7398"/>
                  </a:cubicBezTo>
                  <a:cubicBezTo>
                    <a:pt x="14322" y="7398"/>
                    <a:pt x="13779" y="7589"/>
                    <a:pt x="13417" y="7903"/>
                  </a:cubicBezTo>
                  <a:cubicBezTo>
                    <a:pt x="12770" y="8464"/>
                    <a:pt x="12238" y="9100"/>
                    <a:pt x="11906" y="9898"/>
                  </a:cubicBezTo>
                  <a:cubicBezTo>
                    <a:pt x="11697" y="10400"/>
                    <a:pt x="10773" y="11978"/>
                    <a:pt x="10274" y="11978"/>
                  </a:cubicBezTo>
                  <a:cubicBezTo>
                    <a:pt x="10099" y="11978"/>
                    <a:pt x="9976" y="11785"/>
                    <a:pt x="9954" y="11284"/>
                  </a:cubicBezTo>
                  <a:cubicBezTo>
                    <a:pt x="9907" y="10233"/>
                    <a:pt x="10175" y="9110"/>
                    <a:pt x="9469" y="8230"/>
                  </a:cubicBezTo>
                  <a:cubicBezTo>
                    <a:pt x="9293" y="8008"/>
                    <a:pt x="8910" y="7901"/>
                    <a:pt x="8580" y="7901"/>
                  </a:cubicBezTo>
                  <a:cubicBezTo>
                    <a:pt x="8445" y="7901"/>
                    <a:pt x="8318" y="7919"/>
                    <a:pt x="8219" y="7955"/>
                  </a:cubicBezTo>
                  <a:cubicBezTo>
                    <a:pt x="7900" y="8065"/>
                    <a:pt x="7590" y="8201"/>
                    <a:pt x="7293" y="8362"/>
                  </a:cubicBezTo>
                  <a:cubicBezTo>
                    <a:pt x="7132" y="8042"/>
                    <a:pt x="6971" y="7720"/>
                    <a:pt x="6812" y="7398"/>
                  </a:cubicBezTo>
                  <a:cubicBezTo>
                    <a:pt x="7082" y="6758"/>
                    <a:pt x="7449" y="6161"/>
                    <a:pt x="7900" y="5631"/>
                  </a:cubicBezTo>
                  <a:cubicBezTo>
                    <a:pt x="8742" y="4542"/>
                    <a:pt x="10820" y="3397"/>
                    <a:pt x="10882" y="1855"/>
                  </a:cubicBezTo>
                  <a:cubicBezTo>
                    <a:pt x="10936" y="477"/>
                    <a:pt x="10093" y="1"/>
                    <a:pt x="886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15"/>
        <p:cNvGrpSpPr/>
        <p:nvPr/>
      </p:nvGrpSpPr>
      <p:grpSpPr>
        <a:xfrm>
          <a:off x="0" y="0"/>
          <a:ext cx="0" cy="0"/>
          <a:chOff x="0" y="0"/>
          <a:chExt cx="0" cy="0"/>
        </a:xfrm>
      </p:grpSpPr>
      <p:sp>
        <p:nvSpPr>
          <p:cNvPr id="2418" name="Google Shape;2418;p55"/>
          <p:cNvSpPr txBox="1">
            <a:spLocks noGrp="1"/>
          </p:cNvSpPr>
          <p:nvPr>
            <p:ph type="subTitle" idx="2"/>
          </p:nvPr>
        </p:nvSpPr>
        <p:spPr>
          <a:xfrm>
            <a:off x="16850" y="7698"/>
            <a:ext cx="9110300" cy="3933822"/>
          </a:xfrm>
          <a:prstGeom prst="rect">
            <a:avLst/>
          </a:prstGeom>
          <a:ln>
            <a:noFill/>
          </a:ln>
        </p:spPr>
        <p:txBody>
          <a:bodyPr spcFirstLastPara="1" wrap="square" lIns="91425" tIns="91425" rIns="91425" bIns="91425" numCol="2" anchor="t" anchorCtr="0">
            <a:noAutofit/>
          </a:bodyPr>
          <a:lstStyle/>
          <a:p>
            <a:pPr marL="0" indent="0" algn="ctr"/>
            <a:r>
              <a:rPr lang="fr-CA" sz="3600" b="1" dirty="0">
                <a:solidFill>
                  <a:schemeClr val="accent1"/>
                </a:solidFill>
                <a:sym typeface="Wingdings" pitchFamily="2" charset="2"/>
              </a:rPr>
              <a:t>FORCES</a:t>
            </a:r>
          </a:p>
          <a:p>
            <a:pPr marL="0" indent="0" algn="ctr"/>
            <a:endParaRPr lang="fr-CA" sz="1300" b="1" dirty="0">
              <a:sym typeface="Wingdings" pitchFamily="2" charset="2"/>
            </a:endParaRPr>
          </a:p>
          <a:p>
            <a:pPr marL="0" indent="0" algn="ctr"/>
            <a:r>
              <a:rPr lang="fr-CA" dirty="0">
                <a:sym typeface="Wingdings" pitchFamily="2" charset="2"/>
              </a:rPr>
              <a:t>Taille des échantillons des études est GRANDE</a:t>
            </a:r>
          </a:p>
          <a:p>
            <a:pPr marL="0" indent="0" algn="ctr"/>
            <a:r>
              <a:rPr lang="fr-CA" b="1" dirty="0">
                <a:sym typeface="Wingdings" pitchFamily="2" charset="2"/>
              </a:rPr>
              <a:t>puissance des études est GRANDE</a:t>
            </a:r>
          </a:p>
          <a:p>
            <a:pPr marL="0" indent="0" algn="ctr"/>
            <a:endParaRPr lang="fr-CA" dirty="0">
              <a:sym typeface="Wingdings" pitchFamily="2" charset="2"/>
            </a:endParaRPr>
          </a:p>
          <a:p>
            <a:pPr marL="0" indent="0" algn="ctr"/>
            <a:endParaRPr lang="fr-CA" dirty="0">
              <a:sym typeface="Wingdings" pitchFamily="2" charset="2"/>
            </a:endParaRPr>
          </a:p>
          <a:p>
            <a:pPr marL="0" indent="0" algn="ctr"/>
            <a:r>
              <a:rPr lang="fr-CA" dirty="0">
                <a:sym typeface="Wingdings" pitchFamily="2" charset="2"/>
              </a:rPr>
              <a:t>Femmes infertiles provenant de pays MULTIPLES</a:t>
            </a:r>
          </a:p>
          <a:p>
            <a:pPr marL="0" indent="0" algn="ctr"/>
            <a:r>
              <a:rPr lang="en-CA" b="1" i="0" dirty="0">
                <a:solidFill>
                  <a:srgbClr val="212121"/>
                </a:solidFill>
                <a:effectLst/>
                <a:latin typeface="-apple-system"/>
              </a:rPr>
              <a:t>↑</a:t>
            </a:r>
            <a:r>
              <a:rPr lang="fr-CA" b="1" dirty="0">
                <a:sym typeface="Wingdings" pitchFamily="2" charset="2"/>
              </a:rPr>
              <a:t> généralisabilité</a:t>
            </a:r>
          </a:p>
          <a:p>
            <a:pPr marL="285750" indent="-285750" algn="ctr">
              <a:buFont typeface="Arial" panose="020B0604020202020204" pitchFamily="34" charset="0"/>
              <a:buChar char="•"/>
            </a:pPr>
            <a:endParaRPr lang="fr-CA" dirty="0">
              <a:sym typeface="Wingdings" pitchFamily="2" charset="2"/>
            </a:endParaRPr>
          </a:p>
          <a:p>
            <a:pPr marL="0" indent="0" algn="ctr"/>
            <a:r>
              <a:rPr lang="fr-CA" dirty="0">
                <a:sym typeface="Wingdings" pitchFamily="2" charset="2"/>
              </a:rPr>
              <a:t>Peu de biais d’observation, de sélection et de facteurs de confusion dans les 2 ECR</a:t>
            </a:r>
          </a:p>
          <a:p>
            <a:pPr marL="0" indent="0" algn="ctr"/>
            <a:r>
              <a:rPr lang="fr-CA" b="1" dirty="0">
                <a:sym typeface="Wingdings" pitchFamily="2" charset="2"/>
              </a:rPr>
              <a:t>bonne validité interne</a:t>
            </a:r>
          </a:p>
          <a:p>
            <a:pPr marL="285750" indent="-285750" algn="ctr">
              <a:buFont typeface="Arial" panose="020B0604020202020204" pitchFamily="34" charset="0"/>
              <a:buChar char="•"/>
            </a:pPr>
            <a:endParaRPr lang="fr-CA" b="1" dirty="0">
              <a:sym typeface="Wingdings" pitchFamily="2" charset="2"/>
            </a:endParaRPr>
          </a:p>
          <a:p>
            <a:pPr marL="285750" indent="-285750" algn="ctr">
              <a:buFont typeface="Arial" panose="020B0604020202020204" pitchFamily="34" charset="0"/>
              <a:buChar char="•"/>
            </a:pPr>
            <a:endParaRPr lang="fr-CA" b="1" dirty="0">
              <a:sym typeface="Wingdings" pitchFamily="2" charset="2"/>
            </a:endParaRPr>
          </a:p>
          <a:p>
            <a:pPr marL="285750" indent="-285750" algn="ctr">
              <a:buFont typeface="Arial" panose="020B0604020202020204" pitchFamily="34" charset="0"/>
              <a:buChar char="•"/>
            </a:pPr>
            <a:endParaRPr lang="fr-CA" b="1" dirty="0">
              <a:sym typeface="Wingdings" pitchFamily="2" charset="2"/>
            </a:endParaRPr>
          </a:p>
          <a:p>
            <a:pPr marL="285750" indent="-285750" algn="ctr">
              <a:buFont typeface="Arial" panose="020B0604020202020204" pitchFamily="34" charset="0"/>
              <a:buChar char="•"/>
            </a:pPr>
            <a:endParaRPr lang="fr-CA" b="1" dirty="0">
              <a:sym typeface="Wingdings" pitchFamily="2" charset="2"/>
            </a:endParaRPr>
          </a:p>
          <a:p>
            <a:pPr marL="285750" indent="-285750" algn="ctr">
              <a:buFont typeface="Arial" panose="020B0604020202020204" pitchFamily="34" charset="0"/>
              <a:buChar char="•"/>
            </a:pPr>
            <a:endParaRPr lang="fr-CA" b="1" dirty="0">
              <a:sym typeface="Wingdings" pitchFamily="2" charset="2"/>
            </a:endParaRPr>
          </a:p>
          <a:p>
            <a:pPr marL="285750" indent="-285750" algn="ctr">
              <a:buFont typeface="Arial" panose="020B0604020202020204" pitchFamily="34" charset="0"/>
              <a:buChar char="•"/>
            </a:pPr>
            <a:endParaRPr lang="fr-CA" b="1" dirty="0">
              <a:sym typeface="Wingdings" pitchFamily="2" charset="2"/>
            </a:endParaRPr>
          </a:p>
          <a:p>
            <a:pPr marL="0" indent="0" algn="ctr"/>
            <a:endParaRPr lang="fr-CA" b="1" dirty="0">
              <a:solidFill>
                <a:schemeClr val="accent1"/>
              </a:solidFill>
              <a:sym typeface="Wingdings" pitchFamily="2" charset="2"/>
            </a:endParaRPr>
          </a:p>
          <a:p>
            <a:pPr marL="0" indent="0" algn="ctr"/>
            <a:r>
              <a:rPr lang="fr-CA" sz="3600" b="1" dirty="0">
                <a:solidFill>
                  <a:schemeClr val="accent1"/>
                </a:solidFill>
                <a:sym typeface="Wingdings" pitchFamily="2" charset="2"/>
              </a:rPr>
              <a:t>LIMITES</a:t>
            </a:r>
          </a:p>
          <a:p>
            <a:pPr marL="0" indent="0" algn="ctr"/>
            <a:endParaRPr lang="fr-CA" sz="1300" b="1" dirty="0">
              <a:sym typeface="Wingdings" pitchFamily="2" charset="2"/>
            </a:endParaRPr>
          </a:p>
          <a:p>
            <a:pPr marL="0" indent="0" algn="ctr"/>
            <a:r>
              <a:rPr lang="fr-CA" b="1" dirty="0">
                <a:sym typeface="Wingdings" pitchFamily="2" charset="2"/>
              </a:rPr>
              <a:t>Hétérogénéité </a:t>
            </a:r>
            <a:r>
              <a:rPr lang="fr-CA" dirty="0">
                <a:sym typeface="Wingdings" pitchFamily="2" charset="2"/>
              </a:rPr>
              <a:t>des études incluses dans les méta-analyses (exemple Xie, Z qui rapporte très clairement I</a:t>
            </a:r>
            <a:r>
              <a:rPr lang="fr-CA" baseline="30000" dirty="0">
                <a:sym typeface="Wingdings" pitchFamily="2" charset="2"/>
              </a:rPr>
              <a:t>2</a:t>
            </a:r>
            <a:r>
              <a:rPr lang="fr-CA" dirty="0">
                <a:sym typeface="Wingdings" pitchFamily="2" charset="2"/>
              </a:rPr>
              <a:t> &gt; 50%)</a:t>
            </a:r>
          </a:p>
          <a:p>
            <a:pPr marL="0" indent="0" algn="ctr"/>
            <a:endParaRPr lang="fr-CA" dirty="0">
              <a:sym typeface="Wingdings" pitchFamily="2" charset="2"/>
            </a:endParaRPr>
          </a:p>
          <a:p>
            <a:pPr marL="0" indent="0" algn="ctr"/>
            <a:r>
              <a:rPr lang="fr-CA" b="1" dirty="0">
                <a:sym typeface="Wingdings" pitchFamily="2" charset="2"/>
              </a:rPr>
              <a:t>Intensité du traitement d’acupuncture très variable </a:t>
            </a:r>
            <a:r>
              <a:rPr lang="fr-CA" dirty="0">
                <a:sym typeface="Wingdings" pitchFamily="2" charset="2"/>
              </a:rPr>
              <a:t>entre les études</a:t>
            </a:r>
          </a:p>
          <a:p>
            <a:pPr marL="0" indent="0" algn="ctr"/>
            <a:endParaRPr lang="fr-CA" b="1" dirty="0">
              <a:sym typeface="Wingdings" pitchFamily="2" charset="2"/>
            </a:endParaRPr>
          </a:p>
          <a:p>
            <a:pPr marL="0" indent="0" algn="ctr"/>
            <a:r>
              <a:rPr lang="fr-CA" dirty="0">
                <a:sym typeface="Wingdings" pitchFamily="2" charset="2"/>
              </a:rPr>
              <a:t>Femmes infertiles ayant recours à FIV dans 4 des 5 études</a:t>
            </a:r>
          </a:p>
          <a:p>
            <a:pPr marL="0" indent="0" algn="ctr"/>
            <a:r>
              <a:rPr lang="en-CA" b="1" i="0" dirty="0">
                <a:solidFill>
                  <a:srgbClr val="212121"/>
                </a:solidFill>
                <a:effectLst/>
                <a:latin typeface="-apple-system"/>
              </a:rPr>
              <a:t>↓</a:t>
            </a:r>
            <a:r>
              <a:rPr lang="fr-CA" b="1" dirty="0">
                <a:sym typeface="Wingdings" pitchFamily="2" charset="2"/>
              </a:rPr>
              <a:t> généralisabilité</a:t>
            </a:r>
          </a:p>
          <a:p>
            <a:pPr marL="0" indent="0" algn="ctr"/>
            <a:endParaRPr lang="fr-CA" b="1" dirty="0">
              <a:sym typeface="Wingdings" pitchFamily="2" charset="2"/>
            </a:endParaRPr>
          </a:p>
          <a:p>
            <a:pPr marL="0" indent="0" algn="ctr"/>
            <a:r>
              <a:rPr lang="fr-CA" dirty="0">
                <a:sym typeface="Wingdings" pitchFamily="2" charset="2"/>
              </a:rPr>
              <a:t>Que des ECR ont été inclus dans Zhou, X et Xie, Z.</a:t>
            </a:r>
          </a:p>
          <a:p>
            <a:pPr marL="0" indent="0" algn="ctr"/>
            <a:r>
              <a:rPr lang="fr-CA" b="1" dirty="0">
                <a:sym typeface="Wingdings" pitchFamily="2" charset="2"/>
              </a:rPr>
              <a:t>biais de sélection?</a:t>
            </a:r>
          </a:p>
          <a:p>
            <a:pPr marL="0" indent="0" algn="ctr"/>
            <a:endParaRPr lang="fr-CA" b="1" dirty="0">
              <a:sym typeface="Wingdings" pitchFamily="2" charset="2"/>
            </a:endParaRPr>
          </a:p>
          <a:p>
            <a:pPr marL="0" indent="0" algn="ctr"/>
            <a:r>
              <a:rPr lang="fr-CA" b="1" dirty="0">
                <a:sym typeface="Wingdings" pitchFamily="2" charset="2"/>
              </a:rPr>
              <a:t>Qualité méthodologique généralement faible </a:t>
            </a:r>
            <a:r>
              <a:rPr lang="fr-CA" dirty="0">
                <a:sym typeface="Wingdings" pitchFamily="2" charset="2"/>
              </a:rPr>
              <a:t>dans les méta-analyses</a:t>
            </a:r>
          </a:p>
          <a:p>
            <a:pPr marL="0" indent="0" algn="ctr"/>
            <a:endParaRPr lang="fr-CA" sz="1300" b="1" dirty="0">
              <a:sym typeface="Wingdings" pitchFamily="2" charset="2"/>
            </a:endParaRPr>
          </a:p>
          <a:p>
            <a:pPr marL="0" indent="0" algn="ctr"/>
            <a:endParaRPr lang="fr-CA" sz="1300" b="1" dirty="0">
              <a:sym typeface="Wingdings" pitchFamily="2" charset="2"/>
            </a:endParaRPr>
          </a:p>
          <a:p>
            <a:pPr marL="0" indent="0" algn="ctr"/>
            <a:endParaRPr lang="fr-CA" sz="1300" b="1" dirty="0">
              <a:sym typeface="Wingdings" pitchFamily="2" charset="2"/>
            </a:endParaRPr>
          </a:p>
        </p:txBody>
      </p:sp>
      <p:grpSp>
        <p:nvGrpSpPr>
          <p:cNvPr id="4" name="Google Shape;3767;p61">
            <a:extLst>
              <a:ext uri="{FF2B5EF4-FFF2-40B4-BE49-F238E27FC236}">
                <a16:creationId xmlns:a16="http://schemas.microsoft.com/office/drawing/2014/main" id="{EACB9D36-8438-07B5-A410-966EBA6CC905}"/>
              </a:ext>
            </a:extLst>
          </p:cNvPr>
          <p:cNvGrpSpPr/>
          <p:nvPr/>
        </p:nvGrpSpPr>
        <p:grpSpPr>
          <a:xfrm rot="19290750" flipH="1">
            <a:off x="6657958" y="4551805"/>
            <a:ext cx="1699662" cy="934164"/>
            <a:chOff x="1531525" y="4034800"/>
            <a:chExt cx="1111475" cy="610800"/>
          </a:xfrm>
        </p:grpSpPr>
        <p:sp>
          <p:nvSpPr>
            <p:cNvPr id="7" name="Google Shape;3768;p61">
              <a:extLst>
                <a:ext uri="{FF2B5EF4-FFF2-40B4-BE49-F238E27FC236}">
                  <a16:creationId xmlns:a16="http://schemas.microsoft.com/office/drawing/2014/main" id="{F175DC79-0A85-A781-CBB6-40EFACFFA5AE}"/>
                </a:ext>
              </a:extLst>
            </p:cNvPr>
            <p:cNvSpPr/>
            <p:nvPr/>
          </p:nvSpPr>
          <p:spPr>
            <a:xfrm>
              <a:off x="1717125" y="4239250"/>
              <a:ext cx="925875" cy="209800"/>
            </a:xfrm>
            <a:custGeom>
              <a:avLst/>
              <a:gdLst/>
              <a:ahLst/>
              <a:cxnLst/>
              <a:rect l="l" t="t" r="r" b="b"/>
              <a:pathLst>
                <a:path w="37035" h="8392" extrusionOk="0">
                  <a:moveTo>
                    <a:pt x="232" y="1"/>
                  </a:moveTo>
                  <a:cubicBezTo>
                    <a:pt x="105" y="1"/>
                    <a:pt x="0" y="167"/>
                    <a:pt x="128" y="254"/>
                  </a:cubicBezTo>
                  <a:cubicBezTo>
                    <a:pt x="378" y="422"/>
                    <a:pt x="630" y="589"/>
                    <a:pt x="884" y="754"/>
                  </a:cubicBezTo>
                  <a:cubicBezTo>
                    <a:pt x="2943" y="2100"/>
                    <a:pt x="5101" y="3292"/>
                    <a:pt x="7335" y="4321"/>
                  </a:cubicBezTo>
                  <a:cubicBezTo>
                    <a:pt x="9558" y="5345"/>
                    <a:pt x="11859" y="6190"/>
                    <a:pt x="14217" y="6849"/>
                  </a:cubicBezTo>
                  <a:cubicBezTo>
                    <a:pt x="16643" y="7529"/>
                    <a:pt x="19126" y="7988"/>
                    <a:pt x="21636" y="8221"/>
                  </a:cubicBezTo>
                  <a:cubicBezTo>
                    <a:pt x="22857" y="8335"/>
                    <a:pt x="24083" y="8391"/>
                    <a:pt x="25309" y="8391"/>
                  </a:cubicBezTo>
                  <a:cubicBezTo>
                    <a:pt x="26655" y="8391"/>
                    <a:pt x="28001" y="8323"/>
                    <a:pt x="29341" y="8186"/>
                  </a:cubicBezTo>
                  <a:cubicBezTo>
                    <a:pt x="31899" y="7924"/>
                    <a:pt x="34424" y="7394"/>
                    <a:pt x="36870" y="6604"/>
                  </a:cubicBezTo>
                  <a:cubicBezTo>
                    <a:pt x="37034" y="6551"/>
                    <a:pt x="36967" y="6318"/>
                    <a:pt x="36820" y="6318"/>
                  </a:cubicBezTo>
                  <a:cubicBezTo>
                    <a:pt x="36804" y="6318"/>
                    <a:pt x="36787" y="6321"/>
                    <a:pt x="36770" y="6327"/>
                  </a:cubicBezTo>
                  <a:cubicBezTo>
                    <a:pt x="36468" y="6423"/>
                    <a:pt x="36165" y="6518"/>
                    <a:pt x="35861" y="6607"/>
                  </a:cubicBezTo>
                  <a:cubicBezTo>
                    <a:pt x="33410" y="7331"/>
                    <a:pt x="30882" y="7782"/>
                    <a:pt x="28334" y="7981"/>
                  </a:cubicBezTo>
                  <a:cubicBezTo>
                    <a:pt x="27329" y="8058"/>
                    <a:pt x="26322" y="8096"/>
                    <a:pt x="25315" y="8096"/>
                  </a:cubicBezTo>
                  <a:cubicBezTo>
                    <a:pt x="23764" y="8096"/>
                    <a:pt x="22214" y="8005"/>
                    <a:pt x="20672" y="7824"/>
                  </a:cubicBezTo>
                  <a:cubicBezTo>
                    <a:pt x="18217" y="7532"/>
                    <a:pt x="15793" y="7027"/>
                    <a:pt x="13427" y="6315"/>
                  </a:cubicBezTo>
                  <a:cubicBezTo>
                    <a:pt x="11099" y="5616"/>
                    <a:pt x="8828" y="4723"/>
                    <a:pt x="6640" y="3667"/>
                  </a:cubicBezTo>
                  <a:cubicBezTo>
                    <a:pt x="4447" y="2608"/>
                    <a:pt x="2336" y="1393"/>
                    <a:pt x="320" y="29"/>
                  </a:cubicBezTo>
                  <a:cubicBezTo>
                    <a:pt x="291" y="9"/>
                    <a:pt x="261" y="1"/>
                    <a:pt x="2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3769;p61">
              <a:extLst>
                <a:ext uri="{FF2B5EF4-FFF2-40B4-BE49-F238E27FC236}">
                  <a16:creationId xmlns:a16="http://schemas.microsoft.com/office/drawing/2014/main" id="{DB71585F-2F01-23C7-6B94-B9C624CAF060}"/>
                </a:ext>
              </a:extLst>
            </p:cNvPr>
            <p:cNvSpPr/>
            <p:nvPr/>
          </p:nvSpPr>
          <p:spPr>
            <a:xfrm>
              <a:off x="1531525" y="4089125"/>
              <a:ext cx="238175" cy="181900"/>
            </a:xfrm>
            <a:custGeom>
              <a:avLst/>
              <a:gdLst/>
              <a:ahLst/>
              <a:cxnLst/>
              <a:rect l="l" t="t" r="r" b="b"/>
              <a:pathLst>
                <a:path w="9527" h="7276" extrusionOk="0">
                  <a:moveTo>
                    <a:pt x="0" y="1"/>
                  </a:moveTo>
                  <a:lnTo>
                    <a:pt x="0" y="1"/>
                  </a:lnTo>
                  <a:cubicBezTo>
                    <a:pt x="849" y="3984"/>
                    <a:pt x="5049" y="7275"/>
                    <a:pt x="9122" y="7275"/>
                  </a:cubicBezTo>
                  <a:cubicBezTo>
                    <a:pt x="9257" y="7275"/>
                    <a:pt x="9392" y="7271"/>
                    <a:pt x="9527" y="7264"/>
                  </a:cubicBezTo>
                  <a:cubicBezTo>
                    <a:pt x="8011" y="3561"/>
                    <a:pt x="3982" y="469"/>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3770;p61">
              <a:extLst>
                <a:ext uri="{FF2B5EF4-FFF2-40B4-BE49-F238E27FC236}">
                  <a16:creationId xmlns:a16="http://schemas.microsoft.com/office/drawing/2014/main" id="{B1BA4A2E-1200-0EA1-0088-154D3BB51F5C}"/>
                </a:ext>
              </a:extLst>
            </p:cNvPr>
            <p:cNvSpPr/>
            <p:nvPr/>
          </p:nvSpPr>
          <p:spPr>
            <a:xfrm>
              <a:off x="1610225" y="4311925"/>
              <a:ext cx="263525" cy="126050"/>
            </a:xfrm>
            <a:custGeom>
              <a:avLst/>
              <a:gdLst/>
              <a:ahLst/>
              <a:cxnLst/>
              <a:rect l="l" t="t" r="r" b="b"/>
              <a:pathLst>
                <a:path w="10541" h="5042" extrusionOk="0">
                  <a:moveTo>
                    <a:pt x="7515" y="0"/>
                  </a:moveTo>
                  <a:cubicBezTo>
                    <a:pt x="4322" y="0"/>
                    <a:pt x="1016" y="2003"/>
                    <a:pt x="0" y="5036"/>
                  </a:cubicBezTo>
                  <a:cubicBezTo>
                    <a:pt x="132" y="5040"/>
                    <a:pt x="264" y="5042"/>
                    <a:pt x="396" y="5042"/>
                  </a:cubicBezTo>
                  <a:cubicBezTo>
                    <a:pt x="4100" y="5042"/>
                    <a:pt x="8001" y="3359"/>
                    <a:pt x="10541" y="683"/>
                  </a:cubicBezTo>
                  <a:cubicBezTo>
                    <a:pt x="9601" y="217"/>
                    <a:pt x="8565" y="0"/>
                    <a:pt x="75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3771;p61">
              <a:extLst>
                <a:ext uri="{FF2B5EF4-FFF2-40B4-BE49-F238E27FC236}">
                  <a16:creationId xmlns:a16="http://schemas.microsoft.com/office/drawing/2014/main" id="{2E5C237E-0345-37F7-834C-5F7FAADB19A9}"/>
                </a:ext>
              </a:extLst>
            </p:cNvPr>
            <p:cNvSpPr/>
            <p:nvPr/>
          </p:nvSpPr>
          <p:spPr>
            <a:xfrm>
              <a:off x="1711725" y="4034800"/>
              <a:ext cx="164025" cy="294225"/>
            </a:xfrm>
            <a:custGeom>
              <a:avLst/>
              <a:gdLst/>
              <a:ahLst/>
              <a:cxnLst/>
              <a:rect l="l" t="t" r="r" b="b"/>
              <a:pathLst>
                <a:path w="6561" h="11769" extrusionOk="0">
                  <a:moveTo>
                    <a:pt x="1735" y="1"/>
                  </a:moveTo>
                  <a:lnTo>
                    <a:pt x="1735" y="1"/>
                  </a:lnTo>
                  <a:cubicBezTo>
                    <a:pt x="1" y="4173"/>
                    <a:pt x="2324" y="9974"/>
                    <a:pt x="6481" y="11768"/>
                  </a:cubicBezTo>
                  <a:cubicBezTo>
                    <a:pt x="6561" y="7696"/>
                    <a:pt x="4605" y="2889"/>
                    <a:pt x="17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3772;p61">
              <a:extLst>
                <a:ext uri="{FF2B5EF4-FFF2-40B4-BE49-F238E27FC236}">
                  <a16:creationId xmlns:a16="http://schemas.microsoft.com/office/drawing/2014/main" id="{286FC94F-A17B-B341-544F-83A34C125823}"/>
                </a:ext>
              </a:extLst>
            </p:cNvPr>
            <p:cNvSpPr/>
            <p:nvPr/>
          </p:nvSpPr>
          <p:spPr>
            <a:xfrm>
              <a:off x="1753050" y="4376425"/>
              <a:ext cx="263575" cy="126050"/>
            </a:xfrm>
            <a:custGeom>
              <a:avLst/>
              <a:gdLst/>
              <a:ahLst/>
              <a:cxnLst/>
              <a:rect l="l" t="t" r="r" b="b"/>
              <a:pathLst>
                <a:path w="10543" h="5042" extrusionOk="0">
                  <a:moveTo>
                    <a:pt x="7517" y="0"/>
                  </a:moveTo>
                  <a:cubicBezTo>
                    <a:pt x="4324" y="0"/>
                    <a:pt x="1017" y="2003"/>
                    <a:pt x="0" y="5035"/>
                  </a:cubicBezTo>
                  <a:cubicBezTo>
                    <a:pt x="132" y="5039"/>
                    <a:pt x="264" y="5042"/>
                    <a:pt x="396" y="5042"/>
                  </a:cubicBezTo>
                  <a:cubicBezTo>
                    <a:pt x="4102" y="5042"/>
                    <a:pt x="8003" y="3359"/>
                    <a:pt x="10542" y="683"/>
                  </a:cubicBezTo>
                  <a:cubicBezTo>
                    <a:pt x="9603" y="216"/>
                    <a:pt x="8566" y="0"/>
                    <a:pt x="75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3773;p61">
              <a:extLst>
                <a:ext uri="{FF2B5EF4-FFF2-40B4-BE49-F238E27FC236}">
                  <a16:creationId xmlns:a16="http://schemas.microsoft.com/office/drawing/2014/main" id="{AC709F40-BE48-CA6C-8F77-49AAD63AE21B}"/>
                </a:ext>
              </a:extLst>
            </p:cNvPr>
            <p:cNvSpPr/>
            <p:nvPr/>
          </p:nvSpPr>
          <p:spPr>
            <a:xfrm>
              <a:off x="1854600" y="4099300"/>
              <a:ext cx="164025" cy="294200"/>
            </a:xfrm>
            <a:custGeom>
              <a:avLst/>
              <a:gdLst/>
              <a:ahLst/>
              <a:cxnLst/>
              <a:rect l="l" t="t" r="r" b="b"/>
              <a:pathLst>
                <a:path w="6561" h="11768" extrusionOk="0">
                  <a:moveTo>
                    <a:pt x="1734" y="0"/>
                  </a:moveTo>
                  <a:cubicBezTo>
                    <a:pt x="0" y="4172"/>
                    <a:pt x="2323" y="9974"/>
                    <a:pt x="6480" y="11768"/>
                  </a:cubicBezTo>
                  <a:cubicBezTo>
                    <a:pt x="6560" y="7696"/>
                    <a:pt x="4604" y="2889"/>
                    <a:pt x="17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3774;p61">
              <a:extLst>
                <a:ext uri="{FF2B5EF4-FFF2-40B4-BE49-F238E27FC236}">
                  <a16:creationId xmlns:a16="http://schemas.microsoft.com/office/drawing/2014/main" id="{CCB079DE-6B1B-D5F3-1128-658A7A8A6E39}"/>
                </a:ext>
              </a:extLst>
            </p:cNvPr>
            <p:cNvSpPr/>
            <p:nvPr/>
          </p:nvSpPr>
          <p:spPr>
            <a:xfrm>
              <a:off x="1944225" y="4425550"/>
              <a:ext cx="237650" cy="163225"/>
            </a:xfrm>
            <a:custGeom>
              <a:avLst/>
              <a:gdLst/>
              <a:ahLst/>
              <a:cxnLst/>
              <a:rect l="l" t="t" r="r" b="b"/>
              <a:pathLst>
                <a:path w="9506" h="6529" extrusionOk="0">
                  <a:moveTo>
                    <a:pt x="7799" y="0"/>
                  </a:moveTo>
                  <a:cubicBezTo>
                    <a:pt x="4166" y="0"/>
                    <a:pt x="474" y="2889"/>
                    <a:pt x="0" y="6529"/>
                  </a:cubicBezTo>
                  <a:cubicBezTo>
                    <a:pt x="3774" y="5913"/>
                    <a:pt x="7459" y="3452"/>
                    <a:pt x="9505" y="225"/>
                  </a:cubicBezTo>
                  <a:cubicBezTo>
                    <a:pt x="8946" y="72"/>
                    <a:pt x="8373" y="0"/>
                    <a:pt x="77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3775;p61">
              <a:extLst>
                <a:ext uri="{FF2B5EF4-FFF2-40B4-BE49-F238E27FC236}">
                  <a16:creationId xmlns:a16="http://schemas.microsoft.com/office/drawing/2014/main" id="{C6E85E0A-C4B0-221A-C772-608EB685F0AF}"/>
                </a:ext>
              </a:extLst>
            </p:cNvPr>
            <p:cNvSpPr/>
            <p:nvPr/>
          </p:nvSpPr>
          <p:spPr>
            <a:xfrm>
              <a:off x="1986275" y="4165375"/>
              <a:ext cx="195600" cy="265825"/>
            </a:xfrm>
            <a:custGeom>
              <a:avLst/>
              <a:gdLst/>
              <a:ahLst/>
              <a:cxnLst/>
              <a:rect l="l" t="t" r="r" b="b"/>
              <a:pathLst>
                <a:path w="7824" h="10633" extrusionOk="0">
                  <a:moveTo>
                    <a:pt x="900" y="0"/>
                  </a:moveTo>
                  <a:cubicBezTo>
                    <a:pt x="1" y="4428"/>
                    <a:pt x="3399" y="9674"/>
                    <a:pt x="7823" y="10632"/>
                  </a:cubicBezTo>
                  <a:cubicBezTo>
                    <a:pt x="7118" y="6622"/>
                    <a:pt x="4273" y="2280"/>
                    <a:pt x="90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3776;p61">
              <a:extLst>
                <a:ext uri="{FF2B5EF4-FFF2-40B4-BE49-F238E27FC236}">
                  <a16:creationId xmlns:a16="http://schemas.microsoft.com/office/drawing/2014/main" id="{81B30AB8-9F78-B479-624F-AA0D72E354C4}"/>
                </a:ext>
              </a:extLst>
            </p:cNvPr>
            <p:cNvSpPr/>
            <p:nvPr/>
          </p:nvSpPr>
          <p:spPr>
            <a:xfrm>
              <a:off x="2136650" y="4444125"/>
              <a:ext cx="214975" cy="189175"/>
            </a:xfrm>
            <a:custGeom>
              <a:avLst/>
              <a:gdLst/>
              <a:ahLst/>
              <a:cxnLst/>
              <a:rect l="l" t="t" r="r" b="b"/>
              <a:pathLst>
                <a:path w="8599" h="7567" extrusionOk="0">
                  <a:moveTo>
                    <a:pt x="7760" y="0"/>
                  </a:moveTo>
                  <a:cubicBezTo>
                    <a:pt x="3831" y="0"/>
                    <a:pt x="0" y="3600"/>
                    <a:pt x="16" y="7566"/>
                  </a:cubicBezTo>
                  <a:cubicBezTo>
                    <a:pt x="3674" y="6456"/>
                    <a:pt x="6997" y="3526"/>
                    <a:pt x="8598" y="56"/>
                  </a:cubicBezTo>
                  <a:cubicBezTo>
                    <a:pt x="8319" y="19"/>
                    <a:pt x="8040" y="0"/>
                    <a:pt x="77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3777;p61">
              <a:extLst>
                <a:ext uri="{FF2B5EF4-FFF2-40B4-BE49-F238E27FC236}">
                  <a16:creationId xmlns:a16="http://schemas.microsoft.com/office/drawing/2014/main" id="{30333DA6-F74D-939A-5E10-8E9E943CC3AB}"/>
                </a:ext>
              </a:extLst>
            </p:cNvPr>
            <p:cNvSpPr/>
            <p:nvPr/>
          </p:nvSpPr>
          <p:spPr>
            <a:xfrm>
              <a:off x="2137150" y="4205050"/>
              <a:ext cx="214425" cy="240475"/>
            </a:xfrm>
            <a:custGeom>
              <a:avLst/>
              <a:gdLst/>
              <a:ahLst/>
              <a:cxnLst/>
              <a:rect l="l" t="t" r="r" b="b"/>
              <a:pathLst>
                <a:path w="8577" h="9619" extrusionOk="0">
                  <a:moveTo>
                    <a:pt x="302" y="1"/>
                  </a:moveTo>
                  <a:cubicBezTo>
                    <a:pt x="1" y="4510"/>
                    <a:pt x="4064" y="9257"/>
                    <a:pt x="8577" y="9619"/>
                  </a:cubicBezTo>
                  <a:cubicBezTo>
                    <a:pt x="7346" y="5739"/>
                    <a:pt x="3948" y="1813"/>
                    <a:pt x="3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3778;p61">
              <a:extLst>
                <a:ext uri="{FF2B5EF4-FFF2-40B4-BE49-F238E27FC236}">
                  <a16:creationId xmlns:a16="http://schemas.microsoft.com/office/drawing/2014/main" id="{C993BA2B-8A8E-ADED-2E88-E0DDB4D5F489}"/>
                </a:ext>
              </a:extLst>
            </p:cNvPr>
            <p:cNvSpPr/>
            <p:nvPr/>
          </p:nvSpPr>
          <p:spPr>
            <a:xfrm>
              <a:off x="2340800" y="4422800"/>
              <a:ext cx="197200" cy="222800"/>
            </a:xfrm>
            <a:custGeom>
              <a:avLst/>
              <a:gdLst/>
              <a:ahLst/>
              <a:cxnLst/>
              <a:rect l="l" t="t" r="r" b="b"/>
              <a:pathLst>
                <a:path w="7888" h="8912" extrusionOk="0">
                  <a:moveTo>
                    <a:pt x="7888" y="0"/>
                  </a:moveTo>
                  <a:cubicBezTo>
                    <a:pt x="3650" y="187"/>
                    <a:pt x="0" y="4731"/>
                    <a:pt x="769" y="8911"/>
                  </a:cubicBezTo>
                  <a:cubicBezTo>
                    <a:pt x="4174" y="7170"/>
                    <a:pt x="6927" y="3699"/>
                    <a:pt x="788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3779;p61">
              <a:extLst>
                <a:ext uri="{FF2B5EF4-FFF2-40B4-BE49-F238E27FC236}">
                  <a16:creationId xmlns:a16="http://schemas.microsoft.com/office/drawing/2014/main" id="{D5A90462-984B-9467-99F8-741B3D1E1A91}"/>
                </a:ext>
              </a:extLst>
            </p:cNvPr>
            <p:cNvSpPr/>
            <p:nvPr/>
          </p:nvSpPr>
          <p:spPr>
            <a:xfrm>
              <a:off x="2291775" y="4222775"/>
              <a:ext cx="246175" cy="200900"/>
            </a:xfrm>
            <a:custGeom>
              <a:avLst/>
              <a:gdLst/>
              <a:ahLst/>
              <a:cxnLst/>
              <a:rect l="l" t="t" r="r" b="b"/>
              <a:pathLst>
                <a:path w="9847" h="8036" extrusionOk="0">
                  <a:moveTo>
                    <a:pt x="0" y="1"/>
                  </a:moveTo>
                  <a:lnTo>
                    <a:pt x="0" y="1"/>
                  </a:lnTo>
                  <a:cubicBezTo>
                    <a:pt x="476" y="4259"/>
                    <a:pt x="4853" y="8035"/>
                    <a:pt x="9147" y="8035"/>
                  </a:cubicBezTo>
                  <a:cubicBezTo>
                    <a:pt x="9381" y="8035"/>
                    <a:pt x="9614" y="8024"/>
                    <a:pt x="9847" y="8001"/>
                  </a:cubicBezTo>
                  <a:cubicBezTo>
                    <a:pt x="7948" y="4399"/>
                    <a:pt x="3909" y="1138"/>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 name="Google Shape;2567;p57">
            <a:extLst>
              <a:ext uri="{FF2B5EF4-FFF2-40B4-BE49-F238E27FC236}">
                <a16:creationId xmlns:a16="http://schemas.microsoft.com/office/drawing/2014/main" id="{832BD5E1-D02C-C595-8FD3-C58E88434D2A}"/>
              </a:ext>
            </a:extLst>
          </p:cNvPr>
          <p:cNvGrpSpPr/>
          <p:nvPr/>
        </p:nvGrpSpPr>
        <p:grpSpPr>
          <a:xfrm rot="19259206" flipH="1">
            <a:off x="6904458" y="4633035"/>
            <a:ext cx="1857787" cy="1020929"/>
            <a:chOff x="1531525" y="4034800"/>
            <a:chExt cx="1111475" cy="610800"/>
          </a:xfrm>
        </p:grpSpPr>
        <p:sp>
          <p:nvSpPr>
            <p:cNvPr id="31" name="Google Shape;2568;p57">
              <a:extLst>
                <a:ext uri="{FF2B5EF4-FFF2-40B4-BE49-F238E27FC236}">
                  <a16:creationId xmlns:a16="http://schemas.microsoft.com/office/drawing/2014/main" id="{34397C0F-5AC2-06A8-90BE-DD96DF59C911}"/>
                </a:ext>
              </a:extLst>
            </p:cNvPr>
            <p:cNvSpPr/>
            <p:nvPr/>
          </p:nvSpPr>
          <p:spPr>
            <a:xfrm>
              <a:off x="1717125" y="4239250"/>
              <a:ext cx="925875" cy="209800"/>
            </a:xfrm>
            <a:custGeom>
              <a:avLst/>
              <a:gdLst/>
              <a:ahLst/>
              <a:cxnLst/>
              <a:rect l="l" t="t" r="r" b="b"/>
              <a:pathLst>
                <a:path w="37035" h="8392" extrusionOk="0">
                  <a:moveTo>
                    <a:pt x="232" y="1"/>
                  </a:moveTo>
                  <a:cubicBezTo>
                    <a:pt x="105" y="1"/>
                    <a:pt x="0" y="167"/>
                    <a:pt x="128" y="254"/>
                  </a:cubicBezTo>
                  <a:cubicBezTo>
                    <a:pt x="378" y="422"/>
                    <a:pt x="630" y="589"/>
                    <a:pt x="884" y="754"/>
                  </a:cubicBezTo>
                  <a:cubicBezTo>
                    <a:pt x="2943" y="2100"/>
                    <a:pt x="5101" y="3292"/>
                    <a:pt x="7335" y="4321"/>
                  </a:cubicBezTo>
                  <a:cubicBezTo>
                    <a:pt x="9558" y="5345"/>
                    <a:pt x="11859" y="6190"/>
                    <a:pt x="14217" y="6849"/>
                  </a:cubicBezTo>
                  <a:cubicBezTo>
                    <a:pt x="16643" y="7529"/>
                    <a:pt x="19126" y="7988"/>
                    <a:pt x="21636" y="8221"/>
                  </a:cubicBezTo>
                  <a:cubicBezTo>
                    <a:pt x="22857" y="8335"/>
                    <a:pt x="24083" y="8391"/>
                    <a:pt x="25309" y="8391"/>
                  </a:cubicBezTo>
                  <a:cubicBezTo>
                    <a:pt x="26655" y="8391"/>
                    <a:pt x="28001" y="8323"/>
                    <a:pt x="29341" y="8186"/>
                  </a:cubicBezTo>
                  <a:cubicBezTo>
                    <a:pt x="31899" y="7924"/>
                    <a:pt x="34424" y="7394"/>
                    <a:pt x="36870" y="6604"/>
                  </a:cubicBezTo>
                  <a:cubicBezTo>
                    <a:pt x="37034" y="6551"/>
                    <a:pt x="36967" y="6318"/>
                    <a:pt x="36820" y="6318"/>
                  </a:cubicBezTo>
                  <a:cubicBezTo>
                    <a:pt x="36804" y="6318"/>
                    <a:pt x="36787" y="6321"/>
                    <a:pt x="36770" y="6327"/>
                  </a:cubicBezTo>
                  <a:cubicBezTo>
                    <a:pt x="36468" y="6423"/>
                    <a:pt x="36165" y="6518"/>
                    <a:pt x="35861" y="6607"/>
                  </a:cubicBezTo>
                  <a:cubicBezTo>
                    <a:pt x="33410" y="7331"/>
                    <a:pt x="30882" y="7782"/>
                    <a:pt x="28334" y="7981"/>
                  </a:cubicBezTo>
                  <a:cubicBezTo>
                    <a:pt x="27329" y="8058"/>
                    <a:pt x="26322" y="8096"/>
                    <a:pt x="25315" y="8096"/>
                  </a:cubicBezTo>
                  <a:cubicBezTo>
                    <a:pt x="23764" y="8096"/>
                    <a:pt x="22214" y="8005"/>
                    <a:pt x="20672" y="7824"/>
                  </a:cubicBezTo>
                  <a:cubicBezTo>
                    <a:pt x="18217" y="7532"/>
                    <a:pt x="15793" y="7027"/>
                    <a:pt x="13427" y="6315"/>
                  </a:cubicBezTo>
                  <a:cubicBezTo>
                    <a:pt x="11099" y="5616"/>
                    <a:pt x="8828" y="4723"/>
                    <a:pt x="6640" y="3667"/>
                  </a:cubicBezTo>
                  <a:cubicBezTo>
                    <a:pt x="4447" y="2608"/>
                    <a:pt x="2336" y="1393"/>
                    <a:pt x="320" y="29"/>
                  </a:cubicBezTo>
                  <a:cubicBezTo>
                    <a:pt x="291" y="9"/>
                    <a:pt x="261" y="1"/>
                    <a:pt x="2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569;p57">
              <a:extLst>
                <a:ext uri="{FF2B5EF4-FFF2-40B4-BE49-F238E27FC236}">
                  <a16:creationId xmlns:a16="http://schemas.microsoft.com/office/drawing/2014/main" id="{E48913B0-7416-5377-7F99-8DF24862A600}"/>
                </a:ext>
              </a:extLst>
            </p:cNvPr>
            <p:cNvSpPr/>
            <p:nvPr/>
          </p:nvSpPr>
          <p:spPr>
            <a:xfrm>
              <a:off x="1531525" y="4089125"/>
              <a:ext cx="238175" cy="181900"/>
            </a:xfrm>
            <a:custGeom>
              <a:avLst/>
              <a:gdLst/>
              <a:ahLst/>
              <a:cxnLst/>
              <a:rect l="l" t="t" r="r" b="b"/>
              <a:pathLst>
                <a:path w="9527" h="7276" extrusionOk="0">
                  <a:moveTo>
                    <a:pt x="0" y="1"/>
                  </a:moveTo>
                  <a:lnTo>
                    <a:pt x="0" y="1"/>
                  </a:lnTo>
                  <a:cubicBezTo>
                    <a:pt x="849" y="3984"/>
                    <a:pt x="5049" y="7275"/>
                    <a:pt x="9122" y="7275"/>
                  </a:cubicBezTo>
                  <a:cubicBezTo>
                    <a:pt x="9257" y="7275"/>
                    <a:pt x="9392" y="7271"/>
                    <a:pt x="9527" y="7264"/>
                  </a:cubicBezTo>
                  <a:cubicBezTo>
                    <a:pt x="8011" y="3561"/>
                    <a:pt x="3982" y="469"/>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570;p57">
              <a:extLst>
                <a:ext uri="{FF2B5EF4-FFF2-40B4-BE49-F238E27FC236}">
                  <a16:creationId xmlns:a16="http://schemas.microsoft.com/office/drawing/2014/main" id="{6E691788-F2E0-7176-AFF0-EDE6D95897C8}"/>
                </a:ext>
              </a:extLst>
            </p:cNvPr>
            <p:cNvSpPr/>
            <p:nvPr/>
          </p:nvSpPr>
          <p:spPr>
            <a:xfrm>
              <a:off x="1610225" y="4311925"/>
              <a:ext cx="263525" cy="126050"/>
            </a:xfrm>
            <a:custGeom>
              <a:avLst/>
              <a:gdLst/>
              <a:ahLst/>
              <a:cxnLst/>
              <a:rect l="l" t="t" r="r" b="b"/>
              <a:pathLst>
                <a:path w="10541" h="5042" extrusionOk="0">
                  <a:moveTo>
                    <a:pt x="7515" y="0"/>
                  </a:moveTo>
                  <a:cubicBezTo>
                    <a:pt x="4322" y="0"/>
                    <a:pt x="1016" y="2003"/>
                    <a:pt x="0" y="5036"/>
                  </a:cubicBezTo>
                  <a:cubicBezTo>
                    <a:pt x="132" y="5040"/>
                    <a:pt x="264" y="5042"/>
                    <a:pt x="396" y="5042"/>
                  </a:cubicBezTo>
                  <a:cubicBezTo>
                    <a:pt x="4100" y="5042"/>
                    <a:pt x="8001" y="3359"/>
                    <a:pt x="10541" y="683"/>
                  </a:cubicBezTo>
                  <a:cubicBezTo>
                    <a:pt x="9601" y="217"/>
                    <a:pt x="8565" y="0"/>
                    <a:pt x="75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571;p57">
              <a:extLst>
                <a:ext uri="{FF2B5EF4-FFF2-40B4-BE49-F238E27FC236}">
                  <a16:creationId xmlns:a16="http://schemas.microsoft.com/office/drawing/2014/main" id="{D3828B97-E3C4-0C09-D275-F621547BA229}"/>
                </a:ext>
              </a:extLst>
            </p:cNvPr>
            <p:cNvSpPr/>
            <p:nvPr/>
          </p:nvSpPr>
          <p:spPr>
            <a:xfrm>
              <a:off x="1711725" y="4034800"/>
              <a:ext cx="164025" cy="294225"/>
            </a:xfrm>
            <a:custGeom>
              <a:avLst/>
              <a:gdLst/>
              <a:ahLst/>
              <a:cxnLst/>
              <a:rect l="l" t="t" r="r" b="b"/>
              <a:pathLst>
                <a:path w="6561" h="11769" extrusionOk="0">
                  <a:moveTo>
                    <a:pt x="1735" y="1"/>
                  </a:moveTo>
                  <a:lnTo>
                    <a:pt x="1735" y="1"/>
                  </a:lnTo>
                  <a:cubicBezTo>
                    <a:pt x="1" y="4173"/>
                    <a:pt x="2324" y="9974"/>
                    <a:pt x="6481" y="11768"/>
                  </a:cubicBezTo>
                  <a:cubicBezTo>
                    <a:pt x="6561" y="7696"/>
                    <a:pt x="4605" y="2889"/>
                    <a:pt x="17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572;p57">
              <a:extLst>
                <a:ext uri="{FF2B5EF4-FFF2-40B4-BE49-F238E27FC236}">
                  <a16:creationId xmlns:a16="http://schemas.microsoft.com/office/drawing/2014/main" id="{17289126-8515-1E83-CA84-B2A3A23F7E8D}"/>
                </a:ext>
              </a:extLst>
            </p:cNvPr>
            <p:cNvSpPr/>
            <p:nvPr/>
          </p:nvSpPr>
          <p:spPr>
            <a:xfrm>
              <a:off x="1753050" y="4376425"/>
              <a:ext cx="263575" cy="126050"/>
            </a:xfrm>
            <a:custGeom>
              <a:avLst/>
              <a:gdLst/>
              <a:ahLst/>
              <a:cxnLst/>
              <a:rect l="l" t="t" r="r" b="b"/>
              <a:pathLst>
                <a:path w="10543" h="5042" extrusionOk="0">
                  <a:moveTo>
                    <a:pt x="7517" y="0"/>
                  </a:moveTo>
                  <a:cubicBezTo>
                    <a:pt x="4324" y="0"/>
                    <a:pt x="1017" y="2003"/>
                    <a:pt x="0" y="5035"/>
                  </a:cubicBezTo>
                  <a:cubicBezTo>
                    <a:pt x="132" y="5039"/>
                    <a:pt x="264" y="5042"/>
                    <a:pt x="396" y="5042"/>
                  </a:cubicBezTo>
                  <a:cubicBezTo>
                    <a:pt x="4102" y="5042"/>
                    <a:pt x="8003" y="3359"/>
                    <a:pt x="10542" y="683"/>
                  </a:cubicBezTo>
                  <a:cubicBezTo>
                    <a:pt x="9603" y="216"/>
                    <a:pt x="8566" y="0"/>
                    <a:pt x="75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573;p57">
              <a:extLst>
                <a:ext uri="{FF2B5EF4-FFF2-40B4-BE49-F238E27FC236}">
                  <a16:creationId xmlns:a16="http://schemas.microsoft.com/office/drawing/2014/main" id="{E14FBB2E-C6ED-11A2-3C35-DA90B823DFD0}"/>
                </a:ext>
              </a:extLst>
            </p:cNvPr>
            <p:cNvSpPr/>
            <p:nvPr/>
          </p:nvSpPr>
          <p:spPr>
            <a:xfrm>
              <a:off x="1854600" y="4099300"/>
              <a:ext cx="164025" cy="294200"/>
            </a:xfrm>
            <a:custGeom>
              <a:avLst/>
              <a:gdLst/>
              <a:ahLst/>
              <a:cxnLst/>
              <a:rect l="l" t="t" r="r" b="b"/>
              <a:pathLst>
                <a:path w="6561" h="11768" extrusionOk="0">
                  <a:moveTo>
                    <a:pt x="1734" y="0"/>
                  </a:moveTo>
                  <a:cubicBezTo>
                    <a:pt x="0" y="4172"/>
                    <a:pt x="2323" y="9974"/>
                    <a:pt x="6480" y="11768"/>
                  </a:cubicBezTo>
                  <a:cubicBezTo>
                    <a:pt x="6560" y="7696"/>
                    <a:pt x="4604" y="2889"/>
                    <a:pt x="17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574;p57">
              <a:extLst>
                <a:ext uri="{FF2B5EF4-FFF2-40B4-BE49-F238E27FC236}">
                  <a16:creationId xmlns:a16="http://schemas.microsoft.com/office/drawing/2014/main" id="{F2CDF271-7B88-2866-6858-6241B00B736D}"/>
                </a:ext>
              </a:extLst>
            </p:cNvPr>
            <p:cNvSpPr/>
            <p:nvPr/>
          </p:nvSpPr>
          <p:spPr>
            <a:xfrm>
              <a:off x="1944225" y="4425550"/>
              <a:ext cx="237650" cy="163225"/>
            </a:xfrm>
            <a:custGeom>
              <a:avLst/>
              <a:gdLst/>
              <a:ahLst/>
              <a:cxnLst/>
              <a:rect l="l" t="t" r="r" b="b"/>
              <a:pathLst>
                <a:path w="9506" h="6529" extrusionOk="0">
                  <a:moveTo>
                    <a:pt x="7799" y="0"/>
                  </a:moveTo>
                  <a:cubicBezTo>
                    <a:pt x="4166" y="0"/>
                    <a:pt x="474" y="2889"/>
                    <a:pt x="0" y="6529"/>
                  </a:cubicBezTo>
                  <a:cubicBezTo>
                    <a:pt x="3774" y="5913"/>
                    <a:pt x="7459" y="3452"/>
                    <a:pt x="9505" y="225"/>
                  </a:cubicBezTo>
                  <a:cubicBezTo>
                    <a:pt x="8946" y="72"/>
                    <a:pt x="8373" y="0"/>
                    <a:pt x="77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575;p57">
              <a:extLst>
                <a:ext uri="{FF2B5EF4-FFF2-40B4-BE49-F238E27FC236}">
                  <a16:creationId xmlns:a16="http://schemas.microsoft.com/office/drawing/2014/main" id="{FC80C2BA-EB01-06DA-D6F0-AA4E0E733966}"/>
                </a:ext>
              </a:extLst>
            </p:cNvPr>
            <p:cNvSpPr/>
            <p:nvPr/>
          </p:nvSpPr>
          <p:spPr>
            <a:xfrm>
              <a:off x="1986275" y="4165375"/>
              <a:ext cx="195600" cy="265825"/>
            </a:xfrm>
            <a:custGeom>
              <a:avLst/>
              <a:gdLst/>
              <a:ahLst/>
              <a:cxnLst/>
              <a:rect l="l" t="t" r="r" b="b"/>
              <a:pathLst>
                <a:path w="7824" h="10633" extrusionOk="0">
                  <a:moveTo>
                    <a:pt x="900" y="0"/>
                  </a:moveTo>
                  <a:cubicBezTo>
                    <a:pt x="1" y="4428"/>
                    <a:pt x="3399" y="9674"/>
                    <a:pt x="7823" y="10632"/>
                  </a:cubicBezTo>
                  <a:cubicBezTo>
                    <a:pt x="7118" y="6622"/>
                    <a:pt x="4273" y="2280"/>
                    <a:pt x="9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9" name="Google Shape;2576;p57">
              <a:extLst>
                <a:ext uri="{FF2B5EF4-FFF2-40B4-BE49-F238E27FC236}">
                  <a16:creationId xmlns:a16="http://schemas.microsoft.com/office/drawing/2014/main" id="{15CB6776-9028-DE86-6FFD-9A03C8B3C2A1}"/>
                </a:ext>
              </a:extLst>
            </p:cNvPr>
            <p:cNvSpPr/>
            <p:nvPr/>
          </p:nvSpPr>
          <p:spPr>
            <a:xfrm>
              <a:off x="2136650" y="4444125"/>
              <a:ext cx="214975" cy="189175"/>
            </a:xfrm>
            <a:custGeom>
              <a:avLst/>
              <a:gdLst/>
              <a:ahLst/>
              <a:cxnLst/>
              <a:rect l="l" t="t" r="r" b="b"/>
              <a:pathLst>
                <a:path w="8599" h="7567" extrusionOk="0">
                  <a:moveTo>
                    <a:pt x="7760" y="0"/>
                  </a:moveTo>
                  <a:cubicBezTo>
                    <a:pt x="3831" y="0"/>
                    <a:pt x="0" y="3600"/>
                    <a:pt x="16" y="7566"/>
                  </a:cubicBezTo>
                  <a:cubicBezTo>
                    <a:pt x="3674" y="6456"/>
                    <a:pt x="6997" y="3526"/>
                    <a:pt x="8598" y="56"/>
                  </a:cubicBezTo>
                  <a:cubicBezTo>
                    <a:pt x="8319" y="19"/>
                    <a:pt x="8040" y="0"/>
                    <a:pt x="77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577;p57">
              <a:extLst>
                <a:ext uri="{FF2B5EF4-FFF2-40B4-BE49-F238E27FC236}">
                  <a16:creationId xmlns:a16="http://schemas.microsoft.com/office/drawing/2014/main" id="{1AEF969A-5548-9F89-530B-47BE3F628F40}"/>
                </a:ext>
              </a:extLst>
            </p:cNvPr>
            <p:cNvSpPr/>
            <p:nvPr/>
          </p:nvSpPr>
          <p:spPr>
            <a:xfrm>
              <a:off x="2137150" y="4205050"/>
              <a:ext cx="214425" cy="240475"/>
            </a:xfrm>
            <a:custGeom>
              <a:avLst/>
              <a:gdLst/>
              <a:ahLst/>
              <a:cxnLst/>
              <a:rect l="l" t="t" r="r" b="b"/>
              <a:pathLst>
                <a:path w="8577" h="9619" extrusionOk="0">
                  <a:moveTo>
                    <a:pt x="302" y="1"/>
                  </a:moveTo>
                  <a:cubicBezTo>
                    <a:pt x="1" y="4510"/>
                    <a:pt x="4064" y="9257"/>
                    <a:pt x="8577" y="9619"/>
                  </a:cubicBezTo>
                  <a:cubicBezTo>
                    <a:pt x="7346" y="5739"/>
                    <a:pt x="3948" y="1813"/>
                    <a:pt x="3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578;p57">
              <a:extLst>
                <a:ext uri="{FF2B5EF4-FFF2-40B4-BE49-F238E27FC236}">
                  <a16:creationId xmlns:a16="http://schemas.microsoft.com/office/drawing/2014/main" id="{11052D73-8F28-EBEA-D0B5-33625C4F42B7}"/>
                </a:ext>
              </a:extLst>
            </p:cNvPr>
            <p:cNvSpPr/>
            <p:nvPr/>
          </p:nvSpPr>
          <p:spPr>
            <a:xfrm>
              <a:off x="2340800" y="4422800"/>
              <a:ext cx="197200" cy="222800"/>
            </a:xfrm>
            <a:custGeom>
              <a:avLst/>
              <a:gdLst/>
              <a:ahLst/>
              <a:cxnLst/>
              <a:rect l="l" t="t" r="r" b="b"/>
              <a:pathLst>
                <a:path w="7888" h="8912" extrusionOk="0">
                  <a:moveTo>
                    <a:pt x="7888" y="0"/>
                  </a:moveTo>
                  <a:cubicBezTo>
                    <a:pt x="3650" y="187"/>
                    <a:pt x="0" y="4731"/>
                    <a:pt x="769" y="8911"/>
                  </a:cubicBezTo>
                  <a:cubicBezTo>
                    <a:pt x="4174" y="7170"/>
                    <a:pt x="6927" y="3699"/>
                    <a:pt x="78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579;p57">
              <a:extLst>
                <a:ext uri="{FF2B5EF4-FFF2-40B4-BE49-F238E27FC236}">
                  <a16:creationId xmlns:a16="http://schemas.microsoft.com/office/drawing/2014/main" id="{FB79DDEE-F3F9-17A0-E2BD-E988058CD943}"/>
                </a:ext>
              </a:extLst>
            </p:cNvPr>
            <p:cNvSpPr/>
            <p:nvPr/>
          </p:nvSpPr>
          <p:spPr>
            <a:xfrm>
              <a:off x="2291775" y="4222775"/>
              <a:ext cx="246175" cy="200900"/>
            </a:xfrm>
            <a:custGeom>
              <a:avLst/>
              <a:gdLst/>
              <a:ahLst/>
              <a:cxnLst/>
              <a:rect l="l" t="t" r="r" b="b"/>
              <a:pathLst>
                <a:path w="9847" h="8036" extrusionOk="0">
                  <a:moveTo>
                    <a:pt x="0" y="1"/>
                  </a:moveTo>
                  <a:lnTo>
                    <a:pt x="0" y="1"/>
                  </a:lnTo>
                  <a:cubicBezTo>
                    <a:pt x="476" y="4259"/>
                    <a:pt x="4853" y="8035"/>
                    <a:pt x="9147" y="8035"/>
                  </a:cubicBezTo>
                  <a:cubicBezTo>
                    <a:pt x="9381" y="8035"/>
                    <a:pt x="9614" y="8024"/>
                    <a:pt x="9847" y="8001"/>
                  </a:cubicBezTo>
                  <a:cubicBezTo>
                    <a:pt x="7948" y="4399"/>
                    <a:pt x="3909" y="1138"/>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 name="Google Shape;835;p36">
            <a:extLst>
              <a:ext uri="{FF2B5EF4-FFF2-40B4-BE49-F238E27FC236}">
                <a16:creationId xmlns:a16="http://schemas.microsoft.com/office/drawing/2014/main" id="{EC1EABC0-686A-9543-4785-A6745E99FAE1}"/>
              </a:ext>
            </a:extLst>
          </p:cNvPr>
          <p:cNvGrpSpPr/>
          <p:nvPr/>
        </p:nvGrpSpPr>
        <p:grpSpPr>
          <a:xfrm rot="537786" flipH="1">
            <a:off x="-17687" y="3571470"/>
            <a:ext cx="2079761" cy="998969"/>
            <a:chOff x="7097752" y="20911"/>
            <a:chExt cx="2079738" cy="998958"/>
          </a:xfrm>
        </p:grpSpPr>
        <p:sp>
          <p:nvSpPr>
            <p:cNvPr id="8" name="Google Shape;836;p36">
              <a:extLst>
                <a:ext uri="{FF2B5EF4-FFF2-40B4-BE49-F238E27FC236}">
                  <a16:creationId xmlns:a16="http://schemas.microsoft.com/office/drawing/2014/main" id="{F24221E6-9D54-2224-207A-DAB17A390DB9}"/>
                </a:ext>
              </a:extLst>
            </p:cNvPr>
            <p:cNvSpPr/>
            <p:nvPr/>
          </p:nvSpPr>
          <p:spPr>
            <a:xfrm rot="10242002" flipH="1">
              <a:off x="7140028" y="177620"/>
              <a:ext cx="1995185" cy="685539"/>
            </a:xfrm>
            <a:custGeom>
              <a:avLst/>
              <a:gdLst/>
              <a:ahLst/>
              <a:cxnLst/>
              <a:rect l="l" t="t" r="r" b="b"/>
              <a:pathLst>
                <a:path w="53316" h="18318" extrusionOk="0">
                  <a:moveTo>
                    <a:pt x="36788" y="0"/>
                  </a:moveTo>
                  <a:cubicBezTo>
                    <a:pt x="29094" y="0"/>
                    <a:pt x="21838" y="821"/>
                    <a:pt x="14092" y="2499"/>
                  </a:cubicBezTo>
                  <a:cubicBezTo>
                    <a:pt x="11891" y="2961"/>
                    <a:pt x="9710" y="3533"/>
                    <a:pt x="7480" y="4217"/>
                  </a:cubicBezTo>
                  <a:cubicBezTo>
                    <a:pt x="4966" y="4957"/>
                    <a:pt x="2553" y="5719"/>
                    <a:pt x="0" y="6875"/>
                  </a:cubicBezTo>
                  <a:cubicBezTo>
                    <a:pt x="5420" y="14654"/>
                    <a:pt x="15102" y="18317"/>
                    <a:pt x="24394" y="18317"/>
                  </a:cubicBezTo>
                  <a:cubicBezTo>
                    <a:pt x="25636" y="18317"/>
                    <a:pt x="26871" y="18252"/>
                    <a:pt x="28087" y="18122"/>
                  </a:cubicBezTo>
                  <a:cubicBezTo>
                    <a:pt x="38409" y="17080"/>
                    <a:pt x="49056" y="11277"/>
                    <a:pt x="53313" y="1419"/>
                  </a:cubicBezTo>
                  <a:lnTo>
                    <a:pt x="53315" y="1419"/>
                  </a:lnTo>
                  <a:cubicBezTo>
                    <a:pt x="49443" y="595"/>
                    <a:pt x="45761" y="308"/>
                    <a:pt x="41959" y="120"/>
                  </a:cubicBezTo>
                  <a:cubicBezTo>
                    <a:pt x="40207" y="40"/>
                    <a:pt x="38487" y="0"/>
                    <a:pt x="367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837;p36">
              <a:extLst>
                <a:ext uri="{FF2B5EF4-FFF2-40B4-BE49-F238E27FC236}">
                  <a16:creationId xmlns:a16="http://schemas.microsoft.com/office/drawing/2014/main" id="{BE1F4058-339D-9557-2B63-4C0C02302D3E}"/>
                </a:ext>
              </a:extLst>
            </p:cNvPr>
            <p:cNvSpPr/>
            <p:nvPr/>
          </p:nvSpPr>
          <p:spPr>
            <a:xfrm rot="10242002" flipH="1">
              <a:off x="7319353" y="511184"/>
              <a:ext cx="1781955" cy="246028"/>
            </a:xfrm>
            <a:custGeom>
              <a:avLst/>
              <a:gdLst/>
              <a:ahLst/>
              <a:cxnLst/>
              <a:rect l="l" t="t" r="r" b="b"/>
              <a:pathLst>
                <a:path w="47618" h="6574" extrusionOk="0">
                  <a:moveTo>
                    <a:pt x="47618" y="1"/>
                  </a:moveTo>
                  <a:lnTo>
                    <a:pt x="47618" y="1"/>
                  </a:lnTo>
                  <a:cubicBezTo>
                    <a:pt x="45977" y="516"/>
                    <a:pt x="43521" y="1268"/>
                    <a:pt x="41828" y="1731"/>
                  </a:cubicBezTo>
                  <a:cubicBezTo>
                    <a:pt x="31244" y="4685"/>
                    <a:pt x="20234" y="6129"/>
                    <a:pt x="9238" y="6129"/>
                  </a:cubicBezTo>
                  <a:cubicBezTo>
                    <a:pt x="6154" y="6129"/>
                    <a:pt x="3072" y="6016"/>
                    <a:pt x="1" y="5790"/>
                  </a:cubicBezTo>
                  <a:lnTo>
                    <a:pt x="1" y="5792"/>
                  </a:lnTo>
                  <a:cubicBezTo>
                    <a:pt x="4051" y="6316"/>
                    <a:pt x="8138" y="6574"/>
                    <a:pt x="12227" y="6574"/>
                  </a:cubicBezTo>
                  <a:cubicBezTo>
                    <a:pt x="22277" y="6574"/>
                    <a:pt x="32342" y="5016"/>
                    <a:pt x="41915" y="2023"/>
                  </a:cubicBezTo>
                  <a:cubicBezTo>
                    <a:pt x="43567" y="1481"/>
                    <a:pt x="46012" y="634"/>
                    <a:pt x="476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838;p36">
              <a:extLst>
                <a:ext uri="{FF2B5EF4-FFF2-40B4-BE49-F238E27FC236}">
                  <a16:creationId xmlns:a16="http://schemas.microsoft.com/office/drawing/2014/main" id="{4CD4AC76-1D45-988B-DD93-DEB2D8808069}"/>
                </a:ext>
              </a:extLst>
            </p:cNvPr>
            <p:cNvSpPr/>
            <p:nvPr/>
          </p:nvSpPr>
          <p:spPr>
            <a:xfrm rot="10242002" flipH="1">
              <a:off x="8357714" y="231392"/>
              <a:ext cx="355658" cy="510206"/>
            </a:xfrm>
            <a:custGeom>
              <a:avLst/>
              <a:gdLst/>
              <a:ahLst/>
              <a:cxnLst/>
              <a:rect l="l" t="t" r="r" b="b"/>
              <a:pathLst>
                <a:path w="9504" h="13633" extrusionOk="0">
                  <a:moveTo>
                    <a:pt x="0" y="1"/>
                  </a:moveTo>
                  <a:lnTo>
                    <a:pt x="0" y="1"/>
                  </a:lnTo>
                  <a:cubicBezTo>
                    <a:pt x="2519" y="1908"/>
                    <a:pt x="5375" y="3358"/>
                    <a:pt x="8378" y="4339"/>
                  </a:cubicBezTo>
                  <a:lnTo>
                    <a:pt x="8378" y="4339"/>
                  </a:lnTo>
                  <a:cubicBezTo>
                    <a:pt x="7769" y="4962"/>
                    <a:pt x="7176" y="5602"/>
                    <a:pt x="6592" y="6251"/>
                  </a:cubicBezTo>
                  <a:cubicBezTo>
                    <a:pt x="4514" y="8560"/>
                    <a:pt x="2593" y="11016"/>
                    <a:pt x="914" y="13633"/>
                  </a:cubicBezTo>
                  <a:cubicBezTo>
                    <a:pt x="3574" y="10478"/>
                    <a:pt x="6287" y="7374"/>
                    <a:pt x="9158" y="4411"/>
                  </a:cubicBezTo>
                  <a:lnTo>
                    <a:pt x="9503" y="4053"/>
                  </a:lnTo>
                  <a:lnTo>
                    <a:pt x="9030" y="3909"/>
                  </a:lnTo>
                  <a:cubicBezTo>
                    <a:pt x="5882" y="2969"/>
                    <a:pt x="2857" y="1630"/>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839;p36">
              <a:extLst>
                <a:ext uri="{FF2B5EF4-FFF2-40B4-BE49-F238E27FC236}">
                  <a16:creationId xmlns:a16="http://schemas.microsoft.com/office/drawing/2014/main" id="{A7F96737-25C9-2A94-E74E-A90E185569FD}"/>
                </a:ext>
              </a:extLst>
            </p:cNvPr>
            <p:cNvSpPr/>
            <p:nvPr/>
          </p:nvSpPr>
          <p:spPr>
            <a:xfrm rot="10242002" flipH="1">
              <a:off x="7793586" y="295509"/>
              <a:ext cx="333354" cy="456652"/>
            </a:xfrm>
            <a:custGeom>
              <a:avLst/>
              <a:gdLst/>
              <a:ahLst/>
              <a:cxnLst/>
              <a:rect l="l" t="t" r="r" b="b"/>
              <a:pathLst>
                <a:path w="8908" h="12202" extrusionOk="0">
                  <a:moveTo>
                    <a:pt x="730" y="0"/>
                  </a:moveTo>
                  <a:lnTo>
                    <a:pt x="730" y="0"/>
                  </a:lnTo>
                  <a:cubicBezTo>
                    <a:pt x="2897" y="1832"/>
                    <a:pt x="5280" y="3400"/>
                    <a:pt x="7788" y="4727"/>
                  </a:cubicBezTo>
                  <a:lnTo>
                    <a:pt x="7788" y="4727"/>
                  </a:lnTo>
                  <a:cubicBezTo>
                    <a:pt x="4947" y="6945"/>
                    <a:pt x="2302" y="9426"/>
                    <a:pt x="0" y="12201"/>
                  </a:cubicBezTo>
                  <a:cubicBezTo>
                    <a:pt x="2775" y="9688"/>
                    <a:pt x="5588" y="7225"/>
                    <a:pt x="8534" y="4918"/>
                  </a:cubicBezTo>
                  <a:lnTo>
                    <a:pt x="8908" y="4621"/>
                  </a:lnTo>
                  <a:lnTo>
                    <a:pt x="8486" y="4407"/>
                  </a:lnTo>
                  <a:cubicBezTo>
                    <a:pt x="5828" y="3073"/>
                    <a:pt x="3255" y="1578"/>
                    <a:pt x="7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840;p36">
              <a:extLst>
                <a:ext uri="{FF2B5EF4-FFF2-40B4-BE49-F238E27FC236}">
                  <a16:creationId xmlns:a16="http://schemas.microsoft.com/office/drawing/2014/main" id="{4A97EA3A-B50B-2211-8262-5C3CAD845ACB}"/>
                </a:ext>
              </a:extLst>
            </p:cNvPr>
            <p:cNvSpPr/>
            <p:nvPr/>
          </p:nvSpPr>
          <p:spPr>
            <a:xfrm rot="10242002" flipH="1">
              <a:off x="7488126" y="484953"/>
              <a:ext cx="193247" cy="268707"/>
            </a:xfrm>
            <a:custGeom>
              <a:avLst/>
              <a:gdLst/>
              <a:ahLst/>
              <a:cxnLst/>
              <a:rect l="l" t="t" r="r" b="b"/>
              <a:pathLst>
                <a:path w="5164" h="7180" extrusionOk="0">
                  <a:moveTo>
                    <a:pt x="66" y="1"/>
                  </a:moveTo>
                  <a:lnTo>
                    <a:pt x="66" y="1"/>
                  </a:lnTo>
                  <a:cubicBezTo>
                    <a:pt x="1337" y="1272"/>
                    <a:pt x="2716" y="2415"/>
                    <a:pt x="4123" y="3526"/>
                  </a:cubicBezTo>
                  <a:lnTo>
                    <a:pt x="4123" y="3526"/>
                  </a:lnTo>
                  <a:cubicBezTo>
                    <a:pt x="3835" y="3735"/>
                    <a:pt x="3549" y="3947"/>
                    <a:pt x="3266" y="4163"/>
                  </a:cubicBezTo>
                  <a:cubicBezTo>
                    <a:pt x="2098" y="5080"/>
                    <a:pt x="979" y="6062"/>
                    <a:pt x="1" y="7180"/>
                  </a:cubicBezTo>
                  <a:lnTo>
                    <a:pt x="1" y="7180"/>
                  </a:lnTo>
                  <a:cubicBezTo>
                    <a:pt x="416" y="6908"/>
                    <a:pt x="816" y="6619"/>
                    <a:pt x="1221" y="6341"/>
                  </a:cubicBezTo>
                  <a:cubicBezTo>
                    <a:pt x="2465" y="5459"/>
                    <a:pt x="3914" y="4413"/>
                    <a:pt x="5163" y="3549"/>
                  </a:cubicBezTo>
                  <a:cubicBezTo>
                    <a:pt x="3517" y="2290"/>
                    <a:pt x="1857" y="1053"/>
                    <a:pt x="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841;p36">
            <a:extLst>
              <a:ext uri="{FF2B5EF4-FFF2-40B4-BE49-F238E27FC236}">
                <a16:creationId xmlns:a16="http://schemas.microsoft.com/office/drawing/2014/main" id="{8C1415F6-36DF-6770-9187-6B41372E4051}"/>
              </a:ext>
            </a:extLst>
          </p:cNvPr>
          <p:cNvGrpSpPr/>
          <p:nvPr/>
        </p:nvGrpSpPr>
        <p:grpSpPr>
          <a:xfrm rot="-10462241">
            <a:off x="-189688" y="3983001"/>
            <a:ext cx="1699639" cy="934081"/>
            <a:chOff x="1531525" y="4034800"/>
            <a:chExt cx="1111475" cy="610800"/>
          </a:xfrm>
        </p:grpSpPr>
        <p:sp>
          <p:nvSpPr>
            <p:cNvPr id="15" name="Google Shape;842;p36">
              <a:extLst>
                <a:ext uri="{FF2B5EF4-FFF2-40B4-BE49-F238E27FC236}">
                  <a16:creationId xmlns:a16="http://schemas.microsoft.com/office/drawing/2014/main" id="{6F2DE3DE-04F4-369E-9911-9E86D0780327}"/>
                </a:ext>
              </a:extLst>
            </p:cNvPr>
            <p:cNvSpPr/>
            <p:nvPr/>
          </p:nvSpPr>
          <p:spPr>
            <a:xfrm>
              <a:off x="1717125" y="4239250"/>
              <a:ext cx="925875" cy="209800"/>
            </a:xfrm>
            <a:custGeom>
              <a:avLst/>
              <a:gdLst/>
              <a:ahLst/>
              <a:cxnLst/>
              <a:rect l="l" t="t" r="r" b="b"/>
              <a:pathLst>
                <a:path w="37035" h="8392" extrusionOk="0">
                  <a:moveTo>
                    <a:pt x="232" y="1"/>
                  </a:moveTo>
                  <a:cubicBezTo>
                    <a:pt x="105" y="1"/>
                    <a:pt x="0" y="167"/>
                    <a:pt x="128" y="254"/>
                  </a:cubicBezTo>
                  <a:cubicBezTo>
                    <a:pt x="378" y="422"/>
                    <a:pt x="630" y="589"/>
                    <a:pt x="884" y="754"/>
                  </a:cubicBezTo>
                  <a:cubicBezTo>
                    <a:pt x="2943" y="2100"/>
                    <a:pt x="5101" y="3292"/>
                    <a:pt x="7335" y="4321"/>
                  </a:cubicBezTo>
                  <a:cubicBezTo>
                    <a:pt x="9558" y="5345"/>
                    <a:pt x="11859" y="6190"/>
                    <a:pt x="14217" y="6849"/>
                  </a:cubicBezTo>
                  <a:cubicBezTo>
                    <a:pt x="16643" y="7529"/>
                    <a:pt x="19126" y="7988"/>
                    <a:pt x="21636" y="8221"/>
                  </a:cubicBezTo>
                  <a:cubicBezTo>
                    <a:pt x="22857" y="8335"/>
                    <a:pt x="24083" y="8391"/>
                    <a:pt x="25309" y="8391"/>
                  </a:cubicBezTo>
                  <a:cubicBezTo>
                    <a:pt x="26655" y="8391"/>
                    <a:pt x="28001" y="8323"/>
                    <a:pt x="29341" y="8186"/>
                  </a:cubicBezTo>
                  <a:cubicBezTo>
                    <a:pt x="31899" y="7924"/>
                    <a:pt x="34424" y="7394"/>
                    <a:pt x="36870" y="6604"/>
                  </a:cubicBezTo>
                  <a:cubicBezTo>
                    <a:pt x="37034" y="6551"/>
                    <a:pt x="36967" y="6318"/>
                    <a:pt x="36820" y="6318"/>
                  </a:cubicBezTo>
                  <a:cubicBezTo>
                    <a:pt x="36804" y="6318"/>
                    <a:pt x="36787" y="6321"/>
                    <a:pt x="36770" y="6327"/>
                  </a:cubicBezTo>
                  <a:cubicBezTo>
                    <a:pt x="36468" y="6423"/>
                    <a:pt x="36165" y="6518"/>
                    <a:pt x="35861" y="6607"/>
                  </a:cubicBezTo>
                  <a:cubicBezTo>
                    <a:pt x="33410" y="7331"/>
                    <a:pt x="30882" y="7782"/>
                    <a:pt x="28334" y="7981"/>
                  </a:cubicBezTo>
                  <a:cubicBezTo>
                    <a:pt x="27329" y="8058"/>
                    <a:pt x="26322" y="8096"/>
                    <a:pt x="25315" y="8096"/>
                  </a:cubicBezTo>
                  <a:cubicBezTo>
                    <a:pt x="23764" y="8096"/>
                    <a:pt x="22214" y="8005"/>
                    <a:pt x="20672" y="7824"/>
                  </a:cubicBezTo>
                  <a:cubicBezTo>
                    <a:pt x="18217" y="7532"/>
                    <a:pt x="15793" y="7027"/>
                    <a:pt x="13427" y="6315"/>
                  </a:cubicBezTo>
                  <a:cubicBezTo>
                    <a:pt x="11099" y="5616"/>
                    <a:pt x="8828" y="4723"/>
                    <a:pt x="6640" y="3667"/>
                  </a:cubicBezTo>
                  <a:cubicBezTo>
                    <a:pt x="4447" y="2608"/>
                    <a:pt x="2336" y="1393"/>
                    <a:pt x="320" y="29"/>
                  </a:cubicBezTo>
                  <a:cubicBezTo>
                    <a:pt x="291" y="9"/>
                    <a:pt x="261" y="1"/>
                    <a:pt x="2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843;p36">
              <a:extLst>
                <a:ext uri="{FF2B5EF4-FFF2-40B4-BE49-F238E27FC236}">
                  <a16:creationId xmlns:a16="http://schemas.microsoft.com/office/drawing/2014/main" id="{4A9AF624-C7A0-5B0B-0929-13B826556394}"/>
                </a:ext>
              </a:extLst>
            </p:cNvPr>
            <p:cNvSpPr/>
            <p:nvPr/>
          </p:nvSpPr>
          <p:spPr>
            <a:xfrm>
              <a:off x="1531525" y="4089125"/>
              <a:ext cx="238175" cy="181900"/>
            </a:xfrm>
            <a:custGeom>
              <a:avLst/>
              <a:gdLst/>
              <a:ahLst/>
              <a:cxnLst/>
              <a:rect l="l" t="t" r="r" b="b"/>
              <a:pathLst>
                <a:path w="9527" h="7276" extrusionOk="0">
                  <a:moveTo>
                    <a:pt x="0" y="1"/>
                  </a:moveTo>
                  <a:lnTo>
                    <a:pt x="0" y="1"/>
                  </a:lnTo>
                  <a:cubicBezTo>
                    <a:pt x="849" y="3984"/>
                    <a:pt x="5049" y="7275"/>
                    <a:pt x="9122" y="7275"/>
                  </a:cubicBezTo>
                  <a:cubicBezTo>
                    <a:pt x="9257" y="7275"/>
                    <a:pt x="9392" y="7271"/>
                    <a:pt x="9527" y="7264"/>
                  </a:cubicBezTo>
                  <a:cubicBezTo>
                    <a:pt x="8011" y="3561"/>
                    <a:pt x="3982" y="469"/>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844;p36">
              <a:extLst>
                <a:ext uri="{FF2B5EF4-FFF2-40B4-BE49-F238E27FC236}">
                  <a16:creationId xmlns:a16="http://schemas.microsoft.com/office/drawing/2014/main" id="{E3486FAD-22C0-F322-E2F4-6F35F0685D42}"/>
                </a:ext>
              </a:extLst>
            </p:cNvPr>
            <p:cNvSpPr/>
            <p:nvPr/>
          </p:nvSpPr>
          <p:spPr>
            <a:xfrm>
              <a:off x="1610225" y="4311925"/>
              <a:ext cx="263525" cy="126050"/>
            </a:xfrm>
            <a:custGeom>
              <a:avLst/>
              <a:gdLst/>
              <a:ahLst/>
              <a:cxnLst/>
              <a:rect l="l" t="t" r="r" b="b"/>
              <a:pathLst>
                <a:path w="10541" h="5042" extrusionOk="0">
                  <a:moveTo>
                    <a:pt x="7515" y="0"/>
                  </a:moveTo>
                  <a:cubicBezTo>
                    <a:pt x="4322" y="0"/>
                    <a:pt x="1016" y="2003"/>
                    <a:pt x="0" y="5036"/>
                  </a:cubicBezTo>
                  <a:cubicBezTo>
                    <a:pt x="132" y="5040"/>
                    <a:pt x="264" y="5042"/>
                    <a:pt x="396" y="5042"/>
                  </a:cubicBezTo>
                  <a:cubicBezTo>
                    <a:pt x="4100" y="5042"/>
                    <a:pt x="8001" y="3359"/>
                    <a:pt x="10541" y="683"/>
                  </a:cubicBezTo>
                  <a:cubicBezTo>
                    <a:pt x="9601" y="217"/>
                    <a:pt x="8565" y="0"/>
                    <a:pt x="75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845;p36">
              <a:extLst>
                <a:ext uri="{FF2B5EF4-FFF2-40B4-BE49-F238E27FC236}">
                  <a16:creationId xmlns:a16="http://schemas.microsoft.com/office/drawing/2014/main" id="{B56B48A3-440D-2800-2DEC-6E7BD04006A0}"/>
                </a:ext>
              </a:extLst>
            </p:cNvPr>
            <p:cNvSpPr/>
            <p:nvPr/>
          </p:nvSpPr>
          <p:spPr>
            <a:xfrm>
              <a:off x="1711725" y="4034800"/>
              <a:ext cx="164025" cy="294225"/>
            </a:xfrm>
            <a:custGeom>
              <a:avLst/>
              <a:gdLst/>
              <a:ahLst/>
              <a:cxnLst/>
              <a:rect l="l" t="t" r="r" b="b"/>
              <a:pathLst>
                <a:path w="6561" h="11769" extrusionOk="0">
                  <a:moveTo>
                    <a:pt x="1735" y="1"/>
                  </a:moveTo>
                  <a:lnTo>
                    <a:pt x="1735" y="1"/>
                  </a:lnTo>
                  <a:cubicBezTo>
                    <a:pt x="1" y="4173"/>
                    <a:pt x="2324" y="9974"/>
                    <a:pt x="6481" y="11768"/>
                  </a:cubicBezTo>
                  <a:cubicBezTo>
                    <a:pt x="6561" y="7696"/>
                    <a:pt x="4605" y="2889"/>
                    <a:pt x="17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846;p36">
              <a:extLst>
                <a:ext uri="{FF2B5EF4-FFF2-40B4-BE49-F238E27FC236}">
                  <a16:creationId xmlns:a16="http://schemas.microsoft.com/office/drawing/2014/main" id="{D4A2A33D-D315-5D1B-35A9-6C79B0420F75}"/>
                </a:ext>
              </a:extLst>
            </p:cNvPr>
            <p:cNvSpPr/>
            <p:nvPr/>
          </p:nvSpPr>
          <p:spPr>
            <a:xfrm>
              <a:off x="1753050" y="4376425"/>
              <a:ext cx="263575" cy="126050"/>
            </a:xfrm>
            <a:custGeom>
              <a:avLst/>
              <a:gdLst/>
              <a:ahLst/>
              <a:cxnLst/>
              <a:rect l="l" t="t" r="r" b="b"/>
              <a:pathLst>
                <a:path w="10543" h="5042" extrusionOk="0">
                  <a:moveTo>
                    <a:pt x="7517" y="0"/>
                  </a:moveTo>
                  <a:cubicBezTo>
                    <a:pt x="4324" y="0"/>
                    <a:pt x="1017" y="2003"/>
                    <a:pt x="0" y="5035"/>
                  </a:cubicBezTo>
                  <a:cubicBezTo>
                    <a:pt x="132" y="5039"/>
                    <a:pt x="264" y="5042"/>
                    <a:pt x="396" y="5042"/>
                  </a:cubicBezTo>
                  <a:cubicBezTo>
                    <a:pt x="4102" y="5042"/>
                    <a:pt x="8003" y="3359"/>
                    <a:pt x="10542" y="683"/>
                  </a:cubicBezTo>
                  <a:cubicBezTo>
                    <a:pt x="9603" y="216"/>
                    <a:pt x="8566" y="0"/>
                    <a:pt x="75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847;p36">
              <a:extLst>
                <a:ext uri="{FF2B5EF4-FFF2-40B4-BE49-F238E27FC236}">
                  <a16:creationId xmlns:a16="http://schemas.microsoft.com/office/drawing/2014/main" id="{3D931128-5DA8-8E50-8D9E-D8069B18B271}"/>
                </a:ext>
              </a:extLst>
            </p:cNvPr>
            <p:cNvSpPr/>
            <p:nvPr/>
          </p:nvSpPr>
          <p:spPr>
            <a:xfrm>
              <a:off x="1854600" y="4099300"/>
              <a:ext cx="164025" cy="294200"/>
            </a:xfrm>
            <a:custGeom>
              <a:avLst/>
              <a:gdLst/>
              <a:ahLst/>
              <a:cxnLst/>
              <a:rect l="l" t="t" r="r" b="b"/>
              <a:pathLst>
                <a:path w="6561" h="11768" extrusionOk="0">
                  <a:moveTo>
                    <a:pt x="1734" y="0"/>
                  </a:moveTo>
                  <a:cubicBezTo>
                    <a:pt x="0" y="4172"/>
                    <a:pt x="2323" y="9974"/>
                    <a:pt x="6480" y="11768"/>
                  </a:cubicBezTo>
                  <a:cubicBezTo>
                    <a:pt x="6560" y="7696"/>
                    <a:pt x="4604" y="2889"/>
                    <a:pt x="17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848;p36">
              <a:extLst>
                <a:ext uri="{FF2B5EF4-FFF2-40B4-BE49-F238E27FC236}">
                  <a16:creationId xmlns:a16="http://schemas.microsoft.com/office/drawing/2014/main" id="{851E8673-0AEA-DEE9-361E-04643C8C4E14}"/>
                </a:ext>
              </a:extLst>
            </p:cNvPr>
            <p:cNvSpPr/>
            <p:nvPr/>
          </p:nvSpPr>
          <p:spPr>
            <a:xfrm>
              <a:off x="1944225" y="4425550"/>
              <a:ext cx="237650" cy="163225"/>
            </a:xfrm>
            <a:custGeom>
              <a:avLst/>
              <a:gdLst/>
              <a:ahLst/>
              <a:cxnLst/>
              <a:rect l="l" t="t" r="r" b="b"/>
              <a:pathLst>
                <a:path w="9506" h="6529" extrusionOk="0">
                  <a:moveTo>
                    <a:pt x="7799" y="0"/>
                  </a:moveTo>
                  <a:cubicBezTo>
                    <a:pt x="4166" y="0"/>
                    <a:pt x="474" y="2889"/>
                    <a:pt x="0" y="6529"/>
                  </a:cubicBezTo>
                  <a:cubicBezTo>
                    <a:pt x="3774" y="5913"/>
                    <a:pt x="7459" y="3452"/>
                    <a:pt x="9505" y="225"/>
                  </a:cubicBezTo>
                  <a:cubicBezTo>
                    <a:pt x="8946" y="72"/>
                    <a:pt x="8373" y="0"/>
                    <a:pt x="77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849;p36">
              <a:extLst>
                <a:ext uri="{FF2B5EF4-FFF2-40B4-BE49-F238E27FC236}">
                  <a16:creationId xmlns:a16="http://schemas.microsoft.com/office/drawing/2014/main" id="{50AF7495-0D29-7D86-8DC0-857AFFBC9BF8}"/>
                </a:ext>
              </a:extLst>
            </p:cNvPr>
            <p:cNvSpPr/>
            <p:nvPr/>
          </p:nvSpPr>
          <p:spPr>
            <a:xfrm>
              <a:off x="1986275" y="4165375"/>
              <a:ext cx="195600" cy="265825"/>
            </a:xfrm>
            <a:custGeom>
              <a:avLst/>
              <a:gdLst/>
              <a:ahLst/>
              <a:cxnLst/>
              <a:rect l="l" t="t" r="r" b="b"/>
              <a:pathLst>
                <a:path w="7824" h="10633" extrusionOk="0">
                  <a:moveTo>
                    <a:pt x="900" y="0"/>
                  </a:moveTo>
                  <a:cubicBezTo>
                    <a:pt x="1" y="4428"/>
                    <a:pt x="3399" y="9674"/>
                    <a:pt x="7823" y="10632"/>
                  </a:cubicBezTo>
                  <a:cubicBezTo>
                    <a:pt x="7118" y="6622"/>
                    <a:pt x="4273" y="2280"/>
                    <a:pt x="90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850;p36">
              <a:extLst>
                <a:ext uri="{FF2B5EF4-FFF2-40B4-BE49-F238E27FC236}">
                  <a16:creationId xmlns:a16="http://schemas.microsoft.com/office/drawing/2014/main" id="{FF536FC7-C697-E9B1-C672-A09870B2B905}"/>
                </a:ext>
              </a:extLst>
            </p:cNvPr>
            <p:cNvSpPr/>
            <p:nvPr/>
          </p:nvSpPr>
          <p:spPr>
            <a:xfrm>
              <a:off x="2136650" y="4444125"/>
              <a:ext cx="214975" cy="189175"/>
            </a:xfrm>
            <a:custGeom>
              <a:avLst/>
              <a:gdLst/>
              <a:ahLst/>
              <a:cxnLst/>
              <a:rect l="l" t="t" r="r" b="b"/>
              <a:pathLst>
                <a:path w="8599" h="7567" extrusionOk="0">
                  <a:moveTo>
                    <a:pt x="7760" y="0"/>
                  </a:moveTo>
                  <a:cubicBezTo>
                    <a:pt x="3831" y="0"/>
                    <a:pt x="0" y="3600"/>
                    <a:pt x="16" y="7566"/>
                  </a:cubicBezTo>
                  <a:cubicBezTo>
                    <a:pt x="3674" y="6456"/>
                    <a:pt x="6997" y="3526"/>
                    <a:pt x="8598" y="56"/>
                  </a:cubicBezTo>
                  <a:cubicBezTo>
                    <a:pt x="8319" y="19"/>
                    <a:pt x="8040" y="0"/>
                    <a:pt x="77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851;p36">
              <a:extLst>
                <a:ext uri="{FF2B5EF4-FFF2-40B4-BE49-F238E27FC236}">
                  <a16:creationId xmlns:a16="http://schemas.microsoft.com/office/drawing/2014/main" id="{CA958F3A-0F0F-D7D0-0090-7E16C54B11F3}"/>
                </a:ext>
              </a:extLst>
            </p:cNvPr>
            <p:cNvSpPr/>
            <p:nvPr/>
          </p:nvSpPr>
          <p:spPr>
            <a:xfrm>
              <a:off x="2137150" y="4205050"/>
              <a:ext cx="214425" cy="240475"/>
            </a:xfrm>
            <a:custGeom>
              <a:avLst/>
              <a:gdLst/>
              <a:ahLst/>
              <a:cxnLst/>
              <a:rect l="l" t="t" r="r" b="b"/>
              <a:pathLst>
                <a:path w="8577" h="9619" extrusionOk="0">
                  <a:moveTo>
                    <a:pt x="302" y="1"/>
                  </a:moveTo>
                  <a:cubicBezTo>
                    <a:pt x="1" y="4510"/>
                    <a:pt x="4064" y="9257"/>
                    <a:pt x="8577" y="9619"/>
                  </a:cubicBezTo>
                  <a:cubicBezTo>
                    <a:pt x="7346" y="5739"/>
                    <a:pt x="3948" y="1813"/>
                    <a:pt x="3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852;p36">
              <a:extLst>
                <a:ext uri="{FF2B5EF4-FFF2-40B4-BE49-F238E27FC236}">
                  <a16:creationId xmlns:a16="http://schemas.microsoft.com/office/drawing/2014/main" id="{197ADA4B-351F-C279-4BF7-DCF7944DE7E1}"/>
                </a:ext>
              </a:extLst>
            </p:cNvPr>
            <p:cNvSpPr/>
            <p:nvPr/>
          </p:nvSpPr>
          <p:spPr>
            <a:xfrm>
              <a:off x="2340800" y="4422800"/>
              <a:ext cx="197200" cy="222800"/>
            </a:xfrm>
            <a:custGeom>
              <a:avLst/>
              <a:gdLst/>
              <a:ahLst/>
              <a:cxnLst/>
              <a:rect l="l" t="t" r="r" b="b"/>
              <a:pathLst>
                <a:path w="7888" h="8912" extrusionOk="0">
                  <a:moveTo>
                    <a:pt x="7888" y="0"/>
                  </a:moveTo>
                  <a:cubicBezTo>
                    <a:pt x="3650" y="187"/>
                    <a:pt x="0" y="4731"/>
                    <a:pt x="769" y="8911"/>
                  </a:cubicBezTo>
                  <a:cubicBezTo>
                    <a:pt x="4174" y="7170"/>
                    <a:pt x="6927" y="3699"/>
                    <a:pt x="788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853;p36">
              <a:extLst>
                <a:ext uri="{FF2B5EF4-FFF2-40B4-BE49-F238E27FC236}">
                  <a16:creationId xmlns:a16="http://schemas.microsoft.com/office/drawing/2014/main" id="{F957FB76-5F72-4AFD-BBF4-FEA20349801E}"/>
                </a:ext>
              </a:extLst>
            </p:cNvPr>
            <p:cNvSpPr/>
            <p:nvPr/>
          </p:nvSpPr>
          <p:spPr>
            <a:xfrm>
              <a:off x="2291775" y="4222775"/>
              <a:ext cx="246175" cy="200900"/>
            </a:xfrm>
            <a:custGeom>
              <a:avLst/>
              <a:gdLst/>
              <a:ahLst/>
              <a:cxnLst/>
              <a:rect l="l" t="t" r="r" b="b"/>
              <a:pathLst>
                <a:path w="9847" h="8036" extrusionOk="0">
                  <a:moveTo>
                    <a:pt x="0" y="1"/>
                  </a:moveTo>
                  <a:lnTo>
                    <a:pt x="0" y="1"/>
                  </a:lnTo>
                  <a:cubicBezTo>
                    <a:pt x="476" y="4259"/>
                    <a:pt x="4853" y="8035"/>
                    <a:pt x="9147" y="8035"/>
                  </a:cubicBezTo>
                  <a:cubicBezTo>
                    <a:pt x="9381" y="8035"/>
                    <a:pt x="9614" y="8024"/>
                    <a:pt x="9847" y="8001"/>
                  </a:cubicBezTo>
                  <a:cubicBezTo>
                    <a:pt x="7948" y="4399"/>
                    <a:pt x="3909" y="1138"/>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39834619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15"/>
        <p:cNvGrpSpPr/>
        <p:nvPr/>
      </p:nvGrpSpPr>
      <p:grpSpPr>
        <a:xfrm>
          <a:off x="0" y="0"/>
          <a:ext cx="0" cy="0"/>
          <a:chOff x="0" y="0"/>
          <a:chExt cx="0" cy="0"/>
        </a:xfrm>
      </p:grpSpPr>
      <p:sp>
        <p:nvSpPr>
          <p:cNvPr id="2416" name="Google Shape;2416;p55"/>
          <p:cNvSpPr txBox="1">
            <a:spLocks noGrp="1"/>
          </p:cNvSpPr>
          <p:nvPr>
            <p:ph type="title"/>
          </p:nvPr>
        </p:nvSpPr>
        <p:spPr>
          <a:xfrm>
            <a:off x="1818262" y="200927"/>
            <a:ext cx="4954686"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4400" dirty="0"/>
              <a:t>CONCLUSION</a:t>
            </a:r>
            <a:endParaRPr sz="4400" dirty="0"/>
          </a:p>
        </p:txBody>
      </p:sp>
      <p:sp>
        <p:nvSpPr>
          <p:cNvPr id="2418" name="Google Shape;2418;p55"/>
          <p:cNvSpPr txBox="1">
            <a:spLocks noGrp="1"/>
          </p:cNvSpPr>
          <p:nvPr>
            <p:ph type="subTitle" idx="2"/>
          </p:nvPr>
        </p:nvSpPr>
        <p:spPr>
          <a:xfrm>
            <a:off x="3006680" y="1155725"/>
            <a:ext cx="6072429" cy="3868356"/>
          </a:xfrm>
          <a:prstGeom prst="rect">
            <a:avLst/>
          </a:prstGeom>
        </p:spPr>
        <p:txBody>
          <a:bodyPr spcFirstLastPara="1" wrap="square" lIns="91425" tIns="91425" rIns="91425" bIns="91425" anchor="t" anchorCtr="0">
            <a:noAutofit/>
          </a:bodyPr>
          <a:lstStyle/>
          <a:p>
            <a:pPr marL="0" indent="0" algn="r"/>
            <a:r>
              <a:rPr lang="fr-CA" sz="1400" dirty="0">
                <a:solidFill>
                  <a:schemeClr val="dk1"/>
                </a:solidFill>
              </a:rPr>
              <a:t>. </a:t>
            </a:r>
          </a:p>
          <a:p>
            <a:pPr marL="0" lvl="0" indent="0" algn="r" rtl="0">
              <a:spcBef>
                <a:spcPts val="0"/>
              </a:spcBef>
              <a:spcAft>
                <a:spcPts val="0"/>
              </a:spcAft>
              <a:buNone/>
            </a:pPr>
            <a:endParaRPr dirty="0"/>
          </a:p>
        </p:txBody>
      </p:sp>
      <p:sp>
        <p:nvSpPr>
          <p:cNvPr id="2" name="Google Shape;720;p36">
            <a:extLst>
              <a:ext uri="{FF2B5EF4-FFF2-40B4-BE49-F238E27FC236}">
                <a16:creationId xmlns:a16="http://schemas.microsoft.com/office/drawing/2014/main" id="{CBD09BBA-4EFD-EB5E-7C84-E5D0AABE3630}"/>
              </a:ext>
            </a:extLst>
          </p:cNvPr>
          <p:cNvSpPr txBox="1">
            <a:spLocks/>
          </p:cNvSpPr>
          <p:nvPr/>
        </p:nvSpPr>
        <p:spPr>
          <a:xfrm>
            <a:off x="882725" y="320575"/>
            <a:ext cx="1235400" cy="60381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Quicksand"/>
              <a:buNone/>
              <a:defRPr sz="1400" b="0" i="0" u="none" strike="noStrike" cap="none">
                <a:solidFill>
                  <a:schemeClr val="dk1"/>
                </a:solidFill>
                <a:latin typeface="Quicksand"/>
                <a:ea typeface="Quicksand"/>
                <a:cs typeface="Quicksand"/>
                <a:sym typeface="Quicksand"/>
              </a:defRPr>
            </a:lvl1pPr>
            <a:lvl2pPr marL="914400" marR="0" lvl="1" indent="-317500" algn="ctr" rtl="0">
              <a:lnSpc>
                <a:spcPct val="100000"/>
              </a:lnSpc>
              <a:spcBef>
                <a:spcPts val="0"/>
              </a:spcBef>
              <a:spcAft>
                <a:spcPts val="0"/>
              </a:spcAft>
              <a:buClr>
                <a:schemeClr val="dk1"/>
              </a:buClr>
              <a:buSzPts val="1400"/>
              <a:buFont typeface="Quicksand"/>
              <a:buNone/>
              <a:defRPr sz="1400" b="0" i="0" u="none" strike="noStrike" cap="none">
                <a:solidFill>
                  <a:schemeClr val="dk1"/>
                </a:solidFill>
                <a:latin typeface="Quicksand"/>
                <a:ea typeface="Quicksand"/>
                <a:cs typeface="Quicksand"/>
                <a:sym typeface="Quicksand"/>
              </a:defRPr>
            </a:lvl2pPr>
            <a:lvl3pPr marL="1371600" marR="0" lvl="2" indent="-317500" algn="ctr" rtl="0">
              <a:lnSpc>
                <a:spcPct val="100000"/>
              </a:lnSpc>
              <a:spcBef>
                <a:spcPts val="0"/>
              </a:spcBef>
              <a:spcAft>
                <a:spcPts val="0"/>
              </a:spcAft>
              <a:buClr>
                <a:schemeClr val="dk1"/>
              </a:buClr>
              <a:buSzPts val="1400"/>
              <a:buFont typeface="Quicksand"/>
              <a:buNone/>
              <a:defRPr sz="1400" b="0" i="0" u="none" strike="noStrike" cap="none">
                <a:solidFill>
                  <a:schemeClr val="dk1"/>
                </a:solidFill>
                <a:latin typeface="Quicksand"/>
                <a:ea typeface="Quicksand"/>
                <a:cs typeface="Quicksand"/>
                <a:sym typeface="Quicksand"/>
              </a:defRPr>
            </a:lvl3pPr>
            <a:lvl4pPr marL="1828800" marR="0" lvl="3" indent="-317500" algn="ctr" rtl="0">
              <a:lnSpc>
                <a:spcPct val="100000"/>
              </a:lnSpc>
              <a:spcBef>
                <a:spcPts val="0"/>
              </a:spcBef>
              <a:spcAft>
                <a:spcPts val="0"/>
              </a:spcAft>
              <a:buClr>
                <a:schemeClr val="dk1"/>
              </a:buClr>
              <a:buSzPts val="1400"/>
              <a:buFont typeface="Quicksand"/>
              <a:buNone/>
              <a:defRPr sz="1400" b="0" i="0" u="none" strike="noStrike" cap="none">
                <a:solidFill>
                  <a:schemeClr val="dk1"/>
                </a:solidFill>
                <a:latin typeface="Quicksand"/>
                <a:ea typeface="Quicksand"/>
                <a:cs typeface="Quicksand"/>
                <a:sym typeface="Quicksand"/>
              </a:defRPr>
            </a:lvl4pPr>
            <a:lvl5pPr marL="2286000" marR="0" lvl="4" indent="-317500" algn="ctr" rtl="0">
              <a:lnSpc>
                <a:spcPct val="100000"/>
              </a:lnSpc>
              <a:spcBef>
                <a:spcPts val="0"/>
              </a:spcBef>
              <a:spcAft>
                <a:spcPts val="0"/>
              </a:spcAft>
              <a:buClr>
                <a:schemeClr val="dk1"/>
              </a:buClr>
              <a:buSzPts val="1400"/>
              <a:buFont typeface="Quicksand"/>
              <a:buNone/>
              <a:defRPr sz="1400" b="0" i="0" u="none" strike="noStrike" cap="none">
                <a:solidFill>
                  <a:schemeClr val="dk1"/>
                </a:solidFill>
                <a:latin typeface="Quicksand"/>
                <a:ea typeface="Quicksand"/>
                <a:cs typeface="Quicksand"/>
                <a:sym typeface="Quicksand"/>
              </a:defRPr>
            </a:lvl5pPr>
            <a:lvl6pPr marL="2743200" marR="0" lvl="5" indent="-317500" algn="ctr" rtl="0">
              <a:lnSpc>
                <a:spcPct val="100000"/>
              </a:lnSpc>
              <a:spcBef>
                <a:spcPts val="0"/>
              </a:spcBef>
              <a:spcAft>
                <a:spcPts val="0"/>
              </a:spcAft>
              <a:buClr>
                <a:schemeClr val="dk1"/>
              </a:buClr>
              <a:buSzPts val="1400"/>
              <a:buFont typeface="Quicksand"/>
              <a:buNone/>
              <a:defRPr sz="1400" b="0" i="0" u="none" strike="noStrike" cap="none">
                <a:solidFill>
                  <a:schemeClr val="dk1"/>
                </a:solidFill>
                <a:latin typeface="Quicksand"/>
                <a:ea typeface="Quicksand"/>
                <a:cs typeface="Quicksand"/>
                <a:sym typeface="Quicksand"/>
              </a:defRPr>
            </a:lvl6pPr>
            <a:lvl7pPr marL="3200400" marR="0" lvl="6" indent="-317500" algn="ctr" rtl="0">
              <a:lnSpc>
                <a:spcPct val="100000"/>
              </a:lnSpc>
              <a:spcBef>
                <a:spcPts val="0"/>
              </a:spcBef>
              <a:spcAft>
                <a:spcPts val="0"/>
              </a:spcAft>
              <a:buClr>
                <a:schemeClr val="dk1"/>
              </a:buClr>
              <a:buSzPts val="1400"/>
              <a:buFont typeface="Quicksand"/>
              <a:buNone/>
              <a:defRPr sz="1400" b="0" i="0" u="none" strike="noStrike" cap="none">
                <a:solidFill>
                  <a:schemeClr val="dk1"/>
                </a:solidFill>
                <a:latin typeface="Quicksand"/>
                <a:ea typeface="Quicksand"/>
                <a:cs typeface="Quicksand"/>
                <a:sym typeface="Quicksand"/>
              </a:defRPr>
            </a:lvl7pPr>
            <a:lvl8pPr marL="3657600" marR="0" lvl="7" indent="-317500" algn="ctr" rtl="0">
              <a:lnSpc>
                <a:spcPct val="100000"/>
              </a:lnSpc>
              <a:spcBef>
                <a:spcPts val="0"/>
              </a:spcBef>
              <a:spcAft>
                <a:spcPts val="0"/>
              </a:spcAft>
              <a:buClr>
                <a:schemeClr val="dk1"/>
              </a:buClr>
              <a:buSzPts val="1400"/>
              <a:buFont typeface="Quicksand"/>
              <a:buNone/>
              <a:defRPr sz="1400" b="0" i="0" u="none" strike="noStrike" cap="none">
                <a:solidFill>
                  <a:schemeClr val="dk1"/>
                </a:solidFill>
                <a:latin typeface="Quicksand"/>
                <a:ea typeface="Quicksand"/>
                <a:cs typeface="Quicksand"/>
                <a:sym typeface="Quicksand"/>
              </a:defRPr>
            </a:lvl8pPr>
            <a:lvl9pPr marL="4114800" marR="0" lvl="8" indent="-317500" algn="ctr" rtl="0">
              <a:lnSpc>
                <a:spcPct val="100000"/>
              </a:lnSpc>
              <a:spcBef>
                <a:spcPts val="0"/>
              </a:spcBef>
              <a:spcAft>
                <a:spcPts val="0"/>
              </a:spcAft>
              <a:buClr>
                <a:schemeClr val="dk1"/>
              </a:buClr>
              <a:buSzPts val="1400"/>
              <a:buFont typeface="Quicksand"/>
              <a:buNone/>
              <a:defRPr sz="1400" b="0" i="0" u="none" strike="noStrike" cap="none">
                <a:solidFill>
                  <a:schemeClr val="dk1"/>
                </a:solidFill>
                <a:latin typeface="Quicksand"/>
                <a:ea typeface="Quicksand"/>
                <a:cs typeface="Quicksand"/>
                <a:sym typeface="Quicksand"/>
              </a:defRPr>
            </a:lvl9pPr>
          </a:lstStyle>
          <a:p>
            <a:pPr marL="0" indent="0"/>
            <a:r>
              <a:rPr lang="en" sz="4400" b="1" dirty="0">
                <a:latin typeface="Montserrat" pitchFamily="2" charset="77"/>
              </a:rPr>
              <a:t>05</a:t>
            </a:r>
          </a:p>
        </p:txBody>
      </p:sp>
      <p:sp>
        <p:nvSpPr>
          <p:cNvPr id="3" name="Google Shape;723;p36">
            <a:extLst>
              <a:ext uri="{FF2B5EF4-FFF2-40B4-BE49-F238E27FC236}">
                <a16:creationId xmlns:a16="http://schemas.microsoft.com/office/drawing/2014/main" id="{5015D572-4D9F-80A6-D761-DA011B2AD9E3}"/>
              </a:ext>
            </a:extLst>
          </p:cNvPr>
          <p:cNvSpPr/>
          <p:nvPr/>
        </p:nvSpPr>
        <p:spPr>
          <a:xfrm>
            <a:off x="905742" y="904175"/>
            <a:ext cx="1045524" cy="115976"/>
          </a:xfrm>
          <a:custGeom>
            <a:avLst/>
            <a:gdLst/>
            <a:ahLst/>
            <a:cxnLst/>
            <a:rect l="l" t="t" r="r" b="b"/>
            <a:pathLst>
              <a:path w="21060" h="4059" extrusionOk="0">
                <a:moveTo>
                  <a:pt x="2277" y="311"/>
                </a:moveTo>
                <a:cubicBezTo>
                  <a:pt x="5047" y="-167"/>
                  <a:pt x="15792" y="24"/>
                  <a:pt x="18610" y="597"/>
                </a:cubicBezTo>
                <a:cubicBezTo>
                  <a:pt x="21428" y="1170"/>
                  <a:pt x="21953" y="3271"/>
                  <a:pt x="19183" y="3749"/>
                </a:cubicBezTo>
                <a:cubicBezTo>
                  <a:pt x="16413" y="4227"/>
                  <a:pt x="4809" y="4036"/>
                  <a:pt x="1991" y="3463"/>
                </a:cubicBezTo>
                <a:cubicBezTo>
                  <a:pt x="-827" y="2890"/>
                  <a:pt x="-493" y="789"/>
                  <a:pt x="2277" y="311"/>
                </a:cubicBezTo>
                <a:close/>
              </a:path>
            </a:pathLst>
          </a:custGeom>
          <a:solidFill>
            <a:schemeClr val="dk2"/>
          </a:solidFill>
          <a:ln>
            <a:noFill/>
          </a:ln>
        </p:spPr>
      </p:sp>
      <p:grpSp>
        <p:nvGrpSpPr>
          <p:cNvPr id="8" name="Google Shape;1195;p43">
            <a:extLst>
              <a:ext uri="{FF2B5EF4-FFF2-40B4-BE49-F238E27FC236}">
                <a16:creationId xmlns:a16="http://schemas.microsoft.com/office/drawing/2014/main" id="{6E466E04-BFDA-1EE1-9E98-170E8579A1A4}"/>
              </a:ext>
            </a:extLst>
          </p:cNvPr>
          <p:cNvGrpSpPr/>
          <p:nvPr/>
        </p:nvGrpSpPr>
        <p:grpSpPr>
          <a:xfrm>
            <a:off x="64890" y="1603751"/>
            <a:ext cx="2865950" cy="3556798"/>
            <a:chOff x="715102" y="1586403"/>
            <a:chExt cx="2865950" cy="3556798"/>
          </a:xfrm>
        </p:grpSpPr>
        <p:sp>
          <p:nvSpPr>
            <p:cNvPr id="9" name="Google Shape;1196;p43">
              <a:extLst>
                <a:ext uri="{FF2B5EF4-FFF2-40B4-BE49-F238E27FC236}">
                  <a16:creationId xmlns:a16="http://schemas.microsoft.com/office/drawing/2014/main" id="{AF2D961F-8BB8-BA55-A394-2E58B60FAF1C}"/>
                </a:ext>
              </a:extLst>
            </p:cNvPr>
            <p:cNvSpPr/>
            <p:nvPr/>
          </p:nvSpPr>
          <p:spPr>
            <a:xfrm>
              <a:off x="715102" y="1586403"/>
              <a:ext cx="2865950" cy="3556798"/>
            </a:xfrm>
            <a:custGeom>
              <a:avLst/>
              <a:gdLst/>
              <a:ahLst/>
              <a:cxnLst/>
              <a:rect l="l" t="t" r="r" b="b"/>
              <a:pathLst>
                <a:path w="113178" h="140460" extrusionOk="0">
                  <a:moveTo>
                    <a:pt x="81782" y="1"/>
                  </a:moveTo>
                  <a:lnTo>
                    <a:pt x="25453" y="465"/>
                  </a:lnTo>
                  <a:cubicBezTo>
                    <a:pt x="24283" y="15453"/>
                    <a:pt x="36204" y="29692"/>
                    <a:pt x="33178" y="44415"/>
                  </a:cubicBezTo>
                  <a:cubicBezTo>
                    <a:pt x="29916" y="60281"/>
                    <a:pt x="11221" y="68244"/>
                    <a:pt x="5008" y="83195"/>
                  </a:cubicBezTo>
                  <a:cubicBezTo>
                    <a:pt x="1" y="95245"/>
                    <a:pt x="4430" y="109647"/>
                    <a:pt x="12944" y="119523"/>
                  </a:cubicBezTo>
                  <a:cubicBezTo>
                    <a:pt x="13990" y="120735"/>
                    <a:pt x="15136" y="121981"/>
                    <a:pt x="15470" y="123551"/>
                  </a:cubicBezTo>
                  <a:cubicBezTo>
                    <a:pt x="15738" y="124799"/>
                    <a:pt x="15449" y="126095"/>
                    <a:pt x="15118" y="127329"/>
                  </a:cubicBezTo>
                  <a:cubicBezTo>
                    <a:pt x="13935" y="131747"/>
                    <a:pt x="12200" y="135998"/>
                    <a:pt x="9959" y="139984"/>
                  </a:cubicBezTo>
                  <a:cubicBezTo>
                    <a:pt x="30872" y="140124"/>
                    <a:pt x="50171" y="140432"/>
                    <a:pt x="69470" y="140460"/>
                  </a:cubicBezTo>
                  <a:cubicBezTo>
                    <a:pt x="68306" y="134836"/>
                    <a:pt x="66967" y="130149"/>
                    <a:pt x="65916" y="125399"/>
                  </a:cubicBezTo>
                  <a:cubicBezTo>
                    <a:pt x="65487" y="123459"/>
                    <a:pt x="65107" y="121423"/>
                    <a:pt x="65637" y="119510"/>
                  </a:cubicBezTo>
                  <a:cubicBezTo>
                    <a:pt x="66619" y="115962"/>
                    <a:pt x="70290" y="114003"/>
                    <a:pt x="73582" y="112381"/>
                  </a:cubicBezTo>
                  <a:cubicBezTo>
                    <a:pt x="82072" y="108195"/>
                    <a:pt x="90449" y="103526"/>
                    <a:pt x="97408" y="97097"/>
                  </a:cubicBezTo>
                  <a:cubicBezTo>
                    <a:pt x="104367" y="90666"/>
                    <a:pt x="109865" y="82281"/>
                    <a:pt x="111373" y="72908"/>
                  </a:cubicBezTo>
                  <a:cubicBezTo>
                    <a:pt x="113178" y="61684"/>
                    <a:pt x="109148" y="50270"/>
                    <a:pt x="103508" y="40410"/>
                  </a:cubicBezTo>
                  <a:cubicBezTo>
                    <a:pt x="97868" y="30547"/>
                    <a:pt x="90604" y="21693"/>
                    <a:pt x="85031" y="11793"/>
                  </a:cubicBezTo>
                  <a:cubicBezTo>
                    <a:pt x="82991" y="8172"/>
                    <a:pt x="81782" y="1"/>
                    <a:pt x="8178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197;p43">
              <a:extLst>
                <a:ext uri="{FF2B5EF4-FFF2-40B4-BE49-F238E27FC236}">
                  <a16:creationId xmlns:a16="http://schemas.microsoft.com/office/drawing/2014/main" id="{679CE183-D3B3-0E64-17C1-3F16CA6867E9}"/>
                </a:ext>
              </a:extLst>
            </p:cNvPr>
            <p:cNvSpPr/>
            <p:nvPr/>
          </p:nvSpPr>
          <p:spPr>
            <a:xfrm>
              <a:off x="1471130" y="2194396"/>
              <a:ext cx="1790174" cy="2242586"/>
            </a:xfrm>
            <a:custGeom>
              <a:avLst/>
              <a:gdLst/>
              <a:ahLst/>
              <a:cxnLst/>
              <a:rect l="l" t="t" r="r" b="b"/>
              <a:pathLst>
                <a:path w="70695" h="88561" extrusionOk="0">
                  <a:moveTo>
                    <a:pt x="36625" y="1"/>
                  </a:moveTo>
                  <a:cubicBezTo>
                    <a:pt x="30743" y="1"/>
                    <a:pt x="24695" y="3039"/>
                    <a:pt x="21922" y="8414"/>
                  </a:cubicBezTo>
                  <a:cubicBezTo>
                    <a:pt x="19182" y="13726"/>
                    <a:pt x="19976" y="20027"/>
                    <a:pt x="19700" y="26099"/>
                  </a:cubicBezTo>
                  <a:cubicBezTo>
                    <a:pt x="19731" y="27822"/>
                    <a:pt x="19707" y="29538"/>
                    <a:pt x="19307" y="31244"/>
                  </a:cubicBezTo>
                  <a:cubicBezTo>
                    <a:pt x="19275" y="31385"/>
                    <a:pt x="19239" y="31524"/>
                    <a:pt x="19201" y="31662"/>
                  </a:cubicBezTo>
                  <a:cubicBezTo>
                    <a:pt x="19187" y="31827"/>
                    <a:pt x="19139" y="31988"/>
                    <a:pt x="19061" y="32135"/>
                  </a:cubicBezTo>
                  <a:cubicBezTo>
                    <a:pt x="18825" y="32870"/>
                    <a:pt x="18526" y="33586"/>
                    <a:pt x="18169" y="34271"/>
                  </a:cubicBezTo>
                  <a:cubicBezTo>
                    <a:pt x="15775" y="40276"/>
                    <a:pt x="10485" y="44599"/>
                    <a:pt x="6609" y="49793"/>
                  </a:cubicBezTo>
                  <a:cubicBezTo>
                    <a:pt x="2957" y="54686"/>
                    <a:pt x="478" y="60636"/>
                    <a:pt x="240" y="66793"/>
                  </a:cubicBezTo>
                  <a:cubicBezTo>
                    <a:pt x="0" y="72952"/>
                    <a:pt x="2155" y="79286"/>
                    <a:pt x="6530" y="83433"/>
                  </a:cubicBezTo>
                  <a:cubicBezTo>
                    <a:pt x="10139" y="86853"/>
                    <a:pt x="15055" y="88560"/>
                    <a:pt x="19985" y="88560"/>
                  </a:cubicBezTo>
                  <a:cubicBezTo>
                    <a:pt x="21678" y="88560"/>
                    <a:pt x="23372" y="88359"/>
                    <a:pt x="25016" y="87957"/>
                  </a:cubicBezTo>
                  <a:cubicBezTo>
                    <a:pt x="31448" y="86386"/>
                    <a:pt x="37069" y="81976"/>
                    <a:pt x="40916" y="76399"/>
                  </a:cubicBezTo>
                  <a:cubicBezTo>
                    <a:pt x="42900" y="73527"/>
                    <a:pt x="44528" y="70257"/>
                    <a:pt x="47293" y="68185"/>
                  </a:cubicBezTo>
                  <a:cubicBezTo>
                    <a:pt x="49706" y="66379"/>
                    <a:pt x="52707" y="65698"/>
                    <a:pt x="55449" y="64501"/>
                  </a:cubicBezTo>
                  <a:cubicBezTo>
                    <a:pt x="60949" y="62100"/>
                    <a:pt x="65506" y="57444"/>
                    <a:pt x="67896" y="51786"/>
                  </a:cubicBezTo>
                  <a:cubicBezTo>
                    <a:pt x="70287" y="46127"/>
                    <a:pt x="70485" y="39526"/>
                    <a:pt x="70695" y="39454"/>
                  </a:cubicBezTo>
                  <a:cubicBezTo>
                    <a:pt x="66876" y="27807"/>
                    <a:pt x="62375" y="15834"/>
                    <a:pt x="53577" y="7589"/>
                  </a:cubicBezTo>
                  <a:cubicBezTo>
                    <a:pt x="49078" y="3373"/>
                    <a:pt x="43374" y="250"/>
                    <a:pt x="37287" y="14"/>
                  </a:cubicBezTo>
                  <a:cubicBezTo>
                    <a:pt x="37067" y="5"/>
                    <a:pt x="36846" y="1"/>
                    <a:pt x="366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98;p43">
              <a:extLst>
                <a:ext uri="{FF2B5EF4-FFF2-40B4-BE49-F238E27FC236}">
                  <a16:creationId xmlns:a16="http://schemas.microsoft.com/office/drawing/2014/main" id="{9068F7EC-C998-73D5-B773-1DF43C8FE636}"/>
                </a:ext>
              </a:extLst>
            </p:cNvPr>
            <p:cNvSpPr/>
            <p:nvPr/>
          </p:nvSpPr>
          <p:spPr>
            <a:xfrm>
              <a:off x="1955803" y="2194396"/>
              <a:ext cx="1131105" cy="667425"/>
            </a:xfrm>
            <a:custGeom>
              <a:avLst/>
              <a:gdLst/>
              <a:ahLst/>
              <a:cxnLst/>
              <a:rect l="l" t="t" r="r" b="b"/>
              <a:pathLst>
                <a:path w="44668" h="26357" extrusionOk="0">
                  <a:moveTo>
                    <a:pt x="17485" y="1"/>
                  </a:moveTo>
                  <a:cubicBezTo>
                    <a:pt x="11601" y="1"/>
                    <a:pt x="5553" y="3039"/>
                    <a:pt x="2780" y="8414"/>
                  </a:cubicBezTo>
                  <a:cubicBezTo>
                    <a:pt x="1" y="13801"/>
                    <a:pt x="857" y="20204"/>
                    <a:pt x="545" y="26356"/>
                  </a:cubicBezTo>
                  <a:cubicBezTo>
                    <a:pt x="1823" y="25836"/>
                    <a:pt x="2973" y="24987"/>
                    <a:pt x="3907" y="23799"/>
                  </a:cubicBezTo>
                  <a:lnTo>
                    <a:pt x="3908" y="23799"/>
                  </a:lnTo>
                  <a:cubicBezTo>
                    <a:pt x="6482" y="20517"/>
                    <a:pt x="5369" y="16791"/>
                    <a:pt x="5724" y="12986"/>
                  </a:cubicBezTo>
                  <a:cubicBezTo>
                    <a:pt x="6127" y="8692"/>
                    <a:pt x="8112" y="3649"/>
                    <a:pt x="12856" y="2774"/>
                  </a:cubicBezTo>
                  <a:cubicBezTo>
                    <a:pt x="13371" y="2679"/>
                    <a:pt x="13870" y="2634"/>
                    <a:pt x="14354" y="2634"/>
                  </a:cubicBezTo>
                  <a:cubicBezTo>
                    <a:pt x="19089" y="2634"/>
                    <a:pt x="22416" y="6915"/>
                    <a:pt x="24842" y="10616"/>
                  </a:cubicBezTo>
                  <a:cubicBezTo>
                    <a:pt x="26194" y="12676"/>
                    <a:pt x="27464" y="14955"/>
                    <a:pt x="29279" y="16654"/>
                  </a:cubicBezTo>
                  <a:cubicBezTo>
                    <a:pt x="31627" y="18846"/>
                    <a:pt x="34678" y="20444"/>
                    <a:pt x="37707" y="21450"/>
                  </a:cubicBezTo>
                  <a:cubicBezTo>
                    <a:pt x="39110" y="21916"/>
                    <a:pt x="40583" y="22217"/>
                    <a:pt x="42048" y="22217"/>
                  </a:cubicBezTo>
                  <a:cubicBezTo>
                    <a:pt x="42930" y="22217"/>
                    <a:pt x="43809" y="22108"/>
                    <a:pt x="44668" y="21859"/>
                  </a:cubicBezTo>
                  <a:cubicBezTo>
                    <a:pt x="41999" y="16528"/>
                    <a:pt x="38731" y="11614"/>
                    <a:pt x="34436" y="7589"/>
                  </a:cubicBezTo>
                  <a:cubicBezTo>
                    <a:pt x="29938" y="3373"/>
                    <a:pt x="24233" y="250"/>
                    <a:pt x="18147" y="14"/>
                  </a:cubicBezTo>
                  <a:cubicBezTo>
                    <a:pt x="17927" y="5"/>
                    <a:pt x="17706" y="1"/>
                    <a:pt x="1748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199;p43">
              <a:extLst>
                <a:ext uri="{FF2B5EF4-FFF2-40B4-BE49-F238E27FC236}">
                  <a16:creationId xmlns:a16="http://schemas.microsoft.com/office/drawing/2014/main" id="{C504A7D0-0C0B-24DD-F4EC-75DBD168B1F8}"/>
                </a:ext>
              </a:extLst>
            </p:cNvPr>
            <p:cNvSpPr/>
            <p:nvPr/>
          </p:nvSpPr>
          <p:spPr>
            <a:xfrm>
              <a:off x="2242656" y="2468816"/>
              <a:ext cx="597611" cy="426102"/>
            </a:xfrm>
            <a:custGeom>
              <a:avLst/>
              <a:gdLst/>
              <a:ahLst/>
              <a:cxnLst/>
              <a:rect l="l" t="t" r="r" b="b"/>
              <a:pathLst>
                <a:path w="23600" h="16827" extrusionOk="0">
                  <a:moveTo>
                    <a:pt x="6911" y="0"/>
                  </a:moveTo>
                  <a:cubicBezTo>
                    <a:pt x="4176" y="0"/>
                    <a:pt x="1723" y="2403"/>
                    <a:pt x="750" y="5057"/>
                  </a:cubicBezTo>
                  <a:cubicBezTo>
                    <a:pt x="232" y="6471"/>
                    <a:pt x="1" y="8019"/>
                    <a:pt x="312" y="9491"/>
                  </a:cubicBezTo>
                  <a:cubicBezTo>
                    <a:pt x="757" y="11596"/>
                    <a:pt x="2284" y="13356"/>
                    <a:pt x="4112" y="14492"/>
                  </a:cubicBezTo>
                  <a:cubicBezTo>
                    <a:pt x="5938" y="15629"/>
                    <a:pt x="8052" y="16211"/>
                    <a:pt x="10398" y="16827"/>
                  </a:cubicBezTo>
                  <a:cubicBezTo>
                    <a:pt x="14450" y="14825"/>
                    <a:pt x="19091" y="14476"/>
                    <a:pt x="23600" y="14162"/>
                  </a:cubicBezTo>
                  <a:cubicBezTo>
                    <a:pt x="23178" y="13946"/>
                    <a:pt x="22729" y="13783"/>
                    <a:pt x="22604" y="13687"/>
                  </a:cubicBezTo>
                  <a:cubicBezTo>
                    <a:pt x="19168" y="11028"/>
                    <a:pt x="16057" y="7977"/>
                    <a:pt x="13337" y="4591"/>
                  </a:cubicBezTo>
                  <a:cubicBezTo>
                    <a:pt x="11804" y="2684"/>
                    <a:pt x="10168" y="526"/>
                    <a:pt x="7763" y="79"/>
                  </a:cubicBezTo>
                  <a:cubicBezTo>
                    <a:pt x="7477" y="26"/>
                    <a:pt x="7193" y="0"/>
                    <a:pt x="691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200;p43">
              <a:extLst>
                <a:ext uri="{FF2B5EF4-FFF2-40B4-BE49-F238E27FC236}">
                  <a16:creationId xmlns:a16="http://schemas.microsoft.com/office/drawing/2014/main" id="{004B789A-9C83-7967-45E8-F3EBF01C603F}"/>
                </a:ext>
              </a:extLst>
            </p:cNvPr>
            <p:cNvSpPr/>
            <p:nvPr/>
          </p:nvSpPr>
          <p:spPr>
            <a:xfrm>
              <a:off x="1467610" y="2829231"/>
              <a:ext cx="966079" cy="1360325"/>
            </a:xfrm>
            <a:custGeom>
              <a:avLst/>
              <a:gdLst/>
              <a:ahLst/>
              <a:cxnLst/>
              <a:rect l="l" t="t" r="r" b="b"/>
              <a:pathLst>
                <a:path w="38151" h="53720" extrusionOk="0">
                  <a:moveTo>
                    <a:pt x="27067" y="1"/>
                  </a:moveTo>
                  <a:cubicBezTo>
                    <a:pt x="27034" y="1"/>
                    <a:pt x="27002" y="1"/>
                    <a:pt x="26969" y="2"/>
                  </a:cubicBezTo>
                  <a:cubicBezTo>
                    <a:pt x="24848" y="56"/>
                    <a:pt x="23249" y="1847"/>
                    <a:pt x="23019" y="3688"/>
                  </a:cubicBezTo>
                  <a:cubicBezTo>
                    <a:pt x="22791" y="5528"/>
                    <a:pt x="23614" y="7368"/>
                    <a:pt x="24579" y="9047"/>
                  </a:cubicBezTo>
                  <a:cubicBezTo>
                    <a:pt x="24388" y="8991"/>
                    <a:pt x="24195" y="8965"/>
                    <a:pt x="24004" y="8965"/>
                  </a:cubicBezTo>
                  <a:cubicBezTo>
                    <a:pt x="23085" y="8965"/>
                    <a:pt x="22204" y="9566"/>
                    <a:pt x="21686" y="10263"/>
                  </a:cubicBezTo>
                  <a:cubicBezTo>
                    <a:pt x="21054" y="11114"/>
                    <a:pt x="20736" y="12164"/>
                    <a:pt x="20913" y="13183"/>
                  </a:cubicBezTo>
                  <a:cubicBezTo>
                    <a:pt x="21089" y="14203"/>
                    <a:pt x="21789" y="15178"/>
                    <a:pt x="23151" y="16192"/>
                  </a:cubicBezTo>
                  <a:cubicBezTo>
                    <a:pt x="21450" y="16197"/>
                    <a:pt x="19718" y="16298"/>
                    <a:pt x="18157" y="16848"/>
                  </a:cubicBezTo>
                  <a:cubicBezTo>
                    <a:pt x="16595" y="17397"/>
                    <a:pt x="15208" y="18460"/>
                    <a:pt x="14738" y="19878"/>
                  </a:cubicBezTo>
                  <a:cubicBezTo>
                    <a:pt x="14269" y="21296"/>
                    <a:pt x="14926" y="23052"/>
                    <a:pt x="16408" y="23807"/>
                  </a:cubicBezTo>
                  <a:cubicBezTo>
                    <a:pt x="16072" y="23697"/>
                    <a:pt x="15728" y="23648"/>
                    <a:pt x="15385" y="23648"/>
                  </a:cubicBezTo>
                  <a:cubicBezTo>
                    <a:pt x="14207" y="23648"/>
                    <a:pt x="13033" y="24230"/>
                    <a:pt x="12199" y="24983"/>
                  </a:cubicBezTo>
                  <a:cubicBezTo>
                    <a:pt x="10076" y="26899"/>
                    <a:pt x="9481" y="29999"/>
                    <a:pt x="10779" y="32500"/>
                  </a:cubicBezTo>
                  <a:cubicBezTo>
                    <a:pt x="10422" y="32170"/>
                    <a:pt x="9936" y="32022"/>
                    <a:pt x="9434" y="32022"/>
                  </a:cubicBezTo>
                  <a:cubicBezTo>
                    <a:pt x="8696" y="32022"/>
                    <a:pt x="7926" y="32342"/>
                    <a:pt x="7494" y="32872"/>
                  </a:cubicBezTo>
                  <a:cubicBezTo>
                    <a:pt x="6767" y="33760"/>
                    <a:pt x="6805" y="34986"/>
                    <a:pt x="7142" y="36062"/>
                  </a:cubicBezTo>
                  <a:cubicBezTo>
                    <a:pt x="7480" y="37138"/>
                    <a:pt x="8083" y="38145"/>
                    <a:pt x="8534" y="39182"/>
                  </a:cubicBezTo>
                  <a:cubicBezTo>
                    <a:pt x="7833" y="38822"/>
                    <a:pt x="7011" y="38458"/>
                    <a:pt x="6247" y="38458"/>
                  </a:cubicBezTo>
                  <a:cubicBezTo>
                    <a:pt x="5951" y="38458"/>
                    <a:pt x="5664" y="38512"/>
                    <a:pt x="5396" y="38642"/>
                  </a:cubicBezTo>
                  <a:cubicBezTo>
                    <a:pt x="4226" y="39209"/>
                    <a:pt x="4368" y="40708"/>
                    <a:pt x="4666" y="41873"/>
                  </a:cubicBezTo>
                  <a:cubicBezTo>
                    <a:pt x="4995" y="43161"/>
                    <a:pt x="5325" y="44449"/>
                    <a:pt x="5652" y="45736"/>
                  </a:cubicBezTo>
                  <a:cubicBezTo>
                    <a:pt x="5256" y="44740"/>
                    <a:pt x="4224" y="43947"/>
                    <a:pt x="3047" y="43730"/>
                  </a:cubicBezTo>
                  <a:cubicBezTo>
                    <a:pt x="2826" y="43689"/>
                    <a:pt x="2600" y="43669"/>
                    <a:pt x="2377" y="43669"/>
                  </a:cubicBezTo>
                  <a:cubicBezTo>
                    <a:pt x="1415" y="43669"/>
                    <a:pt x="485" y="44038"/>
                    <a:pt x="1" y="44700"/>
                  </a:cubicBezTo>
                  <a:cubicBezTo>
                    <a:pt x="199" y="48382"/>
                    <a:pt x="3065" y="51918"/>
                    <a:pt x="6997" y="53334"/>
                  </a:cubicBezTo>
                  <a:cubicBezTo>
                    <a:pt x="7684" y="53582"/>
                    <a:pt x="8483" y="53719"/>
                    <a:pt x="9253" y="53719"/>
                  </a:cubicBezTo>
                  <a:cubicBezTo>
                    <a:pt x="10724" y="53719"/>
                    <a:pt x="12092" y="53218"/>
                    <a:pt x="12380" y="52022"/>
                  </a:cubicBezTo>
                  <a:cubicBezTo>
                    <a:pt x="12601" y="51106"/>
                    <a:pt x="12050" y="50179"/>
                    <a:pt x="11521" y="49347"/>
                  </a:cubicBezTo>
                  <a:lnTo>
                    <a:pt x="8784" y="45053"/>
                  </a:lnTo>
                  <a:lnTo>
                    <a:pt x="8784" y="45053"/>
                  </a:lnTo>
                  <a:cubicBezTo>
                    <a:pt x="9265" y="45725"/>
                    <a:pt x="9775" y="46423"/>
                    <a:pt x="10549" y="46834"/>
                  </a:cubicBezTo>
                  <a:cubicBezTo>
                    <a:pt x="10909" y="47025"/>
                    <a:pt x="11343" y="47133"/>
                    <a:pt x="11760" y="47133"/>
                  </a:cubicBezTo>
                  <a:cubicBezTo>
                    <a:pt x="12241" y="47133"/>
                    <a:pt x="12699" y="46990"/>
                    <a:pt x="12996" y="46669"/>
                  </a:cubicBezTo>
                  <a:cubicBezTo>
                    <a:pt x="13314" y="46325"/>
                    <a:pt x="13387" y="45855"/>
                    <a:pt x="13431" y="45409"/>
                  </a:cubicBezTo>
                  <a:cubicBezTo>
                    <a:pt x="13698" y="42683"/>
                    <a:pt x="13276" y="39912"/>
                    <a:pt x="13586" y="37190"/>
                  </a:cubicBezTo>
                  <a:cubicBezTo>
                    <a:pt x="14349" y="30466"/>
                    <a:pt x="19456" y="24840"/>
                    <a:pt x="25067" y="20305"/>
                  </a:cubicBezTo>
                  <a:cubicBezTo>
                    <a:pt x="26565" y="19095"/>
                    <a:pt x="28123" y="17922"/>
                    <a:pt x="29348" y="16495"/>
                  </a:cubicBezTo>
                  <a:cubicBezTo>
                    <a:pt x="32748" y="12531"/>
                    <a:pt x="33516" y="6715"/>
                    <a:pt x="38150" y="3947"/>
                  </a:cubicBezTo>
                  <a:lnTo>
                    <a:pt x="38149" y="3947"/>
                  </a:lnTo>
                  <a:cubicBezTo>
                    <a:pt x="37266" y="2870"/>
                    <a:pt x="35786" y="2248"/>
                    <a:pt x="34300" y="2248"/>
                  </a:cubicBezTo>
                  <a:cubicBezTo>
                    <a:pt x="33218" y="2248"/>
                    <a:pt x="32133" y="2577"/>
                    <a:pt x="31273" y="3301"/>
                  </a:cubicBezTo>
                  <a:cubicBezTo>
                    <a:pt x="30824" y="1575"/>
                    <a:pt x="29069" y="1"/>
                    <a:pt x="2706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201;p43">
              <a:extLst>
                <a:ext uri="{FF2B5EF4-FFF2-40B4-BE49-F238E27FC236}">
                  <a16:creationId xmlns:a16="http://schemas.microsoft.com/office/drawing/2014/main" id="{88FCF1A9-C538-A136-29B4-5B6481A48930}"/>
                </a:ext>
              </a:extLst>
            </p:cNvPr>
            <p:cNvSpPr/>
            <p:nvPr/>
          </p:nvSpPr>
          <p:spPr>
            <a:xfrm>
              <a:off x="2124653" y="2921658"/>
              <a:ext cx="118535" cy="150897"/>
            </a:xfrm>
            <a:custGeom>
              <a:avLst/>
              <a:gdLst/>
              <a:ahLst/>
              <a:cxnLst/>
              <a:rect l="l" t="t" r="r" b="b"/>
              <a:pathLst>
                <a:path w="4681" h="5959" extrusionOk="0">
                  <a:moveTo>
                    <a:pt x="160" y="0"/>
                  </a:moveTo>
                  <a:cubicBezTo>
                    <a:pt x="159" y="0"/>
                    <a:pt x="158" y="0"/>
                    <a:pt x="157" y="0"/>
                  </a:cubicBezTo>
                  <a:cubicBezTo>
                    <a:pt x="69" y="5"/>
                    <a:pt x="0" y="80"/>
                    <a:pt x="5" y="166"/>
                  </a:cubicBezTo>
                  <a:cubicBezTo>
                    <a:pt x="137" y="2757"/>
                    <a:pt x="1946" y="5135"/>
                    <a:pt x="4408" y="5950"/>
                  </a:cubicBezTo>
                  <a:cubicBezTo>
                    <a:pt x="4424" y="5955"/>
                    <a:pt x="4441" y="5958"/>
                    <a:pt x="4458" y="5958"/>
                  </a:cubicBezTo>
                  <a:cubicBezTo>
                    <a:pt x="4639" y="5958"/>
                    <a:pt x="4680" y="5706"/>
                    <a:pt x="4509" y="5648"/>
                  </a:cubicBezTo>
                  <a:cubicBezTo>
                    <a:pt x="2168" y="4873"/>
                    <a:pt x="448" y="2613"/>
                    <a:pt x="323" y="152"/>
                  </a:cubicBezTo>
                  <a:cubicBezTo>
                    <a:pt x="316" y="65"/>
                    <a:pt x="245" y="0"/>
                    <a:pt x="16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202;p43">
              <a:extLst>
                <a:ext uri="{FF2B5EF4-FFF2-40B4-BE49-F238E27FC236}">
                  <a16:creationId xmlns:a16="http://schemas.microsoft.com/office/drawing/2014/main" id="{39AD1A7E-F6C3-12DE-CBD1-CD352F48812D}"/>
                </a:ext>
              </a:extLst>
            </p:cNvPr>
            <p:cNvSpPr/>
            <p:nvPr/>
          </p:nvSpPr>
          <p:spPr>
            <a:xfrm>
              <a:off x="2096090" y="3005729"/>
              <a:ext cx="80374" cy="26487"/>
            </a:xfrm>
            <a:custGeom>
              <a:avLst/>
              <a:gdLst/>
              <a:ahLst/>
              <a:cxnLst/>
              <a:rect l="l" t="t" r="r" b="b"/>
              <a:pathLst>
                <a:path w="3174" h="1046" extrusionOk="0">
                  <a:moveTo>
                    <a:pt x="179" y="0"/>
                  </a:moveTo>
                  <a:cubicBezTo>
                    <a:pt x="130" y="0"/>
                    <a:pt x="82" y="23"/>
                    <a:pt x="51" y="64"/>
                  </a:cubicBezTo>
                  <a:cubicBezTo>
                    <a:pt x="0" y="134"/>
                    <a:pt x="13" y="232"/>
                    <a:pt x="82" y="286"/>
                  </a:cubicBezTo>
                  <a:cubicBezTo>
                    <a:pt x="742" y="777"/>
                    <a:pt x="1578" y="1046"/>
                    <a:pt x="2405" y="1046"/>
                  </a:cubicBezTo>
                  <a:cubicBezTo>
                    <a:pt x="2615" y="1046"/>
                    <a:pt x="2822" y="1028"/>
                    <a:pt x="3029" y="993"/>
                  </a:cubicBezTo>
                  <a:cubicBezTo>
                    <a:pt x="3115" y="979"/>
                    <a:pt x="3174" y="896"/>
                    <a:pt x="3159" y="809"/>
                  </a:cubicBezTo>
                  <a:cubicBezTo>
                    <a:pt x="3146" y="732"/>
                    <a:pt x="3078" y="677"/>
                    <a:pt x="3002" y="677"/>
                  </a:cubicBezTo>
                  <a:cubicBezTo>
                    <a:pt x="2993" y="677"/>
                    <a:pt x="2984" y="677"/>
                    <a:pt x="2975" y="679"/>
                  </a:cubicBezTo>
                  <a:cubicBezTo>
                    <a:pt x="2787" y="711"/>
                    <a:pt x="2595" y="726"/>
                    <a:pt x="2403" y="726"/>
                  </a:cubicBezTo>
                  <a:cubicBezTo>
                    <a:pt x="1643" y="726"/>
                    <a:pt x="877" y="482"/>
                    <a:pt x="271" y="30"/>
                  </a:cubicBezTo>
                  <a:cubicBezTo>
                    <a:pt x="243" y="10"/>
                    <a:pt x="211" y="0"/>
                    <a:pt x="17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203;p43">
              <a:extLst>
                <a:ext uri="{FF2B5EF4-FFF2-40B4-BE49-F238E27FC236}">
                  <a16:creationId xmlns:a16="http://schemas.microsoft.com/office/drawing/2014/main" id="{989943A1-30A7-0AF0-2839-084B74B10DE3}"/>
                </a:ext>
              </a:extLst>
            </p:cNvPr>
            <p:cNvSpPr/>
            <p:nvPr/>
          </p:nvSpPr>
          <p:spPr>
            <a:xfrm>
              <a:off x="2041798" y="3127606"/>
              <a:ext cx="169180" cy="35831"/>
            </a:xfrm>
            <a:custGeom>
              <a:avLst/>
              <a:gdLst/>
              <a:ahLst/>
              <a:cxnLst/>
              <a:rect l="l" t="t" r="r" b="b"/>
              <a:pathLst>
                <a:path w="6681" h="1415" extrusionOk="0">
                  <a:moveTo>
                    <a:pt x="6501" y="1"/>
                  </a:moveTo>
                  <a:cubicBezTo>
                    <a:pt x="6467" y="1"/>
                    <a:pt x="6433" y="12"/>
                    <a:pt x="6404" y="34"/>
                  </a:cubicBezTo>
                  <a:cubicBezTo>
                    <a:pt x="5487" y="741"/>
                    <a:pt x="4334" y="1099"/>
                    <a:pt x="3182" y="1099"/>
                  </a:cubicBezTo>
                  <a:cubicBezTo>
                    <a:pt x="2155" y="1099"/>
                    <a:pt x="1129" y="815"/>
                    <a:pt x="271" y="241"/>
                  </a:cubicBezTo>
                  <a:cubicBezTo>
                    <a:pt x="244" y="223"/>
                    <a:pt x="213" y="214"/>
                    <a:pt x="182" y="214"/>
                  </a:cubicBezTo>
                  <a:cubicBezTo>
                    <a:pt x="131" y="214"/>
                    <a:pt x="80" y="239"/>
                    <a:pt x="49" y="285"/>
                  </a:cubicBezTo>
                  <a:cubicBezTo>
                    <a:pt x="0" y="358"/>
                    <a:pt x="22" y="458"/>
                    <a:pt x="93" y="507"/>
                  </a:cubicBezTo>
                  <a:cubicBezTo>
                    <a:pt x="1005" y="1115"/>
                    <a:pt x="2092" y="1415"/>
                    <a:pt x="3182" y="1415"/>
                  </a:cubicBezTo>
                  <a:cubicBezTo>
                    <a:pt x="4403" y="1415"/>
                    <a:pt x="5628" y="1037"/>
                    <a:pt x="6599" y="287"/>
                  </a:cubicBezTo>
                  <a:cubicBezTo>
                    <a:pt x="6668" y="233"/>
                    <a:pt x="6681" y="133"/>
                    <a:pt x="6627" y="63"/>
                  </a:cubicBezTo>
                  <a:cubicBezTo>
                    <a:pt x="6595" y="22"/>
                    <a:pt x="6548" y="1"/>
                    <a:pt x="65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204;p43">
              <a:extLst>
                <a:ext uri="{FF2B5EF4-FFF2-40B4-BE49-F238E27FC236}">
                  <a16:creationId xmlns:a16="http://schemas.microsoft.com/office/drawing/2014/main" id="{DF738865-DB78-04E7-98CB-99C2DDCDFF85}"/>
                </a:ext>
              </a:extLst>
            </p:cNvPr>
            <p:cNvSpPr/>
            <p:nvPr/>
          </p:nvSpPr>
          <p:spPr>
            <a:xfrm>
              <a:off x="2063297" y="3154904"/>
              <a:ext cx="62445" cy="54241"/>
            </a:xfrm>
            <a:custGeom>
              <a:avLst/>
              <a:gdLst/>
              <a:ahLst/>
              <a:cxnLst/>
              <a:rect l="l" t="t" r="r" b="b"/>
              <a:pathLst>
                <a:path w="2466" h="2142" extrusionOk="0">
                  <a:moveTo>
                    <a:pt x="2284" y="1"/>
                  </a:moveTo>
                  <a:cubicBezTo>
                    <a:pt x="2230" y="1"/>
                    <a:pt x="2178" y="28"/>
                    <a:pt x="2148" y="78"/>
                  </a:cubicBezTo>
                  <a:cubicBezTo>
                    <a:pt x="1677" y="852"/>
                    <a:pt x="982" y="1463"/>
                    <a:pt x="157" y="1836"/>
                  </a:cubicBezTo>
                  <a:cubicBezTo>
                    <a:pt x="1" y="1907"/>
                    <a:pt x="50" y="2141"/>
                    <a:pt x="222" y="2141"/>
                  </a:cubicBezTo>
                  <a:cubicBezTo>
                    <a:pt x="245" y="2140"/>
                    <a:pt x="266" y="2136"/>
                    <a:pt x="288" y="2127"/>
                  </a:cubicBezTo>
                  <a:cubicBezTo>
                    <a:pt x="1171" y="1727"/>
                    <a:pt x="1915" y="1072"/>
                    <a:pt x="2420" y="242"/>
                  </a:cubicBezTo>
                  <a:cubicBezTo>
                    <a:pt x="2466" y="167"/>
                    <a:pt x="2441" y="69"/>
                    <a:pt x="2366" y="24"/>
                  </a:cubicBezTo>
                  <a:cubicBezTo>
                    <a:pt x="2340" y="8"/>
                    <a:pt x="2312" y="1"/>
                    <a:pt x="228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205;p43">
              <a:extLst>
                <a:ext uri="{FF2B5EF4-FFF2-40B4-BE49-F238E27FC236}">
                  <a16:creationId xmlns:a16="http://schemas.microsoft.com/office/drawing/2014/main" id="{CE90E33C-114B-0A83-5A0A-57001CDB1D80}"/>
                </a:ext>
              </a:extLst>
            </p:cNvPr>
            <p:cNvSpPr/>
            <p:nvPr/>
          </p:nvSpPr>
          <p:spPr>
            <a:xfrm>
              <a:off x="1932000" y="3293316"/>
              <a:ext cx="108760" cy="119446"/>
            </a:xfrm>
            <a:custGeom>
              <a:avLst/>
              <a:gdLst/>
              <a:ahLst/>
              <a:cxnLst/>
              <a:rect l="l" t="t" r="r" b="b"/>
              <a:pathLst>
                <a:path w="4295" h="4717" extrusionOk="0">
                  <a:moveTo>
                    <a:pt x="164" y="0"/>
                  </a:moveTo>
                  <a:cubicBezTo>
                    <a:pt x="160" y="0"/>
                    <a:pt x="156" y="0"/>
                    <a:pt x="152" y="1"/>
                  </a:cubicBezTo>
                  <a:cubicBezTo>
                    <a:pt x="64" y="10"/>
                    <a:pt x="0" y="89"/>
                    <a:pt x="9" y="175"/>
                  </a:cubicBezTo>
                  <a:cubicBezTo>
                    <a:pt x="232" y="2355"/>
                    <a:pt x="1952" y="4263"/>
                    <a:pt x="4095" y="4713"/>
                  </a:cubicBezTo>
                  <a:cubicBezTo>
                    <a:pt x="4107" y="4717"/>
                    <a:pt x="4116" y="4717"/>
                    <a:pt x="4128" y="4717"/>
                  </a:cubicBezTo>
                  <a:cubicBezTo>
                    <a:pt x="4209" y="4717"/>
                    <a:pt x="4278" y="4655"/>
                    <a:pt x="4286" y="4575"/>
                  </a:cubicBezTo>
                  <a:cubicBezTo>
                    <a:pt x="4294" y="4493"/>
                    <a:pt x="4240" y="4420"/>
                    <a:pt x="4160" y="4402"/>
                  </a:cubicBezTo>
                  <a:cubicBezTo>
                    <a:pt x="2149" y="3980"/>
                    <a:pt x="535" y="2188"/>
                    <a:pt x="326" y="144"/>
                  </a:cubicBezTo>
                  <a:cubicBezTo>
                    <a:pt x="316" y="62"/>
                    <a:pt x="245" y="0"/>
                    <a:pt x="16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206;p43">
              <a:extLst>
                <a:ext uri="{FF2B5EF4-FFF2-40B4-BE49-F238E27FC236}">
                  <a16:creationId xmlns:a16="http://schemas.microsoft.com/office/drawing/2014/main" id="{4DD35DDD-DD94-33A8-CE43-A3E7FE9EE6A0}"/>
                </a:ext>
              </a:extLst>
            </p:cNvPr>
            <p:cNvSpPr/>
            <p:nvPr/>
          </p:nvSpPr>
          <p:spPr>
            <a:xfrm>
              <a:off x="1873505" y="3353103"/>
              <a:ext cx="91212" cy="26563"/>
            </a:xfrm>
            <a:custGeom>
              <a:avLst/>
              <a:gdLst/>
              <a:ahLst/>
              <a:cxnLst/>
              <a:rect l="l" t="t" r="r" b="b"/>
              <a:pathLst>
                <a:path w="3602" h="1049" extrusionOk="0">
                  <a:moveTo>
                    <a:pt x="176" y="1"/>
                  </a:moveTo>
                  <a:cubicBezTo>
                    <a:pt x="136" y="1"/>
                    <a:pt x="97" y="16"/>
                    <a:pt x="66" y="46"/>
                  </a:cubicBezTo>
                  <a:cubicBezTo>
                    <a:pt x="2" y="106"/>
                    <a:pt x="0" y="207"/>
                    <a:pt x="62" y="271"/>
                  </a:cubicBezTo>
                  <a:cubicBezTo>
                    <a:pt x="556" y="783"/>
                    <a:pt x="1259" y="1048"/>
                    <a:pt x="1960" y="1048"/>
                  </a:cubicBezTo>
                  <a:cubicBezTo>
                    <a:pt x="2513" y="1048"/>
                    <a:pt x="3065" y="882"/>
                    <a:pt x="3513" y="546"/>
                  </a:cubicBezTo>
                  <a:cubicBezTo>
                    <a:pt x="3587" y="494"/>
                    <a:pt x="3601" y="393"/>
                    <a:pt x="3548" y="321"/>
                  </a:cubicBezTo>
                  <a:cubicBezTo>
                    <a:pt x="3516" y="279"/>
                    <a:pt x="3469" y="258"/>
                    <a:pt x="3421" y="258"/>
                  </a:cubicBezTo>
                  <a:cubicBezTo>
                    <a:pt x="3387" y="258"/>
                    <a:pt x="3352" y="269"/>
                    <a:pt x="3323" y="292"/>
                  </a:cubicBezTo>
                  <a:cubicBezTo>
                    <a:pt x="2936" y="582"/>
                    <a:pt x="2451" y="723"/>
                    <a:pt x="1964" y="723"/>
                  </a:cubicBezTo>
                  <a:cubicBezTo>
                    <a:pt x="1343" y="723"/>
                    <a:pt x="718" y="493"/>
                    <a:pt x="291" y="49"/>
                  </a:cubicBezTo>
                  <a:cubicBezTo>
                    <a:pt x="260" y="17"/>
                    <a:pt x="218" y="1"/>
                    <a:pt x="17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207;p43">
              <a:extLst>
                <a:ext uri="{FF2B5EF4-FFF2-40B4-BE49-F238E27FC236}">
                  <a16:creationId xmlns:a16="http://schemas.microsoft.com/office/drawing/2014/main" id="{8742387F-2993-A8F7-E1DA-55D0F912AB23}"/>
                </a:ext>
              </a:extLst>
            </p:cNvPr>
            <p:cNvSpPr/>
            <p:nvPr/>
          </p:nvSpPr>
          <p:spPr>
            <a:xfrm>
              <a:off x="1800728" y="3477208"/>
              <a:ext cx="114989" cy="137248"/>
            </a:xfrm>
            <a:custGeom>
              <a:avLst/>
              <a:gdLst/>
              <a:ahLst/>
              <a:cxnLst/>
              <a:rect l="l" t="t" r="r" b="b"/>
              <a:pathLst>
                <a:path w="4541" h="5420" extrusionOk="0">
                  <a:moveTo>
                    <a:pt x="185" y="1"/>
                  </a:moveTo>
                  <a:cubicBezTo>
                    <a:pt x="84" y="2"/>
                    <a:pt x="23" y="71"/>
                    <a:pt x="23" y="159"/>
                  </a:cubicBezTo>
                  <a:cubicBezTo>
                    <a:pt x="1" y="2060"/>
                    <a:pt x="1032" y="3934"/>
                    <a:pt x="2650" y="4935"/>
                  </a:cubicBezTo>
                  <a:cubicBezTo>
                    <a:pt x="3171" y="5256"/>
                    <a:pt x="3662" y="5419"/>
                    <a:pt x="4112" y="5419"/>
                  </a:cubicBezTo>
                  <a:cubicBezTo>
                    <a:pt x="4206" y="5419"/>
                    <a:pt x="4301" y="5413"/>
                    <a:pt x="4394" y="5398"/>
                  </a:cubicBezTo>
                  <a:cubicBezTo>
                    <a:pt x="4482" y="5384"/>
                    <a:pt x="4540" y="5302"/>
                    <a:pt x="4526" y="5216"/>
                  </a:cubicBezTo>
                  <a:cubicBezTo>
                    <a:pt x="4514" y="5138"/>
                    <a:pt x="4447" y="5081"/>
                    <a:pt x="4370" y="5081"/>
                  </a:cubicBezTo>
                  <a:cubicBezTo>
                    <a:pt x="4361" y="5081"/>
                    <a:pt x="4352" y="5082"/>
                    <a:pt x="4343" y="5084"/>
                  </a:cubicBezTo>
                  <a:cubicBezTo>
                    <a:pt x="4268" y="5096"/>
                    <a:pt x="4191" y="5102"/>
                    <a:pt x="4112" y="5102"/>
                  </a:cubicBezTo>
                  <a:cubicBezTo>
                    <a:pt x="3722" y="5102"/>
                    <a:pt x="3286" y="4955"/>
                    <a:pt x="2817" y="4665"/>
                  </a:cubicBezTo>
                  <a:cubicBezTo>
                    <a:pt x="1293" y="3721"/>
                    <a:pt x="322" y="1954"/>
                    <a:pt x="341" y="162"/>
                  </a:cubicBezTo>
                  <a:cubicBezTo>
                    <a:pt x="343" y="74"/>
                    <a:pt x="271" y="2"/>
                    <a:pt x="18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208;p43">
              <a:extLst>
                <a:ext uri="{FF2B5EF4-FFF2-40B4-BE49-F238E27FC236}">
                  <a16:creationId xmlns:a16="http://schemas.microsoft.com/office/drawing/2014/main" id="{56096F25-756A-9C9C-D693-9721042B59D2}"/>
                </a:ext>
              </a:extLst>
            </p:cNvPr>
            <p:cNvSpPr/>
            <p:nvPr/>
          </p:nvSpPr>
          <p:spPr>
            <a:xfrm>
              <a:off x="1753426" y="3548010"/>
              <a:ext cx="73283" cy="21170"/>
            </a:xfrm>
            <a:custGeom>
              <a:avLst/>
              <a:gdLst/>
              <a:ahLst/>
              <a:cxnLst/>
              <a:rect l="l" t="t" r="r" b="b"/>
              <a:pathLst>
                <a:path w="2894" h="836" extrusionOk="0">
                  <a:moveTo>
                    <a:pt x="2713" y="1"/>
                  </a:moveTo>
                  <a:cubicBezTo>
                    <a:pt x="2687" y="1"/>
                    <a:pt x="2660" y="8"/>
                    <a:pt x="2635" y="22"/>
                  </a:cubicBezTo>
                  <a:cubicBezTo>
                    <a:pt x="2101" y="347"/>
                    <a:pt x="1492" y="516"/>
                    <a:pt x="876" y="516"/>
                  </a:cubicBezTo>
                  <a:cubicBezTo>
                    <a:pt x="653" y="516"/>
                    <a:pt x="428" y="494"/>
                    <a:pt x="206" y="449"/>
                  </a:cubicBezTo>
                  <a:cubicBezTo>
                    <a:pt x="195" y="446"/>
                    <a:pt x="184" y="445"/>
                    <a:pt x="173" y="445"/>
                  </a:cubicBezTo>
                  <a:cubicBezTo>
                    <a:pt x="100" y="445"/>
                    <a:pt x="34" y="496"/>
                    <a:pt x="18" y="571"/>
                  </a:cubicBezTo>
                  <a:cubicBezTo>
                    <a:pt x="0" y="657"/>
                    <a:pt x="56" y="742"/>
                    <a:pt x="141" y="760"/>
                  </a:cubicBezTo>
                  <a:cubicBezTo>
                    <a:pt x="382" y="809"/>
                    <a:pt x="628" y="835"/>
                    <a:pt x="874" y="835"/>
                  </a:cubicBezTo>
                  <a:cubicBezTo>
                    <a:pt x="1554" y="835"/>
                    <a:pt x="2221" y="648"/>
                    <a:pt x="2801" y="294"/>
                  </a:cubicBezTo>
                  <a:cubicBezTo>
                    <a:pt x="2873" y="247"/>
                    <a:pt x="2894" y="150"/>
                    <a:pt x="2848" y="77"/>
                  </a:cubicBezTo>
                  <a:cubicBezTo>
                    <a:pt x="2819" y="28"/>
                    <a:pt x="2767" y="1"/>
                    <a:pt x="2713"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209;p43">
              <a:extLst>
                <a:ext uri="{FF2B5EF4-FFF2-40B4-BE49-F238E27FC236}">
                  <a16:creationId xmlns:a16="http://schemas.microsoft.com/office/drawing/2014/main" id="{59160644-6439-1BD4-7A78-9C7E1280F863}"/>
                </a:ext>
              </a:extLst>
            </p:cNvPr>
            <p:cNvSpPr/>
            <p:nvPr/>
          </p:nvSpPr>
          <p:spPr>
            <a:xfrm>
              <a:off x="1753831" y="3669001"/>
              <a:ext cx="68523" cy="75031"/>
            </a:xfrm>
            <a:custGeom>
              <a:avLst/>
              <a:gdLst/>
              <a:ahLst/>
              <a:cxnLst/>
              <a:rect l="l" t="t" r="r" b="b"/>
              <a:pathLst>
                <a:path w="2706" h="2963" extrusionOk="0">
                  <a:moveTo>
                    <a:pt x="181" y="1"/>
                  </a:moveTo>
                  <a:cubicBezTo>
                    <a:pt x="159" y="1"/>
                    <a:pt x="136" y="5"/>
                    <a:pt x="115" y="15"/>
                  </a:cubicBezTo>
                  <a:cubicBezTo>
                    <a:pt x="35" y="53"/>
                    <a:pt x="1" y="147"/>
                    <a:pt x="37" y="227"/>
                  </a:cubicBezTo>
                  <a:cubicBezTo>
                    <a:pt x="555" y="1334"/>
                    <a:pt x="1373" y="2273"/>
                    <a:pt x="2400" y="2936"/>
                  </a:cubicBezTo>
                  <a:cubicBezTo>
                    <a:pt x="2425" y="2954"/>
                    <a:pt x="2454" y="2962"/>
                    <a:pt x="2485" y="2962"/>
                  </a:cubicBezTo>
                  <a:cubicBezTo>
                    <a:pt x="2643" y="2962"/>
                    <a:pt x="2705" y="2755"/>
                    <a:pt x="2571" y="2671"/>
                  </a:cubicBezTo>
                  <a:cubicBezTo>
                    <a:pt x="1597" y="2038"/>
                    <a:pt x="817" y="1145"/>
                    <a:pt x="327" y="93"/>
                  </a:cubicBezTo>
                  <a:cubicBezTo>
                    <a:pt x="299" y="35"/>
                    <a:pt x="241" y="1"/>
                    <a:pt x="18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210;p43">
              <a:extLst>
                <a:ext uri="{FF2B5EF4-FFF2-40B4-BE49-F238E27FC236}">
                  <a16:creationId xmlns:a16="http://schemas.microsoft.com/office/drawing/2014/main" id="{4CDD7902-E189-6C6B-FFB4-559A7448B824}"/>
                </a:ext>
              </a:extLst>
            </p:cNvPr>
            <p:cNvSpPr/>
            <p:nvPr/>
          </p:nvSpPr>
          <p:spPr>
            <a:xfrm>
              <a:off x="1699894" y="3745247"/>
              <a:ext cx="102835" cy="108254"/>
            </a:xfrm>
            <a:custGeom>
              <a:avLst/>
              <a:gdLst/>
              <a:ahLst/>
              <a:cxnLst/>
              <a:rect l="l" t="t" r="r" b="b"/>
              <a:pathLst>
                <a:path w="4061" h="4275" extrusionOk="0">
                  <a:moveTo>
                    <a:pt x="175" y="1"/>
                  </a:moveTo>
                  <a:cubicBezTo>
                    <a:pt x="165" y="1"/>
                    <a:pt x="155" y="2"/>
                    <a:pt x="145" y="3"/>
                  </a:cubicBezTo>
                  <a:cubicBezTo>
                    <a:pt x="57" y="18"/>
                    <a:pt x="0" y="103"/>
                    <a:pt x="17" y="191"/>
                  </a:cubicBezTo>
                  <a:cubicBezTo>
                    <a:pt x="367" y="2126"/>
                    <a:pt x="1945" y="3803"/>
                    <a:pt x="3855" y="4271"/>
                  </a:cubicBezTo>
                  <a:cubicBezTo>
                    <a:pt x="3867" y="4273"/>
                    <a:pt x="3880" y="4274"/>
                    <a:pt x="3893" y="4274"/>
                  </a:cubicBezTo>
                  <a:cubicBezTo>
                    <a:pt x="3974" y="4274"/>
                    <a:pt x="4041" y="4214"/>
                    <a:pt x="4051" y="4134"/>
                  </a:cubicBezTo>
                  <a:cubicBezTo>
                    <a:pt x="4061" y="4054"/>
                    <a:pt x="4009" y="3981"/>
                    <a:pt x="3930" y="3961"/>
                  </a:cubicBezTo>
                  <a:cubicBezTo>
                    <a:pt x="2139" y="3523"/>
                    <a:pt x="659" y="1950"/>
                    <a:pt x="331" y="134"/>
                  </a:cubicBezTo>
                  <a:cubicBezTo>
                    <a:pt x="318" y="56"/>
                    <a:pt x="251" y="1"/>
                    <a:pt x="1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211;p43">
              <a:extLst>
                <a:ext uri="{FF2B5EF4-FFF2-40B4-BE49-F238E27FC236}">
                  <a16:creationId xmlns:a16="http://schemas.microsoft.com/office/drawing/2014/main" id="{C3247359-AA1D-F890-8869-6CC0F9C4AAB0}"/>
                </a:ext>
              </a:extLst>
            </p:cNvPr>
            <p:cNvSpPr/>
            <p:nvPr/>
          </p:nvSpPr>
          <p:spPr>
            <a:xfrm>
              <a:off x="1678091" y="3808579"/>
              <a:ext cx="82551" cy="105595"/>
            </a:xfrm>
            <a:custGeom>
              <a:avLst/>
              <a:gdLst/>
              <a:ahLst/>
              <a:cxnLst/>
              <a:rect l="l" t="t" r="r" b="b"/>
              <a:pathLst>
                <a:path w="3260" h="4170" extrusionOk="0">
                  <a:moveTo>
                    <a:pt x="178" y="1"/>
                  </a:moveTo>
                  <a:cubicBezTo>
                    <a:pt x="161" y="1"/>
                    <a:pt x="143" y="4"/>
                    <a:pt x="126" y="10"/>
                  </a:cubicBezTo>
                  <a:cubicBezTo>
                    <a:pt x="46" y="37"/>
                    <a:pt x="1" y="122"/>
                    <a:pt x="25" y="204"/>
                  </a:cubicBezTo>
                  <a:cubicBezTo>
                    <a:pt x="569" y="1786"/>
                    <a:pt x="1590" y="3161"/>
                    <a:pt x="2948" y="4139"/>
                  </a:cubicBezTo>
                  <a:cubicBezTo>
                    <a:pt x="2975" y="4158"/>
                    <a:pt x="3008" y="4170"/>
                    <a:pt x="3041" y="4170"/>
                  </a:cubicBezTo>
                  <a:cubicBezTo>
                    <a:pt x="3196" y="4170"/>
                    <a:pt x="3259" y="3972"/>
                    <a:pt x="3134" y="3881"/>
                  </a:cubicBezTo>
                  <a:cubicBezTo>
                    <a:pt x="1830" y="2942"/>
                    <a:pt x="848" y="1622"/>
                    <a:pt x="325" y="103"/>
                  </a:cubicBezTo>
                  <a:cubicBezTo>
                    <a:pt x="301" y="40"/>
                    <a:pt x="242" y="1"/>
                    <a:pt x="17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212;p43">
              <a:extLst>
                <a:ext uri="{FF2B5EF4-FFF2-40B4-BE49-F238E27FC236}">
                  <a16:creationId xmlns:a16="http://schemas.microsoft.com/office/drawing/2014/main" id="{D3E4F285-0B2E-8DA3-1656-9F01CB8BC72E}"/>
                </a:ext>
              </a:extLst>
            </p:cNvPr>
            <p:cNvSpPr/>
            <p:nvPr/>
          </p:nvSpPr>
          <p:spPr>
            <a:xfrm>
              <a:off x="1723469" y="3687335"/>
              <a:ext cx="68700" cy="34894"/>
            </a:xfrm>
            <a:custGeom>
              <a:avLst/>
              <a:gdLst/>
              <a:ahLst/>
              <a:cxnLst/>
              <a:rect l="l" t="t" r="r" b="b"/>
              <a:pathLst>
                <a:path w="2713" h="1378" extrusionOk="0">
                  <a:moveTo>
                    <a:pt x="176" y="1"/>
                  </a:moveTo>
                  <a:cubicBezTo>
                    <a:pt x="137" y="1"/>
                    <a:pt x="98" y="15"/>
                    <a:pt x="67" y="44"/>
                  </a:cubicBezTo>
                  <a:cubicBezTo>
                    <a:pt x="2" y="104"/>
                    <a:pt x="0" y="209"/>
                    <a:pt x="64" y="272"/>
                  </a:cubicBezTo>
                  <a:cubicBezTo>
                    <a:pt x="712" y="959"/>
                    <a:pt x="1609" y="1356"/>
                    <a:pt x="2554" y="1378"/>
                  </a:cubicBezTo>
                  <a:lnTo>
                    <a:pt x="2558" y="1378"/>
                  </a:lnTo>
                  <a:cubicBezTo>
                    <a:pt x="2642" y="1376"/>
                    <a:pt x="2711" y="1306"/>
                    <a:pt x="2713" y="1219"/>
                  </a:cubicBezTo>
                  <a:cubicBezTo>
                    <a:pt x="2713" y="1135"/>
                    <a:pt x="2646" y="1063"/>
                    <a:pt x="2561" y="1060"/>
                  </a:cubicBezTo>
                  <a:cubicBezTo>
                    <a:pt x="1718" y="1042"/>
                    <a:pt x="872" y="667"/>
                    <a:pt x="295" y="54"/>
                  </a:cubicBezTo>
                  <a:cubicBezTo>
                    <a:pt x="263" y="19"/>
                    <a:pt x="219" y="1"/>
                    <a:pt x="17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213;p43">
              <a:extLst>
                <a:ext uri="{FF2B5EF4-FFF2-40B4-BE49-F238E27FC236}">
                  <a16:creationId xmlns:a16="http://schemas.microsoft.com/office/drawing/2014/main" id="{50DD3FCB-CD09-2E66-A913-EC24373CF8D7}"/>
                </a:ext>
              </a:extLst>
            </p:cNvPr>
            <p:cNvSpPr/>
            <p:nvPr/>
          </p:nvSpPr>
          <p:spPr>
            <a:xfrm>
              <a:off x="1627573" y="3841523"/>
              <a:ext cx="92858" cy="37908"/>
            </a:xfrm>
            <a:custGeom>
              <a:avLst/>
              <a:gdLst/>
              <a:ahLst/>
              <a:cxnLst/>
              <a:rect l="l" t="t" r="r" b="b"/>
              <a:pathLst>
                <a:path w="3667" h="1497" extrusionOk="0">
                  <a:moveTo>
                    <a:pt x="177" y="1"/>
                  </a:moveTo>
                  <a:cubicBezTo>
                    <a:pt x="136" y="1"/>
                    <a:pt x="94" y="17"/>
                    <a:pt x="62" y="49"/>
                  </a:cubicBezTo>
                  <a:cubicBezTo>
                    <a:pt x="0" y="112"/>
                    <a:pt x="4" y="216"/>
                    <a:pt x="69" y="277"/>
                  </a:cubicBezTo>
                  <a:cubicBezTo>
                    <a:pt x="869" y="1056"/>
                    <a:pt x="1976" y="1496"/>
                    <a:pt x="3091" y="1496"/>
                  </a:cubicBezTo>
                  <a:cubicBezTo>
                    <a:pt x="3103" y="1496"/>
                    <a:pt x="3115" y="1496"/>
                    <a:pt x="3127" y="1496"/>
                  </a:cubicBezTo>
                  <a:cubicBezTo>
                    <a:pt x="3257" y="1496"/>
                    <a:pt x="3387" y="1488"/>
                    <a:pt x="3516" y="1477"/>
                  </a:cubicBezTo>
                  <a:cubicBezTo>
                    <a:pt x="3603" y="1467"/>
                    <a:pt x="3666" y="1389"/>
                    <a:pt x="3658" y="1302"/>
                  </a:cubicBezTo>
                  <a:cubicBezTo>
                    <a:pt x="3647" y="1218"/>
                    <a:pt x="3577" y="1158"/>
                    <a:pt x="3496" y="1158"/>
                  </a:cubicBezTo>
                  <a:cubicBezTo>
                    <a:pt x="3492" y="1158"/>
                    <a:pt x="3488" y="1158"/>
                    <a:pt x="3484" y="1159"/>
                  </a:cubicBezTo>
                  <a:cubicBezTo>
                    <a:pt x="3353" y="1172"/>
                    <a:pt x="3221" y="1179"/>
                    <a:pt x="3089" y="1179"/>
                  </a:cubicBezTo>
                  <a:cubicBezTo>
                    <a:pt x="2057" y="1179"/>
                    <a:pt x="1034" y="770"/>
                    <a:pt x="290" y="49"/>
                  </a:cubicBezTo>
                  <a:cubicBezTo>
                    <a:pt x="259" y="17"/>
                    <a:pt x="218" y="1"/>
                    <a:pt x="17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214;p43">
              <a:extLst>
                <a:ext uri="{FF2B5EF4-FFF2-40B4-BE49-F238E27FC236}">
                  <a16:creationId xmlns:a16="http://schemas.microsoft.com/office/drawing/2014/main" id="{4206816C-71AE-5742-8823-FA0DA2745C90}"/>
                </a:ext>
              </a:extLst>
            </p:cNvPr>
            <p:cNvSpPr/>
            <p:nvPr/>
          </p:nvSpPr>
          <p:spPr>
            <a:xfrm>
              <a:off x="1628712" y="3906551"/>
              <a:ext cx="82222" cy="86096"/>
            </a:xfrm>
            <a:custGeom>
              <a:avLst/>
              <a:gdLst/>
              <a:ahLst/>
              <a:cxnLst/>
              <a:rect l="l" t="t" r="r" b="b"/>
              <a:pathLst>
                <a:path w="3247" h="3400" extrusionOk="0">
                  <a:moveTo>
                    <a:pt x="180" y="0"/>
                  </a:moveTo>
                  <a:cubicBezTo>
                    <a:pt x="134" y="0"/>
                    <a:pt x="89" y="19"/>
                    <a:pt x="58" y="58"/>
                  </a:cubicBezTo>
                  <a:cubicBezTo>
                    <a:pt x="1" y="125"/>
                    <a:pt x="11" y="226"/>
                    <a:pt x="78" y="281"/>
                  </a:cubicBezTo>
                  <a:cubicBezTo>
                    <a:pt x="1147" y="1176"/>
                    <a:pt x="2100" y="2201"/>
                    <a:pt x="2914" y="3333"/>
                  </a:cubicBezTo>
                  <a:cubicBezTo>
                    <a:pt x="2943" y="3375"/>
                    <a:pt x="2991" y="3400"/>
                    <a:pt x="3043" y="3400"/>
                  </a:cubicBezTo>
                  <a:cubicBezTo>
                    <a:pt x="3171" y="3400"/>
                    <a:pt x="3246" y="3253"/>
                    <a:pt x="3171" y="3147"/>
                  </a:cubicBezTo>
                  <a:cubicBezTo>
                    <a:pt x="2343" y="1993"/>
                    <a:pt x="1372" y="948"/>
                    <a:pt x="281" y="37"/>
                  </a:cubicBezTo>
                  <a:cubicBezTo>
                    <a:pt x="252" y="12"/>
                    <a:pt x="216" y="0"/>
                    <a:pt x="18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215;p43">
              <a:extLst>
                <a:ext uri="{FF2B5EF4-FFF2-40B4-BE49-F238E27FC236}">
                  <a16:creationId xmlns:a16="http://schemas.microsoft.com/office/drawing/2014/main" id="{B6288EAF-E739-627D-28BE-62CF7440815E}"/>
                </a:ext>
              </a:extLst>
            </p:cNvPr>
            <p:cNvSpPr/>
            <p:nvPr/>
          </p:nvSpPr>
          <p:spPr>
            <a:xfrm>
              <a:off x="1599617" y="3976138"/>
              <a:ext cx="67054" cy="146465"/>
            </a:xfrm>
            <a:custGeom>
              <a:avLst/>
              <a:gdLst/>
              <a:ahLst/>
              <a:cxnLst/>
              <a:rect l="l" t="t" r="r" b="b"/>
              <a:pathLst>
                <a:path w="2648" h="5784" extrusionOk="0">
                  <a:moveTo>
                    <a:pt x="175" y="1"/>
                  </a:moveTo>
                  <a:cubicBezTo>
                    <a:pt x="164" y="1"/>
                    <a:pt x="153" y="2"/>
                    <a:pt x="142" y="4"/>
                  </a:cubicBezTo>
                  <a:cubicBezTo>
                    <a:pt x="56" y="22"/>
                    <a:pt x="1" y="107"/>
                    <a:pt x="19" y="193"/>
                  </a:cubicBezTo>
                  <a:cubicBezTo>
                    <a:pt x="431" y="2159"/>
                    <a:pt x="1210" y="4032"/>
                    <a:pt x="2314" y="5711"/>
                  </a:cubicBezTo>
                  <a:cubicBezTo>
                    <a:pt x="2343" y="5755"/>
                    <a:pt x="2394" y="5783"/>
                    <a:pt x="2447" y="5783"/>
                  </a:cubicBezTo>
                  <a:cubicBezTo>
                    <a:pt x="2573" y="5783"/>
                    <a:pt x="2648" y="5643"/>
                    <a:pt x="2580" y="5537"/>
                  </a:cubicBezTo>
                  <a:cubicBezTo>
                    <a:pt x="1497" y="3891"/>
                    <a:pt x="734" y="2055"/>
                    <a:pt x="332" y="128"/>
                  </a:cubicBezTo>
                  <a:cubicBezTo>
                    <a:pt x="315" y="53"/>
                    <a:pt x="249" y="1"/>
                    <a:pt x="17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216;p43">
              <a:extLst>
                <a:ext uri="{FF2B5EF4-FFF2-40B4-BE49-F238E27FC236}">
                  <a16:creationId xmlns:a16="http://schemas.microsoft.com/office/drawing/2014/main" id="{368C3962-F781-0208-D554-2E0FCA4E3057}"/>
                </a:ext>
              </a:extLst>
            </p:cNvPr>
            <p:cNvSpPr/>
            <p:nvPr/>
          </p:nvSpPr>
          <p:spPr>
            <a:xfrm>
              <a:off x="1658441" y="3945396"/>
              <a:ext cx="35806" cy="114053"/>
            </a:xfrm>
            <a:custGeom>
              <a:avLst/>
              <a:gdLst/>
              <a:ahLst/>
              <a:cxnLst/>
              <a:rect l="l" t="t" r="r" b="b"/>
              <a:pathLst>
                <a:path w="1414" h="4504" extrusionOk="0">
                  <a:moveTo>
                    <a:pt x="373" y="0"/>
                  </a:moveTo>
                  <a:cubicBezTo>
                    <a:pt x="297" y="0"/>
                    <a:pt x="229" y="55"/>
                    <a:pt x="217" y="133"/>
                  </a:cubicBezTo>
                  <a:cubicBezTo>
                    <a:pt x="1" y="1407"/>
                    <a:pt x="496" y="3417"/>
                    <a:pt x="1076" y="4423"/>
                  </a:cubicBezTo>
                  <a:cubicBezTo>
                    <a:pt x="1104" y="4472"/>
                    <a:pt x="1158" y="4503"/>
                    <a:pt x="1215" y="4503"/>
                  </a:cubicBezTo>
                  <a:cubicBezTo>
                    <a:pt x="1337" y="4503"/>
                    <a:pt x="1414" y="4371"/>
                    <a:pt x="1352" y="4265"/>
                  </a:cubicBezTo>
                  <a:cubicBezTo>
                    <a:pt x="799" y="3307"/>
                    <a:pt x="332" y="1360"/>
                    <a:pt x="530" y="186"/>
                  </a:cubicBezTo>
                  <a:cubicBezTo>
                    <a:pt x="547" y="100"/>
                    <a:pt x="488" y="17"/>
                    <a:pt x="400" y="2"/>
                  </a:cubicBezTo>
                  <a:cubicBezTo>
                    <a:pt x="391" y="1"/>
                    <a:pt x="382" y="0"/>
                    <a:pt x="37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217;p43">
              <a:extLst>
                <a:ext uri="{FF2B5EF4-FFF2-40B4-BE49-F238E27FC236}">
                  <a16:creationId xmlns:a16="http://schemas.microsoft.com/office/drawing/2014/main" id="{183815B4-0DBE-6848-A4D7-78FB6629B117}"/>
                </a:ext>
              </a:extLst>
            </p:cNvPr>
            <p:cNvSpPr/>
            <p:nvPr/>
          </p:nvSpPr>
          <p:spPr>
            <a:xfrm>
              <a:off x="1601263" y="4032404"/>
              <a:ext cx="23195" cy="92301"/>
            </a:xfrm>
            <a:custGeom>
              <a:avLst/>
              <a:gdLst/>
              <a:ahLst/>
              <a:cxnLst/>
              <a:rect l="l" t="t" r="r" b="b"/>
              <a:pathLst>
                <a:path w="916" h="3645" extrusionOk="0">
                  <a:moveTo>
                    <a:pt x="733" y="0"/>
                  </a:moveTo>
                  <a:cubicBezTo>
                    <a:pt x="673" y="0"/>
                    <a:pt x="615" y="35"/>
                    <a:pt x="589" y="94"/>
                  </a:cubicBezTo>
                  <a:cubicBezTo>
                    <a:pt x="16" y="1382"/>
                    <a:pt x="1" y="2350"/>
                    <a:pt x="539" y="3550"/>
                  </a:cubicBezTo>
                  <a:cubicBezTo>
                    <a:pt x="565" y="3607"/>
                    <a:pt x="622" y="3644"/>
                    <a:pt x="684" y="3644"/>
                  </a:cubicBezTo>
                  <a:cubicBezTo>
                    <a:pt x="707" y="3644"/>
                    <a:pt x="728" y="3639"/>
                    <a:pt x="749" y="3630"/>
                  </a:cubicBezTo>
                  <a:cubicBezTo>
                    <a:pt x="829" y="3594"/>
                    <a:pt x="865" y="3499"/>
                    <a:pt x="829" y="3419"/>
                  </a:cubicBezTo>
                  <a:cubicBezTo>
                    <a:pt x="327" y="2299"/>
                    <a:pt x="340" y="1432"/>
                    <a:pt x="880" y="223"/>
                  </a:cubicBezTo>
                  <a:cubicBezTo>
                    <a:pt x="915" y="143"/>
                    <a:pt x="878" y="50"/>
                    <a:pt x="798" y="14"/>
                  </a:cubicBezTo>
                  <a:cubicBezTo>
                    <a:pt x="777" y="5"/>
                    <a:pt x="755" y="0"/>
                    <a:pt x="73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218;p43">
              <a:extLst>
                <a:ext uri="{FF2B5EF4-FFF2-40B4-BE49-F238E27FC236}">
                  <a16:creationId xmlns:a16="http://schemas.microsoft.com/office/drawing/2014/main" id="{2EDFDFF4-77A5-FEF1-52BC-D7FE6C1F9F3C}"/>
                </a:ext>
              </a:extLst>
            </p:cNvPr>
            <p:cNvSpPr/>
            <p:nvPr/>
          </p:nvSpPr>
          <p:spPr>
            <a:xfrm>
              <a:off x="1696298" y="4111638"/>
              <a:ext cx="254871" cy="515389"/>
            </a:xfrm>
            <a:custGeom>
              <a:avLst/>
              <a:gdLst/>
              <a:ahLst/>
              <a:cxnLst/>
              <a:rect l="l" t="t" r="r" b="b"/>
              <a:pathLst>
                <a:path w="10065" h="20353" extrusionOk="0">
                  <a:moveTo>
                    <a:pt x="5378" y="0"/>
                  </a:moveTo>
                  <a:cubicBezTo>
                    <a:pt x="1857" y="2722"/>
                    <a:pt x="0" y="8209"/>
                    <a:pt x="1512" y="12803"/>
                  </a:cubicBezTo>
                  <a:cubicBezTo>
                    <a:pt x="1661" y="13258"/>
                    <a:pt x="1841" y="13708"/>
                    <a:pt x="1901" y="14182"/>
                  </a:cubicBezTo>
                  <a:cubicBezTo>
                    <a:pt x="2124" y="15933"/>
                    <a:pt x="721" y="17459"/>
                    <a:pt x="370" y="19188"/>
                  </a:cubicBezTo>
                  <a:lnTo>
                    <a:pt x="372" y="19190"/>
                  </a:lnTo>
                  <a:cubicBezTo>
                    <a:pt x="374" y="19190"/>
                    <a:pt x="376" y="19190"/>
                    <a:pt x="378" y="19190"/>
                  </a:cubicBezTo>
                  <a:cubicBezTo>
                    <a:pt x="1003" y="19190"/>
                    <a:pt x="1758" y="19670"/>
                    <a:pt x="2227" y="20352"/>
                  </a:cubicBezTo>
                  <a:cubicBezTo>
                    <a:pt x="3293" y="18821"/>
                    <a:pt x="4395" y="17200"/>
                    <a:pt x="4570" y="15341"/>
                  </a:cubicBezTo>
                  <a:cubicBezTo>
                    <a:pt x="4646" y="14552"/>
                    <a:pt x="4547" y="13757"/>
                    <a:pt x="4495" y="12964"/>
                  </a:cubicBezTo>
                  <a:cubicBezTo>
                    <a:pt x="4381" y="11224"/>
                    <a:pt x="4527" y="9368"/>
                    <a:pt x="5510" y="7926"/>
                  </a:cubicBezTo>
                  <a:cubicBezTo>
                    <a:pt x="6225" y="6877"/>
                    <a:pt x="7495" y="6149"/>
                    <a:pt x="8725" y="6149"/>
                  </a:cubicBezTo>
                  <a:cubicBezTo>
                    <a:pt x="9188" y="6149"/>
                    <a:pt x="9645" y="6252"/>
                    <a:pt x="10065" y="6480"/>
                  </a:cubicBezTo>
                  <a:cubicBezTo>
                    <a:pt x="8206" y="4550"/>
                    <a:pt x="6628" y="2369"/>
                    <a:pt x="53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219;p43">
              <a:extLst>
                <a:ext uri="{FF2B5EF4-FFF2-40B4-BE49-F238E27FC236}">
                  <a16:creationId xmlns:a16="http://schemas.microsoft.com/office/drawing/2014/main" id="{4D14628A-2990-77B8-F252-7FED71846761}"/>
                </a:ext>
              </a:extLst>
            </p:cNvPr>
            <p:cNvSpPr/>
            <p:nvPr/>
          </p:nvSpPr>
          <p:spPr>
            <a:xfrm>
              <a:off x="2188922" y="1800834"/>
              <a:ext cx="341398" cy="816752"/>
            </a:xfrm>
            <a:custGeom>
              <a:avLst/>
              <a:gdLst/>
              <a:ahLst/>
              <a:cxnLst/>
              <a:rect l="l" t="t" r="r" b="b"/>
              <a:pathLst>
                <a:path w="13482" h="32254" extrusionOk="0">
                  <a:moveTo>
                    <a:pt x="6160" y="1"/>
                  </a:moveTo>
                  <a:cubicBezTo>
                    <a:pt x="5838" y="1"/>
                    <a:pt x="5516" y="122"/>
                    <a:pt x="5269" y="365"/>
                  </a:cubicBezTo>
                  <a:cubicBezTo>
                    <a:pt x="538" y="5169"/>
                    <a:pt x="0" y="12817"/>
                    <a:pt x="3970" y="18523"/>
                  </a:cubicBezTo>
                  <a:cubicBezTo>
                    <a:pt x="4514" y="19352"/>
                    <a:pt x="5146" y="20175"/>
                    <a:pt x="5815" y="21049"/>
                  </a:cubicBezTo>
                  <a:cubicBezTo>
                    <a:pt x="8134" y="24068"/>
                    <a:pt x="10531" y="27190"/>
                    <a:pt x="9034" y="30450"/>
                  </a:cubicBezTo>
                  <a:cubicBezTo>
                    <a:pt x="8648" y="31293"/>
                    <a:pt x="9264" y="32253"/>
                    <a:pt x="10190" y="32253"/>
                  </a:cubicBezTo>
                  <a:cubicBezTo>
                    <a:pt x="10687" y="32253"/>
                    <a:pt x="11139" y="31963"/>
                    <a:pt x="11347" y="31511"/>
                  </a:cubicBezTo>
                  <a:cubicBezTo>
                    <a:pt x="13481" y="26859"/>
                    <a:pt x="10350" y="22777"/>
                    <a:pt x="7835" y="19499"/>
                  </a:cubicBezTo>
                  <a:cubicBezTo>
                    <a:pt x="7194" y="18666"/>
                    <a:pt x="6591" y="17879"/>
                    <a:pt x="6079" y="17098"/>
                  </a:cubicBezTo>
                  <a:cubicBezTo>
                    <a:pt x="2789" y="12369"/>
                    <a:pt x="3210" y="6081"/>
                    <a:pt x="7081" y="2151"/>
                  </a:cubicBezTo>
                  <a:cubicBezTo>
                    <a:pt x="7561" y="1648"/>
                    <a:pt x="7548" y="854"/>
                    <a:pt x="7052" y="366"/>
                  </a:cubicBezTo>
                  <a:cubicBezTo>
                    <a:pt x="6805" y="122"/>
                    <a:pt x="6483" y="1"/>
                    <a:pt x="61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220;p43">
              <a:extLst>
                <a:ext uri="{FF2B5EF4-FFF2-40B4-BE49-F238E27FC236}">
                  <a16:creationId xmlns:a16="http://schemas.microsoft.com/office/drawing/2014/main" id="{56C153B8-F6F0-65F6-6267-8DB1E3028B2C}"/>
                </a:ext>
              </a:extLst>
            </p:cNvPr>
            <p:cNvSpPr/>
            <p:nvPr/>
          </p:nvSpPr>
          <p:spPr>
            <a:xfrm>
              <a:off x="1754666" y="2779168"/>
              <a:ext cx="1586657" cy="1603016"/>
            </a:xfrm>
            <a:custGeom>
              <a:avLst/>
              <a:gdLst/>
              <a:ahLst/>
              <a:cxnLst/>
              <a:rect l="l" t="t" r="r" b="b"/>
              <a:pathLst>
                <a:path w="62658" h="63304" extrusionOk="0">
                  <a:moveTo>
                    <a:pt x="38686" y="6683"/>
                  </a:moveTo>
                  <a:cubicBezTo>
                    <a:pt x="41816" y="6683"/>
                    <a:pt x="43590" y="7306"/>
                    <a:pt x="44706" y="7820"/>
                  </a:cubicBezTo>
                  <a:cubicBezTo>
                    <a:pt x="46459" y="8625"/>
                    <a:pt x="48037" y="9947"/>
                    <a:pt x="49272" y="11641"/>
                  </a:cubicBezTo>
                  <a:cubicBezTo>
                    <a:pt x="51858" y="15184"/>
                    <a:pt x="53483" y="18073"/>
                    <a:pt x="54676" y="23179"/>
                  </a:cubicBezTo>
                  <a:cubicBezTo>
                    <a:pt x="55644" y="27330"/>
                    <a:pt x="54753" y="31623"/>
                    <a:pt x="53514" y="33854"/>
                  </a:cubicBezTo>
                  <a:cubicBezTo>
                    <a:pt x="51850" y="36850"/>
                    <a:pt x="50451" y="37496"/>
                    <a:pt x="47390" y="38909"/>
                  </a:cubicBezTo>
                  <a:cubicBezTo>
                    <a:pt x="47062" y="39061"/>
                    <a:pt x="46723" y="39217"/>
                    <a:pt x="46372" y="39380"/>
                  </a:cubicBezTo>
                  <a:cubicBezTo>
                    <a:pt x="45484" y="39798"/>
                    <a:pt x="44066" y="39876"/>
                    <a:pt x="42564" y="39957"/>
                  </a:cubicBezTo>
                  <a:cubicBezTo>
                    <a:pt x="40572" y="40067"/>
                    <a:pt x="38315" y="40190"/>
                    <a:pt x="36236" y="41180"/>
                  </a:cubicBezTo>
                  <a:cubicBezTo>
                    <a:pt x="32495" y="42963"/>
                    <a:pt x="30192" y="46246"/>
                    <a:pt x="28159" y="49145"/>
                  </a:cubicBezTo>
                  <a:cubicBezTo>
                    <a:pt x="27109" y="50641"/>
                    <a:pt x="26116" y="52056"/>
                    <a:pt x="25001" y="53202"/>
                  </a:cubicBezTo>
                  <a:cubicBezTo>
                    <a:pt x="22856" y="55408"/>
                    <a:pt x="19991" y="56637"/>
                    <a:pt x="17287" y="56637"/>
                  </a:cubicBezTo>
                  <a:cubicBezTo>
                    <a:pt x="16358" y="56637"/>
                    <a:pt x="15448" y="56492"/>
                    <a:pt x="14593" y="56192"/>
                  </a:cubicBezTo>
                  <a:cubicBezTo>
                    <a:pt x="9346" y="54348"/>
                    <a:pt x="7064" y="47392"/>
                    <a:pt x="7957" y="42005"/>
                  </a:cubicBezTo>
                  <a:cubicBezTo>
                    <a:pt x="8987" y="35807"/>
                    <a:pt x="13141" y="30312"/>
                    <a:pt x="17479" y="25296"/>
                  </a:cubicBezTo>
                  <a:cubicBezTo>
                    <a:pt x="17863" y="24851"/>
                    <a:pt x="18411" y="24349"/>
                    <a:pt x="18991" y="23818"/>
                  </a:cubicBezTo>
                  <a:cubicBezTo>
                    <a:pt x="20186" y="22721"/>
                    <a:pt x="21542" y="21477"/>
                    <a:pt x="22437" y="19869"/>
                  </a:cubicBezTo>
                  <a:cubicBezTo>
                    <a:pt x="23303" y="18313"/>
                    <a:pt x="24079" y="16696"/>
                    <a:pt x="24830" y="15131"/>
                  </a:cubicBezTo>
                  <a:cubicBezTo>
                    <a:pt x="25182" y="14399"/>
                    <a:pt x="25531" y="13672"/>
                    <a:pt x="25885" y="12961"/>
                  </a:cubicBezTo>
                  <a:cubicBezTo>
                    <a:pt x="27452" y="9812"/>
                    <a:pt x="33302" y="7045"/>
                    <a:pt x="36331" y="6789"/>
                  </a:cubicBezTo>
                  <a:cubicBezTo>
                    <a:pt x="37191" y="6716"/>
                    <a:pt x="37974" y="6683"/>
                    <a:pt x="38686" y="6683"/>
                  </a:cubicBezTo>
                  <a:close/>
                  <a:moveTo>
                    <a:pt x="38715" y="1"/>
                  </a:moveTo>
                  <a:cubicBezTo>
                    <a:pt x="37776" y="1"/>
                    <a:pt x="36795" y="45"/>
                    <a:pt x="35767" y="132"/>
                  </a:cubicBezTo>
                  <a:cubicBezTo>
                    <a:pt x="30969" y="538"/>
                    <a:pt x="22788" y="4188"/>
                    <a:pt x="19902" y="9984"/>
                  </a:cubicBezTo>
                  <a:cubicBezTo>
                    <a:pt x="19536" y="10724"/>
                    <a:pt x="19172" y="11479"/>
                    <a:pt x="18807" y="12239"/>
                  </a:cubicBezTo>
                  <a:cubicBezTo>
                    <a:pt x="18098" y="13714"/>
                    <a:pt x="17366" y="15240"/>
                    <a:pt x="16598" y="16621"/>
                  </a:cubicBezTo>
                  <a:cubicBezTo>
                    <a:pt x="16230" y="17284"/>
                    <a:pt x="15337" y="18102"/>
                    <a:pt x="14474" y="18893"/>
                  </a:cubicBezTo>
                  <a:cubicBezTo>
                    <a:pt x="13780" y="19530"/>
                    <a:pt x="13061" y="20191"/>
                    <a:pt x="12424" y="20927"/>
                  </a:cubicBezTo>
                  <a:cubicBezTo>
                    <a:pt x="7448" y="26682"/>
                    <a:pt x="2666" y="33085"/>
                    <a:pt x="1366" y="40911"/>
                  </a:cubicBezTo>
                  <a:cubicBezTo>
                    <a:pt x="0" y="49140"/>
                    <a:pt x="3745" y="59463"/>
                    <a:pt x="12378" y="62497"/>
                  </a:cubicBezTo>
                  <a:cubicBezTo>
                    <a:pt x="13926" y="63041"/>
                    <a:pt x="15565" y="63304"/>
                    <a:pt x="17224" y="63304"/>
                  </a:cubicBezTo>
                  <a:cubicBezTo>
                    <a:pt x="21728" y="63304"/>
                    <a:pt x="26384" y="61366"/>
                    <a:pt x="29792" y="57863"/>
                  </a:cubicBezTo>
                  <a:cubicBezTo>
                    <a:pt x="31281" y="56334"/>
                    <a:pt x="32476" y="54630"/>
                    <a:pt x="33631" y="52982"/>
                  </a:cubicBezTo>
                  <a:cubicBezTo>
                    <a:pt x="35341" y="50545"/>
                    <a:pt x="36957" y="48242"/>
                    <a:pt x="39110" y="47215"/>
                  </a:cubicBezTo>
                  <a:cubicBezTo>
                    <a:pt x="39997" y="46792"/>
                    <a:pt x="41423" y="46714"/>
                    <a:pt x="42931" y="46631"/>
                  </a:cubicBezTo>
                  <a:cubicBezTo>
                    <a:pt x="44908" y="46524"/>
                    <a:pt x="47150" y="46400"/>
                    <a:pt x="49214" y="45430"/>
                  </a:cubicBezTo>
                  <a:cubicBezTo>
                    <a:pt x="49549" y="45273"/>
                    <a:pt x="49874" y="45123"/>
                    <a:pt x="50188" y="44978"/>
                  </a:cubicBezTo>
                  <a:cubicBezTo>
                    <a:pt x="53646" y="43382"/>
                    <a:pt x="56631" y="42005"/>
                    <a:pt x="59356" y="37100"/>
                  </a:cubicBezTo>
                  <a:cubicBezTo>
                    <a:pt x="61120" y="33924"/>
                    <a:pt x="62657" y="27974"/>
                    <a:pt x="61184" y="21661"/>
                  </a:cubicBezTo>
                  <a:cubicBezTo>
                    <a:pt x="59746" y="15502"/>
                    <a:pt x="57627" y="11756"/>
                    <a:pt x="54671" y="7706"/>
                  </a:cubicBezTo>
                  <a:cubicBezTo>
                    <a:pt x="52764" y="5092"/>
                    <a:pt x="50285" y="3032"/>
                    <a:pt x="47499" y="1751"/>
                  </a:cubicBezTo>
                  <a:cubicBezTo>
                    <a:pt x="44939" y="572"/>
                    <a:pt x="42099" y="1"/>
                    <a:pt x="38715" y="1"/>
                  </a:cubicBezTo>
                  <a:close/>
                </a:path>
              </a:pathLst>
            </a:custGeom>
            <a:solidFill>
              <a:srgbClr val="FFB5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221;p43">
              <a:extLst>
                <a:ext uri="{FF2B5EF4-FFF2-40B4-BE49-F238E27FC236}">
                  <a16:creationId xmlns:a16="http://schemas.microsoft.com/office/drawing/2014/main" id="{DBBCFE7C-3918-5BB5-CEDE-E33530B64BC2}"/>
                </a:ext>
              </a:extLst>
            </p:cNvPr>
            <p:cNvSpPr/>
            <p:nvPr/>
          </p:nvSpPr>
          <p:spPr>
            <a:xfrm>
              <a:off x="1842966" y="2863796"/>
              <a:ext cx="1408969" cy="1434216"/>
            </a:xfrm>
            <a:custGeom>
              <a:avLst/>
              <a:gdLst/>
              <a:ahLst/>
              <a:cxnLst/>
              <a:rect l="l" t="t" r="r" b="b"/>
              <a:pathLst>
                <a:path w="55641" h="56638" extrusionOk="0">
                  <a:moveTo>
                    <a:pt x="35209" y="1"/>
                  </a:moveTo>
                  <a:cubicBezTo>
                    <a:pt x="34394" y="1"/>
                    <a:pt x="33514" y="38"/>
                    <a:pt x="32562" y="119"/>
                  </a:cubicBezTo>
                  <a:cubicBezTo>
                    <a:pt x="28790" y="438"/>
                    <a:pt x="21681" y="3561"/>
                    <a:pt x="19408" y="8131"/>
                  </a:cubicBezTo>
                  <a:cubicBezTo>
                    <a:pt x="18303" y="10349"/>
                    <a:pt x="17245" y="12723"/>
                    <a:pt x="16031" y="14902"/>
                  </a:cubicBezTo>
                  <a:cubicBezTo>
                    <a:pt x="15018" y="16723"/>
                    <a:pt x="12821" y="18202"/>
                    <a:pt x="11465" y="19770"/>
                  </a:cubicBezTo>
                  <a:cubicBezTo>
                    <a:pt x="6843" y="25115"/>
                    <a:pt x="2351" y="31035"/>
                    <a:pt x="1176" y="38115"/>
                  </a:cubicBezTo>
                  <a:cubicBezTo>
                    <a:pt x="0" y="45195"/>
                    <a:pt x="3260" y="53635"/>
                    <a:pt x="9999" y="56002"/>
                  </a:cubicBezTo>
                  <a:cubicBezTo>
                    <a:pt x="11233" y="56436"/>
                    <a:pt x="12510" y="56638"/>
                    <a:pt x="13787" y="56638"/>
                  </a:cubicBezTo>
                  <a:cubicBezTo>
                    <a:pt x="17529" y="56638"/>
                    <a:pt x="21271" y="54905"/>
                    <a:pt x="23911" y="52190"/>
                  </a:cubicBezTo>
                  <a:cubicBezTo>
                    <a:pt x="27497" y="48502"/>
                    <a:pt x="29559" y="43059"/>
                    <a:pt x="34187" y="40855"/>
                  </a:cubicBezTo>
                  <a:cubicBezTo>
                    <a:pt x="37142" y="39447"/>
                    <a:pt x="41343" y="40454"/>
                    <a:pt x="44307" y="39064"/>
                  </a:cubicBezTo>
                  <a:cubicBezTo>
                    <a:pt x="48123" y="37271"/>
                    <a:pt x="50537" y="36475"/>
                    <a:pt x="52948" y="32136"/>
                  </a:cubicBezTo>
                  <a:cubicBezTo>
                    <a:pt x="54479" y="29378"/>
                    <a:pt x="55641" y="24212"/>
                    <a:pt x="54443" y="19079"/>
                  </a:cubicBezTo>
                  <a:cubicBezTo>
                    <a:pt x="53183" y="13685"/>
                    <a:pt x="51432" y="10374"/>
                    <a:pt x="48485" y="6331"/>
                  </a:cubicBezTo>
                  <a:cubicBezTo>
                    <a:pt x="46970" y="4256"/>
                    <a:pt x="44983" y="2533"/>
                    <a:pt x="42616" y="1442"/>
                  </a:cubicBezTo>
                  <a:cubicBezTo>
                    <a:pt x="40881" y="644"/>
                    <a:pt x="38608" y="1"/>
                    <a:pt x="35209" y="1"/>
                  </a:cubicBezTo>
                  <a:close/>
                </a:path>
              </a:pathLst>
            </a:custGeom>
            <a:solidFill>
              <a:srgbClr val="5E122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222;p43">
              <a:extLst>
                <a:ext uri="{FF2B5EF4-FFF2-40B4-BE49-F238E27FC236}">
                  <a16:creationId xmlns:a16="http://schemas.microsoft.com/office/drawing/2014/main" id="{7A532206-A2A9-1E33-E4F8-0A87EAE85D49}"/>
                </a:ext>
              </a:extLst>
            </p:cNvPr>
            <p:cNvSpPr/>
            <p:nvPr/>
          </p:nvSpPr>
          <p:spPr>
            <a:xfrm>
              <a:off x="1754666" y="2779168"/>
              <a:ext cx="1586657" cy="1603016"/>
            </a:xfrm>
            <a:custGeom>
              <a:avLst/>
              <a:gdLst/>
              <a:ahLst/>
              <a:cxnLst/>
              <a:rect l="l" t="t" r="r" b="b"/>
              <a:pathLst>
                <a:path w="62658" h="63304" extrusionOk="0">
                  <a:moveTo>
                    <a:pt x="38686" y="6683"/>
                  </a:moveTo>
                  <a:cubicBezTo>
                    <a:pt x="41816" y="6683"/>
                    <a:pt x="43590" y="7306"/>
                    <a:pt x="44706" y="7820"/>
                  </a:cubicBezTo>
                  <a:cubicBezTo>
                    <a:pt x="46459" y="8625"/>
                    <a:pt x="48037" y="9947"/>
                    <a:pt x="49272" y="11641"/>
                  </a:cubicBezTo>
                  <a:cubicBezTo>
                    <a:pt x="51858" y="15184"/>
                    <a:pt x="53483" y="18073"/>
                    <a:pt x="54676" y="23179"/>
                  </a:cubicBezTo>
                  <a:cubicBezTo>
                    <a:pt x="55644" y="27330"/>
                    <a:pt x="54753" y="31623"/>
                    <a:pt x="53514" y="33854"/>
                  </a:cubicBezTo>
                  <a:cubicBezTo>
                    <a:pt x="51850" y="36850"/>
                    <a:pt x="50451" y="37496"/>
                    <a:pt x="47390" y="38909"/>
                  </a:cubicBezTo>
                  <a:cubicBezTo>
                    <a:pt x="47062" y="39061"/>
                    <a:pt x="46723" y="39217"/>
                    <a:pt x="46372" y="39380"/>
                  </a:cubicBezTo>
                  <a:cubicBezTo>
                    <a:pt x="45484" y="39798"/>
                    <a:pt x="44066" y="39876"/>
                    <a:pt x="42564" y="39957"/>
                  </a:cubicBezTo>
                  <a:cubicBezTo>
                    <a:pt x="40572" y="40067"/>
                    <a:pt x="38315" y="40190"/>
                    <a:pt x="36236" y="41180"/>
                  </a:cubicBezTo>
                  <a:cubicBezTo>
                    <a:pt x="32495" y="42963"/>
                    <a:pt x="30192" y="46246"/>
                    <a:pt x="28159" y="49145"/>
                  </a:cubicBezTo>
                  <a:cubicBezTo>
                    <a:pt x="27109" y="50641"/>
                    <a:pt x="26116" y="52056"/>
                    <a:pt x="25001" y="53202"/>
                  </a:cubicBezTo>
                  <a:cubicBezTo>
                    <a:pt x="22856" y="55408"/>
                    <a:pt x="19991" y="56637"/>
                    <a:pt x="17287" y="56637"/>
                  </a:cubicBezTo>
                  <a:cubicBezTo>
                    <a:pt x="16358" y="56637"/>
                    <a:pt x="15448" y="56492"/>
                    <a:pt x="14593" y="56192"/>
                  </a:cubicBezTo>
                  <a:cubicBezTo>
                    <a:pt x="9346" y="54348"/>
                    <a:pt x="7064" y="47392"/>
                    <a:pt x="7957" y="42005"/>
                  </a:cubicBezTo>
                  <a:cubicBezTo>
                    <a:pt x="8987" y="35807"/>
                    <a:pt x="13141" y="30312"/>
                    <a:pt x="17479" y="25296"/>
                  </a:cubicBezTo>
                  <a:cubicBezTo>
                    <a:pt x="17863" y="24851"/>
                    <a:pt x="18411" y="24349"/>
                    <a:pt x="18991" y="23818"/>
                  </a:cubicBezTo>
                  <a:cubicBezTo>
                    <a:pt x="20186" y="22721"/>
                    <a:pt x="21542" y="21477"/>
                    <a:pt x="22437" y="19869"/>
                  </a:cubicBezTo>
                  <a:cubicBezTo>
                    <a:pt x="23303" y="18313"/>
                    <a:pt x="24079" y="16696"/>
                    <a:pt x="24830" y="15131"/>
                  </a:cubicBezTo>
                  <a:cubicBezTo>
                    <a:pt x="25182" y="14399"/>
                    <a:pt x="25531" y="13672"/>
                    <a:pt x="25885" y="12961"/>
                  </a:cubicBezTo>
                  <a:cubicBezTo>
                    <a:pt x="27452" y="9812"/>
                    <a:pt x="33302" y="7045"/>
                    <a:pt x="36331" y="6789"/>
                  </a:cubicBezTo>
                  <a:cubicBezTo>
                    <a:pt x="37191" y="6716"/>
                    <a:pt x="37974" y="6683"/>
                    <a:pt x="38686" y="6683"/>
                  </a:cubicBezTo>
                  <a:close/>
                  <a:moveTo>
                    <a:pt x="38715" y="1"/>
                  </a:moveTo>
                  <a:cubicBezTo>
                    <a:pt x="37776" y="1"/>
                    <a:pt x="36795" y="45"/>
                    <a:pt x="35767" y="132"/>
                  </a:cubicBezTo>
                  <a:cubicBezTo>
                    <a:pt x="30969" y="538"/>
                    <a:pt x="22788" y="4188"/>
                    <a:pt x="19902" y="9984"/>
                  </a:cubicBezTo>
                  <a:cubicBezTo>
                    <a:pt x="19536" y="10724"/>
                    <a:pt x="19172" y="11479"/>
                    <a:pt x="18807" y="12239"/>
                  </a:cubicBezTo>
                  <a:cubicBezTo>
                    <a:pt x="18098" y="13714"/>
                    <a:pt x="17366" y="15240"/>
                    <a:pt x="16598" y="16621"/>
                  </a:cubicBezTo>
                  <a:cubicBezTo>
                    <a:pt x="16230" y="17284"/>
                    <a:pt x="15337" y="18102"/>
                    <a:pt x="14474" y="18893"/>
                  </a:cubicBezTo>
                  <a:cubicBezTo>
                    <a:pt x="13780" y="19530"/>
                    <a:pt x="13061" y="20191"/>
                    <a:pt x="12424" y="20927"/>
                  </a:cubicBezTo>
                  <a:cubicBezTo>
                    <a:pt x="7448" y="26682"/>
                    <a:pt x="2666" y="33085"/>
                    <a:pt x="1366" y="40911"/>
                  </a:cubicBezTo>
                  <a:cubicBezTo>
                    <a:pt x="0" y="49140"/>
                    <a:pt x="3745" y="59463"/>
                    <a:pt x="12378" y="62497"/>
                  </a:cubicBezTo>
                  <a:cubicBezTo>
                    <a:pt x="13926" y="63041"/>
                    <a:pt x="15565" y="63304"/>
                    <a:pt x="17224" y="63304"/>
                  </a:cubicBezTo>
                  <a:cubicBezTo>
                    <a:pt x="21728" y="63304"/>
                    <a:pt x="26384" y="61366"/>
                    <a:pt x="29792" y="57863"/>
                  </a:cubicBezTo>
                  <a:cubicBezTo>
                    <a:pt x="31281" y="56334"/>
                    <a:pt x="32476" y="54630"/>
                    <a:pt x="33631" y="52982"/>
                  </a:cubicBezTo>
                  <a:cubicBezTo>
                    <a:pt x="35341" y="50545"/>
                    <a:pt x="36957" y="48242"/>
                    <a:pt x="39110" y="47215"/>
                  </a:cubicBezTo>
                  <a:cubicBezTo>
                    <a:pt x="39997" y="46792"/>
                    <a:pt x="41423" y="46714"/>
                    <a:pt x="42931" y="46631"/>
                  </a:cubicBezTo>
                  <a:cubicBezTo>
                    <a:pt x="44908" y="46524"/>
                    <a:pt x="47150" y="46400"/>
                    <a:pt x="49214" y="45430"/>
                  </a:cubicBezTo>
                  <a:cubicBezTo>
                    <a:pt x="49549" y="45273"/>
                    <a:pt x="49874" y="45123"/>
                    <a:pt x="50188" y="44978"/>
                  </a:cubicBezTo>
                  <a:cubicBezTo>
                    <a:pt x="53646" y="43382"/>
                    <a:pt x="56631" y="42005"/>
                    <a:pt x="59356" y="37100"/>
                  </a:cubicBezTo>
                  <a:cubicBezTo>
                    <a:pt x="61120" y="33924"/>
                    <a:pt x="62657" y="27974"/>
                    <a:pt x="61184" y="21661"/>
                  </a:cubicBezTo>
                  <a:cubicBezTo>
                    <a:pt x="59746" y="15502"/>
                    <a:pt x="57627" y="11756"/>
                    <a:pt x="54671" y="7706"/>
                  </a:cubicBezTo>
                  <a:cubicBezTo>
                    <a:pt x="52764" y="5092"/>
                    <a:pt x="50285" y="3032"/>
                    <a:pt x="47499" y="1751"/>
                  </a:cubicBezTo>
                  <a:cubicBezTo>
                    <a:pt x="44939" y="572"/>
                    <a:pt x="42099" y="1"/>
                    <a:pt x="3871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223;p43">
              <a:extLst>
                <a:ext uri="{FF2B5EF4-FFF2-40B4-BE49-F238E27FC236}">
                  <a16:creationId xmlns:a16="http://schemas.microsoft.com/office/drawing/2014/main" id="{9861166E-2236-57CE-DA2B-81D8D40C0CF6}"/>
                </a:ext>
              </a:extLst>
            </p:cNvPr>
            <p:cNvSpPr/>
            <p:nvPr/>
          </p:nvSpPr>
          <p:spPr>
            <a:xfrm>
              <a:off x="1842966" y="2863796"/>
              <a:ext cx="1408969" cy="1434216"/>
            </a:xfrm>
            <a:custGeom>
              <a:avLst/>
              <a:gdLst/>
              <a:ahLst/>
              <a:cxnLst/>
              <a:rect l="l" t="t" r="r" b="b"/>
              <a:pathLst>
                <a:path w="55641" h="56638" extrusionOk="0">
                  <a:moveTo>
                    <a:pt x="35209" y="1"/>
                  </a:moveTo>
                  <a:cubicBezTo>
                    <a:pt x="34394" y="1"/>
                    <a:pt x="33514" y="38"/>
                    <a:pt x="32562" y="119"/>
                  </a:cubicBezTo>
                  <a:cubicBezTo>
                    <a:pt x="28790" y="438"/>
                    <a:pt x="21681" y="3561"/>
                    <a:pt x="19408" y="8131"/>
                  </a:cubicBezTo>
                  <a:cubicBezTo>
                    <a:pt x="18303" y="10349"/>
                    <a:pt x="17245" y="12723"/>
                    <a:pt x="16031" y="14902"/>
                  </a:cubicBezTo>
                  <a:cubicBezTo>
                    <a:pt x="15018" y="16723"/>
                    <a:pt x="12821" y="18202"/>
                    <a:pt x="11465" y="19770"/>
                  </a:cubicBezTo>
                  <a:cubicBezTo>
                    <a:pt x="6843" y="25115"/>
                    <a:pt x="2351" y="31035"/>
                    <a:pt x="1176" y="38115"/>
                  </a:cubicBezTo>
                  <a:cubicBezTo>
                    <a:pt x="0" y="45195"/>
                    <a:pt x="3260" y="53635"/>
                    <a:pt x="9999" y="56002"/>
                  </a:cubicBezTo>
                  <a:cubicBezTo>
                    <a:pt x="11233" y="56436"/>
                    <a:pt x="12510" y="56638"/>
                    <a:pt x="13787" y="56638"/>
                  </a:cubicBezTo>
                  <a:cubicBezTo>
                    <a:pt x="17529" y="56638"/>
                    <a:pt x="21271" y="54905"/>
                    <a:pt x="23911" y="52190"/>
                  </a:cubicBezTo>
                  <a:cubicBezTo>
                    <a:pt x="27497" y="48502"/>
                    <a:pt x="29559" y="43059"/>
                    <a:pt x="34187" y="40855"/>
                  </a:cubicBezTo>
                  <a:cubicBezTo>
                    <a:pt x="37142" y="39447"/>
                    <a:pt x="41343" y="40454"/>
                    <a:pt x="44307" y="39064"/>
                  </a:cubicBezTo>
                  <a:cubicBezTo>
                    <a:pt x="48123" y="37271"/>
                    <a:pt x="50537" y="36475"/>
                    <a:pt x="52948" y="32136"/>
                  </a:cubicBezTo>
                  <a:cubicBezTo>
                    <a:pt x="54479" y="29378"/>
                    <a:pt x="55641" y="24212"/>
                    <a:pt x="54443" y="19079"/>
                  </a:cubicBezTo>
                  <a:cubicBezTo>
                    <a:pt x="53183" y="13685"/>
                    <a:pt x="51432" y="10374"/>
                    <a:pt x="48485" y="6331"/>
                  </a:cubicBezTo>
                  <a:cubicBezTo>
                    <a:pt x="46970" y="4256"/>
                    <a:pt x="44983" y="2533"/>
                    <a:pt x="42616" y="1442"/>
                  </a:cubicBezTo>
                  <a:cubicBezTo>
                    <a:pt x="40881" y="644"/>
                    <a:pt x="38608" y="1"/>
                    <a:pt x="3520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224;p43">
              <a:extLst>
                <a:ext uri="{FF2B5EF4-FFF2-40B4-BE49-F238E27FC236}">
                  <a16:creationId xmlns:a16="http://schemas.microsoft.com/office/drawing/2014/main" id="{D23275D7-BB65-9CC9-F5CA-8BDE7EEAA25B}"/>
                </a:ext>
              </a:extLst>
            </p:cNvPr>
            <p:cNvSpPr/>
            <p:nvPr/>
          </p:nvSpPr>
          <p:spPr>
            <a:xfrm>
              <a:off x="1860337" y="3652820"/>
              <a:ext cx="122510" cy="403894"/>
            </a:xfrm>
            <a:custGeom>
              <a:avLst/>
              <a:gdLst/>
              <a:ahLst/>
              <a:cxnLst/>
              <a:rect l="l" t="t" r="r" b="b"/>
              <a:pathLst>
                <a:path w="4838" h="15950" extrusionOk="0">
                  <a:moveTo>
                    <a:pt x="2775" y="0"/>
                  </a:moveTo>
                  <a:cubicBezTo>
                    <a:pt x="1706" y="2198"/>
                    <a:pt x="895" y="4506"/>
                    <a:pt x="490" y="6956"/>
                  </a:cubicBezTo>
                  <a:cubicBezTo>
                    <a:pt x="0" y="9898"/>
                    <a:pt x="286" y="13071"/>
                    <a:pt x="1261" y="15949"/>
                  </a:cubicBezTo>
                  <a:cubicBezTo>
                    <a:pt x="2297" y="14249"/>
                    <a:pt x="3355" y="12503"/>
                    <a:pt x="3887" y="10599"/>
                  </a:cubicBezTo>
                  <a:cubicBezTo>
                    <a:pt x="4837" y="7192"/>
                    <a:pt x="4012" y="3432"/>
                    <a:pt x="277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225;p43">
              <a:extLst>
                <a:ext uri="{FF2B5EF4-FFF2-40B4-BE49-F238E27FC236}">
                  <a16:creationId xmlns:a16="http://schemas.microsoft.com/office/drawing/2014/main" id="{0BBFD8D4-1DE9-B2EA-4234-72C7C9A6BB9C}"/>
                </a:ext>
              </a:extLst>
            </p:cNvPr>
            <p:cNvSpPr/>
            <p:nvPr/>
          </p:nvSpPr>
          <p:spPr>
            <a:xfrm>
              <a:off x="2033948" y="4170488"/>
              <a:ext cx="415669" cy="127524"/>
            </a:xfrm>
            <a:custGeom>
              <a:avLst/>
              <a:gdLst/>
              <a:ahLst/>
              <a:cxnLst/>
              <a:rect l="l" t="t" r="r" b="b"/>
              <a:pathLst>
                <a:path w="16415" h="5036" extrusionOk="0">
                  <a:moveTo>
                    <a:pt x="11516" y="0"/>
                  </a:moveTo>
                  <a:cubicBezTo>
                    <a:pt x="10626" y="0"/>
                    <a:pt x="9733" y="52"/>
                    <a:pt x="8844" y="154"/>
                  </a:cubicBezTo>
                  <a:cubicBezTo>
                    <a:pt x="6414" y="433"/>
                    <a:pt x="4066" y="1227"/>
                    <a:pt x="1844" y="2229"/>
                  </a:cubicBezTo>
                  <a:cubicBezTo>
                    <a:pt x="1218" y="2511"/>
                    <a:pt x="607" y="2839"/>
                    <a:pt x="1" y="3178"/>
                  </a:cubicBezTo>
                  <a:cubicBezTo>
                    <a:pt x="765" y="3685"/>
                    <a:pt x="1590" y="4094"/>
                    <a:pt x="2456" y="4400"/>
                  </a:cubicBezTo>
                  <a:cubicBezTo>
                    <a:pt x="3689" y="4834"/>
                    <a:pt x="4966" y="5036"/>
                    <a:pt x="6244" y="5036"/>
                  </a:cubicBezTo>
                  <a:cubicBezTo>
                    <a:pt x="9986" y="5036"/>
                    <a:pt x="13729" y="3303"/>
                    <a:pt x="16369" y="588"/>
                  </a:cubicBezTo>
                  <a:cubicBezTo>
                    <a:pt x="16383" y="571"/>
                    <a:pt x="16400" y="555"/>
                    <a:pt x="16414" y="539"/>
                  </a:cubicBezTo>
                  <a:cubicBezTo>
                    <a:pt x="14811" y="178"/>
                    <a:pt x="13167" y="0"/>
                    <a:pt x="115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226;p43">
              <a:extLst>
                <a:ext uri="{FF2B5EF4-FFF2-40B4-BE49-F238E27FC236}">
                  <a16:creationId xmlns:a16="http://schemas.microsoft.com/office/drawing/2014/main" id="{D632AE2C-5A34-2E08-9184-6E5B2E98BC4A}"/>
                </a:ext>
              </a:extLst>
            </p:cNvPr>
            <p:cNvSpPr/>
            <p:nvPr/>
          </p:nvSpPr>
          <p:spPr>
            <a:xfrm>
              <a:off x="2442273" y="2958173"/>
              <a:ext cx="582519" cy="776996"/>
            </a:xfrm>
            <a:custGeom>
              <a:avLst/>
              <a:gdLst/>
              <a:ahLst/>
              <a:cxnLst/>
              <a:rect l="l" t="t" r="r" b="b"/>
              <a:pathLst>
                <a:path w="23004" h="30684" extrusionOk="0">
                  <a:moveTo>
                    <a:pt x="5045" y="0"/>
                  </a:moveTo>
                  <a:cubicBezTo>
                    <a:pt x="4970" y="0"/>
                    <a:pt x="4895" y="2"/>
                    <a:pt x="4821" y="6"/>
                  </a:cubicBezTo>
                  <a:cubicBezTo>
                    <a:pt x="4013" y="46"/>
                    <a:pt x="3219" y="240"/>
                    <a:pt x="2482" y="578"/>
                  </a:cubicBezTo>
                  <a:cubicBezTo>
                    <a:pt x="2048" y="777"/>
                    <a:pt x="1567" y="1168"/>
                    <a:pt x="1704" y="1559"/>
                  </a:cubicBezTo>
                  <a:cubicBezTo>
                    <a:pt x="1804" y="1840"/>
                    <a:pt x="2175" y="1936"/>
                    <a:pt x="2506" y="1967"/>
                  </a:cubicBezTo>
                  <a:cubicBezTo>
                    <a:pt x="2681" y="1983"/>
                    <a:pt x="2858" y="1992"/>
                    <a:pt x="3038" y="1992"/>
                  </a:cubicBezTo>
                  <a:cubicBezTo>
                    <a:pt x="3526" y="1992"/>
                    <a:pt x="4042" y="1929"/>
                    <a:pt x="4627" y="1787"/>
                  </a:cubicBezTo>
                  <a:lnTo>
                    <a:pt x="4627" y="1787"/>
                  </a:lnTo>
                  <a:cubicBezTo>
                    <a:pt x="3413" y="2943"/>
                    <a:pt x="2184" y="4117"/>
                    <a:pt x="1323" y="5494"/>
                  </a:cubicBezTo>
                  <a:cubicBezTo>
                    <a:pt x="462" y="6870"/>
                    <a:pt x="1" y="8502"/>
                    <a:pt x="452" y="9918"/>
                  </a:cubicBezTo>
                  <a:cubicBezTo>
                    <a:pt x="875" y="11240"/>
                    <a:pt x="2105" y="12261"/>
                    <a:pt x="3607" y="12533"/>
                  </a:cubicBezTo>
                  <a:cubicBezTo>
                    <a:pt x="3885" y="12583"/>
                    <a:pt x="4170" y="12608"/>
                    <a:pt x="4458" y="12608"/>
                  </a:cubicBezTo>
                  <a:cubicBezTo>
                    <a:pt x="5729" y="12608"/>
                    <a:pt x="7061" y="12134"/>
                    <a:pt x="8081" y="11319"/>
                  </a:cubicBezTo>
                  <a:lnTo>
                    <a:pt x="8081" y="11319"/>
                  </a:lnTo>
                  <a:cubicBezTo>
                    <a:pt x="7684" y="12091"/>
                    <a:pt x="7281" y="12882"/>
                    <a:pt x="7170" y="13704"/>
                  </a:cubicBezTo>
                  <a:cubicBezTo>
                    <a:pt x="7058" y="14525"/>
                    <a:pt x="7287" y="15402"/>
                    <a:pt x="7977" y="15873"/>
                  </a:cubicBezTo>
                  <a:cubicBezTo>
                    <a:pt x="8455" y="16199"/>
                    <a:pt x="9087" y="16297"/>
                    <a:pt x="10044" y="16362"/>
                  </a:cubicBezTo>
                  <a:cubicBezTo>
                    <a:pt x="8610" y="17309"/>
                    <a:pt x="7113" y="18323"/>
                    <a:pt x="6327" y="19746"/>
                  </a:cubicBezTo>
                  <a:cubicBezTo>
                    <a:pt x="5949" y="20429"/>
                    <a:pt x="5758" y="21169"/>
                    <a:pt x="5622" y="21905"/>
                  </a:cubicBezTo>
                  <a:cubicBezTo>
                    <a:pt x="5413" y="23010"/>
                    <a:pt x="5318" y="24138"/>
                    <a:pt x="5535" y="25206"/>
                  </a:cubicBezTo>
                  <a:cubicBezTo>
                    <a:pt x="5752" y="26272"/>
                    <a:pt x="6303" y="27279"/>
                    <a:pt x="7341" y="27501"/>
                  </a:cubicBezTo>
                  <a:lnTo>
                    <a:pt x="7340" y="27502"/>
                  </a:lnTo>
                  <a:cubicBezTo>
                    <a:pt x="7539" y="29456"/>
                    <a:pt x="9664" y="30684"/>
                    <a:pt x="11872" y="30684"/>
                  </a:cubicBezTo>
                  <a:cubicBezTo>
                    <a:pt x="12265" y="30684"/>
                    <a:pt x="12661" y="30645"/>
                    <a:pt x="13050" y="30564"/>
                  </a:cubicBezTo>
                  <a:cubicBezTo>
                    <a:pt x="15619" y="30028"/>
                    <a:pt x="17743" y="28141"/>
                    <a:pt x="19197" y="26081"/>
                  </a:cubicBezTo>
                  <a:cubicBezTo>
                    <a:pt x="22350" y="21619"/>
                    <a:pt x="23003" y="16141"/>
                    <a:pt x="21921" y="11283"/>
                  </a:cubicBezTo>
                  <a:cubicBezTo>
                    <a:pt x="21453" y="9188"/>
                    <a:pt x="20667" y="7144"/>
                    <a:pt x="19257" y="5502"/>
                  </a:cubicBezTo>
                  <a:cubicBezTo>
                    <a:pt x="17847" y="3859"/>
                    <a:pt x="15759" y="2650"/>
                    <a:pt x="13376" y="2495"/>
                  </a:cubicBezTo>
                  <a:cubicBezTo>
                    <a:pt x="13214" y="2484"/>
                    <a:pt x="13051" y="2479"/>
                    <a:pt x="12887" y="2479"/>
                  </a:cubicBezTo>
                  <a:cubicBezTo>
                    <a:pt x="10344" y="2479"/>
                    <a:pt x="7667" y="3736"/>
                    <a:pt x="5718" y="6086"/>
                  </a:cubicBezTo>
                  <a:cubicBezTo>
                    <a:pt x="6554" y="4831"/>
                    <a:pt x="6996" y="3388"/>
                    <a:pt x="6968" y="1991"/>
                  </a:cubicBezTo>
                  <a:cubicBezTo>
                    <a:pt x="6957" y="1354"/>
                    <a:pt x="6815" y="669"/>
                    <a:pt x="6275" y="302"/>
                  </a:cubicBezTo>
                  <a:cubicBezTo>
                    <a:pt x="5937" y="70"/>
                    <a:pt x="5491" y="0"/>
                    <a:pt x="50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227;p43">
              <a:extLst>
                <a:ext uri="{FF2B5EF4-FFF2-40B4-BE49-F238E27FC236}">
                  <a16:creationId xmlns:a16="http://schemas.microsoft.com/office/drawing/2014/main" id="{B72A4A3F-6299-F85A-5BBC-761EC7EE0E28}"/>
                </a:ext>
              </a:extLst>
            </p:cNvPr>
            <p:cNvSpPr/>
            <p:nvPr/>
          </p:nvSpPr>
          <p:spPr>
            <a:xfrm>
              <a:off x="1961602" y="3433274"/>
              <a:ext cx="706878" cy="688747"/>
            </a:xfrm>
            <a:custGeom>
              <a:avLst/>
              <a:gdLst/>
              <a:ahLst/>
              <a:cxnLst/>
              <a:rect l="l" t="t" r="r" b="b"/>
              <a:pathLst>
                <a:path w="27915" h="27199" extrusionOk="0">
                  <a:moveTo>
                    <a:pt x="21026" y="0"/>
                  </a:moveTo>
                  <a:cubicBezTo>
                    <a:pt x="20923" y="0"/>
                    <a:pt x="20819" y="6"/>
                    <a:pt x="20714" y="16"/>
                  </a:cubicBezTo>
                  <a:cubicBezTo>
                    <a:pt x="19928" y="94"/>
                    <a:pt x="19208" y="476"/>
                    <a:pt x="18448" y="691"/>
                  </a:cubicBezTo>
                  <a:cubicBezTo>
                    <a:pt x="17761" y="885"/>
                    <a:pt x="17056" y="941"/>
                    <a:pt x="16343" y="941"/>
                  </a:cubicBezTo>
                  <a:cubicBezTo>
                    <a:pt x="15387" y="941"/>
                    <a:pt x="14417" y="841"/>
                    <a:pt x="13459" y="841"/>
                  </a:cubicBezTo>
                  <a:cubicBezTo>
                    <a:pt x="13387" y="841"/>
                    <a:pt x="13315" y="841"/>
                    <a:pt x="13243" y="843"/>
                  </a:cubicBezTo>
                  <a:cubicBezTo>
                    <a:pt x="8571" y="918"/>
                    <a:pt x="4163" y="3948"/>
                    <a:pt x="2083" y="8132"/>
                  </a:cubicBezTo>
                  <a:cubicBezTo>
                    <a:pt x="3" y="12317"/>
                    <a:pt x="0" y="16047"/>
                    <a:pt x="1586" y="19912"/>
                  </a:cubicBezTo>
                  <a:cubicBezTo>
                    <a:pt x="3769" y="25346"/>
                    <a:pt x="7473" y="27112"/>
                    <a:pt x="11903" y="27197"/>
                  </a:cubicBezTo>
                  <a:cubicBezTo>
                    <a:pt x="11971" y="27198"/>
                    <a:pt x="12039" y="27199"/>
                    <a:pt x="12107" y="27199"/>
                  </a:cubicBezTo>
                  <a:cubicBezTo>
                    <a:pt x="16462" y="27199"/>
                    <a:pt x="20610" y="24528"/>
                    <a:pt x="23239" y="20668"/>
                  </a:cubicBezTo>
                  <a:cubicBezTo>
                    <a:pt x="23342" y="21204"/>
                    <a:pt x="23908" y="21521"/>
                    <a:pt x="24464" y="21521"/>
                  </a:cubicBezTo>
                  <a:cubicBezTo>
                    <a:pt x="24601" y="21521"/>
                    <a:pt x="24737" y="21502"/>
                    <a:pt x="24866" y="21462"/>
                  </a:cubicBezTo>
                  <a:cubicBezTo>
                    <a:pt x="25516" y="21260"/>
                    <a:pt x="25981" y="20691"/>
                    <a:pt x="26340" y="20112"/>
                  </a:cubicBezTo>
                  <a:cubicBezTo>
                    <a:pt x="26809" y="19354"/>
                    <a:pt x="27169" y="18507"/>
                    <a:pt x="27217" y="17616"/>
                  </a:cubicBezTo>
                  <a:cubicBezTo>
                    <a:pt x="27262" y="16726"/>
                    <a:pt x="26959" y="15791"/>
                    <a:pt x="26649" y="15313"/>
                  </a:cubicBezTo>
                  <a:cubicBezTo>
                    <a:pt x="27914" y="11256"/>
                    <a:pt x="27365" y="6669"/>
                    <a:pt x="25177" y="3025"/>
                  </a:cubicBezTo>
                  <a:cubicBezTo>
                    <a:pt x="24255" y="1490"/>
                    <a:pt x="22777" y="0"/>
                    <a:pt x="2102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228;p43">
              <a:extLst>
                <a:ext uri="{FF2B5EF4-FFF2-40B4-BE49-F238E27FC236}">
                  <a16:creationId xmlns:a16="http://schemas.microsoft.com/office/drawing/2014/main" id="{15C9FE98-20F7-EF71-C0CC-389F139D787B}"/>
                </a:ext>
              </a:extLst>
            </p:cNvPr>
            <p:cNvSpPr/>
            <p:nvPr/>
          </p:nvSpPr>
          <p:spPr>
            <a:xfrm>
              <a:off x="2270283" y="3292937"/>
              <a:ext cx="463604" cy="199946"/>
            </a:xfrm>
            <a:custGeom>
              <a:avLst/>
              <a:gdLst/>
              <a:ahLst/>
              <a:cxnLst/>
              <a:rect l="l" t="t" r="r" b="b"/>
              <a:pathLst>
                <a:path w="18308" h="7896" extrusionOk="0">
                  <a:moveTo>
                    <a:pt x="12882" y="0"/>
                  </a:moveTo>
                  <a:cubicBezTo>
                    <a:pt x="11521" y="0"/>
                    <a:pt x="10149" y="237"/>
                    <a:pt x="8822" y="559"/>
                  </a:cubicBezTo>
                  <a:cubicBezTo>
                    <a:pt x="8133" y="726"/>
                    <a:pt x="7434" y="917"/>
                    <a:pt x="6729" y="917"/>
                  </a:cubicBezTo>
                  <a:cubicBezTo>
                    <a:pt x="6619" y="917"/>
                    <a:pt x="6509" y="913"/>
                    <a:pt x="6398" y="902"/>
                  </a:cubicBezTo>
                  <a:cubicBezTo>
                    <a:pt x="5935" y="860"/>
                    <a:pt x="5487" y="722"/>
                    <a:pt x="5026" y="673"/>
                  </a:cubicBezTo>
                  <a:cubicBezTo>
                    <a:pt x="4916" y="661"/>
                    <a:pt x="4806" y="655"/>
                    <a:pt x="4696" y="655"/>
                  </a:cubicBezTo>
                  <a:cubicBezTo>
                    <a:pt x="2955" y="655"/>
                    <a:pt x="1290" y="2082"/>
                    <a:pt x="1084" y="3824"/>
                  </a:cubicBezTo>
                  <a:cubicBezTo>
                    <a:pt x="711" y="3941"/>
                    <a:pt x="349" y="4163"/>
                    <a:pt x="175" y="4513"/>
                  </a:cubicBezTo>
                  <a:cubicBezTo>
                    <a:pt x="0" y="4864"/>
                    <a:pt x="78" y="5354"/>
                    <a:pt x="416" y="5553"/>
                  </a:cubicBezTo>
                  <a:cubicBezTo>
                    <a:pt x="527" y="5618"/>
                    <a:pt x="644" y="5646"/>
                    <a:pt x="763" y="5646"/>
                  </a:cubicBezTo>
                  <a:cubicBezTo>
                    <a:pt x="1144" y="5646"/>
                    <a:pt x="1552" y="5364"/>
                    <a:pt x="1901" y="5139"/>
                  </a:cubicBezTo>
                  <a:cubicBezTo>
                    <a:pt x="2621" y="4678"/>
                    <a:pt x="3459" y="4433"/>
                    <a:pt x="4312" y="4433"/>
                  </a:cubicBezTo>
                  <a:cubicBezTo>
                    <a:pt x="4411" y="4433"/>
                    <a:pt x="4510" y="4436"/>
                    <a:pt x="4609" y="4443"/>
                  </a:cubicBezTo>
                  <a:cubicBezTo>
                    <a:pt x="4597" y="4828"/>
                    <a:pt x="4134" y="4996"/>
                    <a:pt x="3782" y="5151"/>
                  </a:cubicBezTo>
                  <a:cubicBezTo>
                    <a:pt x="3430" y="5305"/>
                    <a:pt x="3097" y="5786"/>
                    <a:pt x="3399" y="6026"/>
                  </a:cubicBezTo>
                  <a:cubicBezTo>
                    <a:pt x="3479" y="6090"/>
                    <a:pt x="3581" y="6109"/>
                    <a:pt x="3685" y="6109"/>
                  </a:cubicBezTo>
                  <a:cubicBezTo>
                    <a:pt x="3737" y="6109"/>
                    <a:pt x="3790" y="6104"/>
                    <a:pt x="3841" y="6098"/>
                  </a:cubicBezTo>
                  <a:cubicBezTo>
                    <a:pt x="5150" y="5930"/>
                    <a:pt x="6312" y="4921"/>
                    <a:pt x="6662" y="3649"/>
                  </a:cubicBezTo>
                  <a:cubicBezTo>
                    <a:pt x="7571" y="3955"/>
                    <a:pt x="8526" y="4109"/>
                    <a:pt x="9478" y="4109"/>
                  </a:cubicBezTo>
                  <a:cubicBezTo>
                    <a:pt x="10508" y="4109"/>
                    <a:pt x="11535" y="3929"/>
                    <a:pt x="12495" y="3566"/>
                  </a:cubicBezTo>
                  <a:lnTo>
                    <a:pt x="12495" y="3566"/>
                  </a:lnTo>
                  <a:cubicBezTo>
                    <a:pt x="12058" y="4153"/>
                    <a:pt x="11615" y="4754"/>
                    <a:pt x="11406" y="5454"/>
                  </a:cubicBezTo>
                  <a:cubicBezTo>
                    <a:pt x="11199" y="6153"/>
                    <a:pt x="11271" y="6983"/>
                    <a:pt x="11775" y="7511"/>
                  </a:cubicBezTo>
                  <a:lnTo>
                    <a:pt x="11776" y="7511"/>
                  </a:lnTo>
                  <a:cubicBezTo>
                    <a:pt x="12042" y="7789"/>
                    <a:pt x="12452" y="7895"/>
                    <a:pt x="12913" y="7895"/>
                  </a:cubicBezTo>
                  <a:cubicBezTo>
                    <a:pt x="13544" y="7895"/>
                    <a:pt x="14271" y="7696"/>
                    <a:pt x="14854" y="7470"/>
                  </a:cubicBezTo>
                  <a:cubicBezTo>
                    <a:pt x="15861" y="7077"/>
                    <a:pt x="16683" y="6303"/>
                    <a:pt x="17320" y="5431"/>
                  </a:cubicBezTo>
                  <a:cubicBezTo>
                    <a:pt x="17865" y="4684"/>
                    <a:pt x="18308" y="3785"/>
                    <a:pt x="18181" y="2870"/>
                  </a:cubicBezTo>
                  <a:cubicBezTo>
                    <a:pt x="17982" y="1452"/>
                    <a:pt x="16512" y="565"/>
                    <a:pt x="15115" y="242"/>
                  </a:cubicBezTo>
                  <a:cubicBezTo>
                    <a:pt x="14380" y="72"/>
                    <a:pt x="13633" y="0"/>
                    <a:pt x="1288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229;p43">
              <a:extLst>
                <a:ext uri="{FF2B5EF4-FFF2-40B4-BE49-F238E27FC236}">
                  <a16:creationId xmlns:a16="http://schemas.microsoft.com/office/drawing/2014/main" id="{3DCFCB5E-2C7E-74B9-A132-60E3CD860C60}"/>
                </a:ext>
              </a:extLst>
            </p:cNvPr>
            <p:cNvSpPr/>
            <p:nvPr/>
          </p:nvSpPr>
          <p:spPr>
            <a:xfrm>
              <a:off x="2612111" y="3059640"/>
              <a:ext cx="273610" cy="332408"/>
            </a:xfrm>
            <a:custGeom>
              <a:avLst/>
              <a:gdLst/>
              <a:ahLst/>
              <a:cxnLst/>
              <a:rect l="l" t="t" r="r" b="b"/>
              <a:pathLst>
                <a:path w="10805" h="13127" extrusionOk="0">
                  <a:moveTo>
                    <a:pt x="5497" y="1"/>
                  </a:moveTo>
                  <a:cubicBezTo>
                    <a:pt x="4525" y="1"/>
                    <a:pt x="3564" y="252"/>
                    <a:pt x="2709" y="736"/>
                  </a:cubicBezTo>
                  <a:cubicBezTo>
                    <a:pt x="2509" y="852"/>
                    <a:pt x="2256" y="1076"/>
                    <a:pt x="2204" y="1339"/>
                  </a:cubicBezTo>
                  <a:cubicBezTo>
                    <a:pt x="2175" y="1468"/>
                    <a:pt x="2204" y="1605"/>
                    <a:pt x="2286" y="1711"/>
                  </a:cubicBezTo>
                  <a:cubicBezTo>
                    <a:pt x="2411" y="1878"/>
                    <a:pt x="2626" y="1921"/>
                    <a:pt x="2755" y="1947"/>
                  </a:cubicBezTo>
                  <a:cubicBezTo>
                    <a:pt x="3381" y="2072"/>
                    <a:pt x="4014" y="2180"/>
                    <a:pt x="4641" y="2271"/>
                  </a:cubicBezTo>
                  <a:cubicBezTo>
                    <a:pt x="3291" y="4214"/>
                    <a:pt x="2101" y="6083"/>
                    <a:pt x="1004" y="7974"/>
                  </a:cubicBezTo>
                  <a:cubicBezTo>
                    <a:pt x="509" y="8826"/>
                    <a:pt x="0" y="9820"/>
                    <a:pt x="228" y="10821"/>
                  </a:cubicBezTo>
                  <a:cubicBezTo>
                    <a:pt x="385" y="11519"/>
                    <a:pt x="898" y="12143"/>
                    <a:pt x="1634" y="12538"/>
                  </a:cubicBezTo>
                  <a:cubicBezTo>
                    <a:pt x="2365" y="12931"/>
                    <a:pt x="3202" y="13038"/>
                    <a:pt x="3766" y="13086"/>
                  </a:cubicBezTo>
                  <a:cubicBezTo>
                    <a:pt x="4095" y="13113"/>
                    <a:pt x="4423" y="13126"/>
                    <a:pt x="4752" y="13126"/>
                  </a:cubicBezTo>
                  <a:cubicBezTo>
                    <a:pt x="5792" y="13126"/>
                    <a:pt x="6829" y="12986"/>
                    <a:pt x="7835" y="12712"/>
                  </a:cubicBezTo>
                  <a:cubicBezTo>
                    <a:pt x="7919" y="12689"/>
                    <a:pt x="7970" y="12603"/>
                    <a:pt x="7945" y="12518"/>
                  </a:cubicBezTo>
                  <a:cubicBezTo>
                    <a:pt x="7926" y="12447"/>
                    <a:pt x="7863" y="12400"/>
                    <a:pt x="7793" y="12400"/>
                  </a:cubicBezTo>
                  <a:cubicBezTo>
                    <a:pt x="7779" y="12400"/>
                    <a:pt x="7765" y="12402"/>
                    <a:pt x="7751" y="12406"/>
                  </a:cubicBezTo>
                  <a:cubicBezTo>
                    <a:pt x="6769" y="12673"/>
                    <a:pt x="5758" y="12807"/>
                    <a:pt x="4744" y="12807"/>
                  </a:cubicBezTo>
                  <a:cubicBezTo>
                    <a:pt x="4426" y="12807"/>
                    <a:pt x="4109" y="12794"/>
                    <a:pt x="3792" y="12768"/>
                  </a:cubicBezTo>
                  <a:cubicBezTo>
                    <a:pt x="3254" y="12722"/>
                    <a:pt x="2462" y="12621"/>
                    <a:pt x="1782" y="12256"/>
                  </a:cubicBezTo>
                  <a:cubicBezTo>
                    <a:pt x="1138" y="11910"/>
                    <a:pt x="672" y="11348"/>
                    <a:pt x="536" y="10751"/>
                  </a:cubicBezTo>
                  <a:cubicBezTo>
                    <a:pt x="334" y="9861"/>
                    <a:pt x="814" y="8932"/>
                    <a:pt x="1278" y="8132"/>
                  </a:cubicBezTo>
                  <a:cubicBezTo>
                    <a:pt x="2409" y="6180"/>
                    <a:pt x="3643" y="4254"/>
                    <a:pt x="5047" y="2239"/>
                  </a:cubicBezTo>
                  <a:lnTo>
                    <a:pt x="5195" y="2025"/>
                  </a:lnTo>
                  <a:lnTo>
                    <a:pt x="4938" y="1991"/>
                  </a:lnTo>
                  <a:cubicBezTo>
                    <a:pt x="4235" y="1895"/>
                    <a:pt x="3521" y="1774"/>
                    <a:pt x="2815" y="1634"/>
                  </a:cubicBezTo>
                  <a:cubicBezTo>
                    <a:pt x="2701" y="1611"/>
                    <a:pt x="2587" y="1583"/>
                    <a:pt x="2537" y="1518"/>
                  </a:cubicBezTo>
                  <a:cubicBezTo>
                    <a:pt x="2511" y="1486"/>
                    <a:pt x="2502" y="1442"/>
                    <a:pt x="2512" y="1401"/>
                  </a:cubicBezTo>
                  <a:cubicBezTo>
                    <a:pt x="2538" y="1279"/>
                    <a:pt x="2687" y="1114"/>
                    <a:pt x="2866" y="1011"/>
                  </a:cubicBezTo>
                  <a:cubicBezTo>
                    <a:pt x="3669" y="556"/>
                    <a:pt x="4575" y="319"/>
                    <a:pt x="5492" y="319"/>
                  </a:cubicBezTo>
                  <a:cubicBezTo>
                    <a:pt x="5713" y="319"/>
                    <a:pt x="5936" y="333"/>
                    <a:pt x="6157" y="361"/>
                  </a:cubicBezTo>
                  <a:cubicBezTo>
                    <a:pt x="6659" y="424"/>
                    <a:pt x="7329" y="607"/>
                    <a:pt x="7675" y="1107"/>
                  </a:cubicBezTo>
                  <a:cubicBezTo>
                    <a:pt x="7844" y="1352"/>
                    <a:pt x="7893" y="1702"/>
                    <a:pt x="7797" y="2001"/>
                  </a:cubicBezTo>
                  <a:cubicBezTo>
                    <a:pt x="7727" y="2224"/>
                    <a:pt x="7583" y="2384"/>
                    <a:pt x="7394" y="2452"/>
                  </a:cubicBezTo>
                  <a:lnTo>
                    <a:pt x="7155" y="2540"/>
                  </a:lnTo>
                  <a:lnTo>
                    <a:pt x="7339" y="2718"/>
                  </a:lnTo>
                  <a:cubicBezTo>
                    <a:pt x="7644" y="3007"/>
                    <a:pt x="7644" y="3512"/>
                    <a:pt x="7339" y="4307"/>
                  </a:cubicBezTo>
                  <a:lnTo>
                    <a:pt x="6041" y="7708"/>
                  </a:lnTo>
                  <a:lnTo>
                    <a:pt x="6041" y="7708"/>
                  </a:lnTo>
                  <a:lnTo>
                    <a:pt x="6441" y="7460"/>
                  </a:lnTo>
                  <a:cubicBezTo>
                    <a:pt x="7211" y="6983"/>
                    <a:pt x="8106" y="6738"/>
                    <a:pt x="9003" y="6738"/>
                  </a:cubicBezTo>
                  <a:cubicBezTo>
                    <a:pt x="9536" y="6738"/>
                    <a:pt x="10070" y="6825"/>
                    <a:pt x="10578" y="7000"/>
                  </a:cubicBezTo>
                  <a:cubicBezTo>
                    <a:pt x="10594" y="7005"/>
                    <a:pt x="10610" y="7008"/>
                    <a:pt x="10626" y="7008"/>
                  </a:cubicBezTo>
                  <a:cubicBezTo>
                    <a:pt x="10692" y="7008"/>
                    <a:pt x="10753" y="6966"/>
                    <a:pt x="10777" y="6899"/>
                  </a:cubicBezTo>
                  <a:cubicBezTo>
                    <a:pt x="10805" y="6818"/>
                    <a:pt x="10762" y="6728"/>
                    <a:pt x="10681" y="6699"/>
                  </a:cubicBezTo>
                  <a:cubicBezTo>
                    <a:pt x="10140" y="6512"/>
                    <a:pt x="9573" y="6420"/>
                    <a:pt x="9006" y="6420"/>
                  </a:cubicBezTo>
                  <a:cubicBezTo>
                    <a:pt x="8197" y="6420"/>
                    <a:pt x="7389" y="6607"/>
                    <a:pt x="6662" y="6973"/>
                  </a:cubicBezTo>
                  <a:lnTo>
                    <a:pt x="7637" y="4420"/>
                  </a:lnTo>
                  <a:cubicBezTo>
                    <a:pt x="7838" y="3895"/>
                    <a:pt x="8048" y="3166"/>
                    <a:pt x="7701" y="2653"/>
                  </a:cubicBezTo>
                  <a:cubicBezTo>
                    <a:pt x="7887" y="2529"/>
                    <a:pt x="8025" y="2337"/>
                    <a:pt x="8102" y="2097"/>
                  </a:cubicBezTo>
                  <a:cubicBezTo>
                    <a:pt x="8226" y="1709"/>
                    <a:pt x="8162" y="1249"/>
                    <a:pt x="7939" y="927"/>
                  </a:cubicBezTo>
                  <a:cubicBezTo>
                    <a:pt x="7613" y="454"/>
                    <a:pt x="7011" y="149"/>
                    <a:pt x="6200" y="45"/>
                  </a:cubicBezTo>
                  <a:cubicBezTo>
                    <a:pt x="5966" y="15"/>
                    <a:pt x="5731" y="1"/>
                    <a:pt x="549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230;p43">
              <a:extLst>
                <a:ext uri="{FF2B5EF4-FFF2-40B4-BE49-F238E27FC236}">
                  <a16:creationId xmlns:a16="http://schemas.microsoft.com/office/drawing/2014/main" id="{CD517770-47DD-E692-D07C-049EB28E175E}"/>
                </a:ext>
              </a:extLst>
            </p:cNvPr>
            <p:cNvSpPr/>
            <p:nvPr/>
          </p:nvSpPr>
          <p:spPr>
            <a:xfrm>
              <a:off x="2850498" y="3777027"/>
              <a:ext cx="251149" cy="139299"/>
            </a:xfrm>
            <a:custGeom>
              <a:avLst/>
              <a:gdLst/>
              <a:ahLst/>
              <a:cxnLst/>
              <a:rect l="l" t="t" r="r" b="b"/>
              <a:pathLst>
                <a:path w="9918" h="5501" extrusionOk="0">
                  <a:moveTo>
                    <a:pt x="6784" y="1"/>
                  </a:moveTo>
                  <a:cubicBezTo>
                    <a:pt x="6279" y="1"/>
                    <a:pt x="5774" y="80"/>
                    <a:pt x="5282" y="191"/>
                  </a:cubicBezTo>
                  <a:cubicBezTo>
                    <a:pt x="3955" y="486"/>
                    <a:pt x="2652" y="1024"/>
                    <a:pt x="1655" y="1947"/>
                  </a:cubicBezTo>
                  <a:cubicBezTo>
                    <a:pt x="655" y="2871"/>
                    <a:pt x="0" y="4219"/>
                    <a:pt x="184" y="5500"/>
                  </a:cubicBezTo>
                  <a:cubicBezTo>
                    <a:pt x="2284" y="5450"/>
                    <a:pt x="4442" y="5386"/>
                    <a:pt x="6377" y="4565"/>
                  </a:cubicBezTo>
                  <a:cubicBezTo>
                    <a:pt x="7797" y="3962"/>
                    <a:pt x="9026" y="2972"/>
                    <a:pt x="9916" y="1357"/>
                  </a:cubicBezTo>
                  <a:lnTo>
                    <a:pt x="9918" y="1357"/>
                  </a:lnTo>
                  <a:cubicBezTo>
                    <a:pt x="9196" y="586"/>
                    <a:pt x="8216" y="108"/>
                    <a:pt x="7164" y="17"/>
                  </a:cubicBezTo>
                  <a:cubicBezTo>
                    <a:pt x="7038" y="6"/>
                    <a:pt x="6911" y="1"/>
                    <a:pt x="678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231;p43">
              <a:extLst>
                <a:ext uri="{FF2B5EF4-FFF2-40B4-BE49-F238E27FC236}">
                  <a16:creationId xmlns:a16="http://schemas.microsoft.com/office/drawing/2014/main" id="{7F4F9DB6-6908-E4EF-E674-E0B0D285DB5F}"/>
                </a:ext>
              </a:extLst>
            </p:cNvPr>
            <p:cNvSpPr/>
            <p:nvPr/>
          </p:nvSpPr>
          <p:spPr>
            <a:xfrm>
              <a:off x="2728874" y="3434363"/>
              <a:ext cx="53912" cy="211620"/>
            </a:xfrm>
            <a:custGeom>
              <a:avLst/>
              <a:gdLst/>
              <a:ahLst/>
              <a:cxnLst/>
              <a:rect l="l" t="t" r="r" b="b"/>
              <a:pathLst>
                <a:path w="2129" h="8357" extrusionOk="0">
                  <a:moveTo>
                    <a:pt x="184" y="0"/>
                  </a:moveTo>
                  <a:cubicBezTo>
                    <a:pt x="126" y="0"/>
                    <a:pt x="71" y="31"/>
                    <a:pt x="42" y="84"/>
                  </a:cubicBezTo>
                  <a:cubicBezTo>
                    <a:pt x="1" y="162"/>
                    <a:pt x="30" y="258"/>
                    <a:pt x="107" y="299"/>
                  </a:cubicBezTo>
                  <a:cubicBezTo>
                    <a:pt x="1422" y="1011"/>
                    <a:pt x="1668" y="2792"/>
                    <a:pt x="1712" y="3523"/>
                  </a:cubicBezTo>
                  <a:cubicBezTo>
                    <a:pt x="1807" y="5111"/>
                    <a:pt x="1494" y="6696"/>
                    <a:pt x="803" y="8127"/>
                  </a:cubicBezTo>
                  <a:cubicBezTo>
                    <a:pt x="752" y="8233"/>
                    <a:pt x="829" y="8355"/>
                    <a:pt x="946" y="8357"/>
                  </a:cubicBezTo>
                  <a:cubicBezTo>
                    <a:pt x="1007" y="8355"/>
                    <a:pt x="1064" y="8321"/>
                    <a:pt x="1090" y="8265"/>
                  </a:cubicBezTo>
                  <a:cubicBezTo>
                    <a:pt x="1805" y="6784"/>
                    <a:pt x="2128" y="5145"/>
                    <a:pt x="2030" y="3504"/>
                  </a:cubicBezTo>
                  <a:cubicBezTo>
                    <a:pt x="1929" y="1843"/>
                    <a:pt x="1284" y="573"/>
                    <a:pt x="258" y="19"/>
                  </a:cubicBezTo>
                  <a:cubicBezTo>
                    <a:pt x="234" y="6"/>
                    <a:pt x="209" y="0"/>
                    <a:pt x="1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232;p43">
              <a:extLst>
                <a:ext uri="{FF2B5EF4-FFF2-40B4-BE49-F238E27FC236}">
                  <a16:creationId xmlns:a16="http://schemas.microsoft.com/office/drawing/2014/main" id="{4E37F91E-08F3-A76D-5FFA-3B7D088B935F}"/>
                </a:ext>
              </a:extLst>
            </p:cNvPr>
            <p:cNvSpPr/>
            <p:nvPr/>
          </p:nvSpPr>
          <p:spPr>
            <a:xfrm>
              <a:off x="2445059" y="3520054"/>
              <a:ext cx="233144" cy="123700"/>
            </a:xfrm>
            <a:custGeom>
              <a:avLst/>
              <a:gdLst/>
              <a:ahLst/>
              <a:cxnLst/>
              <a:rect l="l" t="t" r="r" b="b"/>
              <a:pathLst>
                <a:path w="9207" h="4885" extrusionOk="0">
                  <a:moveTo>
                    <a:pt x="4188" y="0"/>
                  </a:moveTo>
                  <a:cubicBezTo>
                    <a:pt x="4130" y="0"/>
                    <a:pt x="4074" y="32"/>
                    <a:pt x="4046" y="89"/>
                  </a:cubicBezTo>
                  <a:cubicBezTo>
                    <a:pt x="3841" y="498"/>
                    <a:pt x="3673" y="857"/>
                    <a:pt x="3542" y="1224"/>
                  </a:cubicBezTo>
                  <a:cubicBezTo>
                    <a:pt x="3099" y="828"/>
                    <a:pt x="2367" y="251"/>
                    <a:pt x="1580" y="251"/>
                  </a:cubicBezTo>
                  <a:cubicBezTo>
                    <a:pt x="1356" y="251"/>
                    <a:pt x="1127" y="298"/>
                    <a:pt x="900" y="408"/>
                  </a:cubicBezTo>
                  <a:cubicBezTo>
                    <a:pt x="538" y="585"/>
                    <a:pt x="290" y="881"/>
                    <a:pt x="188" y="1264"/>
                  </a:cubicBezTo>
                  <a:cubicBezTo>
                    <a:pt x="0" y="1952"/>
                    <a:pt x="298" y="2740"/>
                    <a:pt x="610" y="3204"/>
                  </a:cubicBezTo>
                  <a:cubicBezTo>
                    <a:pt x="1410" y="4401"/>
                    <a:pt x="2788" y="4885"/>
                    <a:pt x="3987" y="4885"/>
                  </a:cubicBezTo>
                  <a:cubicBezTo>
                    <a:pt x="4620" y="4885"/>
                    <a:pt x="5203" y="4749"/>
                    <a:pt x="5626" y="4513"/>
                  </a:cubicBezTo>
                  <a:cubicBezTo>
                    <a:pt x="7063" y="3819"/>
                    <a:pt x="8284" y="2748"/>
                    <a:pt x="9160" y="1413"/>
                  </a:cubicBezTo>
                  <a:cubicBezTo>
                    <a:pt x="9207" y="1339"/>
                    <a:pt x="9187" y="1240"/>
                    <a:pt x="9114" y="1193"/>
                  </a:cubicBezTo>
                  <a:cubicBezTo>
                    <a:pt x="9087" y="1175"/>
                    <a:pt x="9057" y="1166"/>
                    <a:pt x="9027" y="1166"/>
                  </a:cubicBezTo>
                  <a:cubicBezTo>
                    <a:pt x="8975" y="1166"/>
                    <a:pt x="8924" y="1192"/>
                    <a:pt x="8894" y="1238"/>
                  </a:cubicBezTo>
                  <a:cubicBezTo>
                    <a:pt x="8048" y="2528"/>
                    <a:pt x="6868" y="3561"/>
                    <a:pt x="5479" y="4231"/>
                  </a:cubicBezTo>
                  <a:cubicBezTo>
                    <a:pt x="5090" y="4449"/>
                    <a:pt x="4554" y="4573"/>
                    <a:pt x="3974" y="4573"/>
                  </a:cubicBezTo>
                  <a:cubicBezTo>
                    <a:pt x="2873" y="4573"/>
                    <a:pt x="1609" y="4127"/>
                    <a:pt x="874" y="3028"/>
                  </a:cubicBezTo>
                  <a:cubicBezTo>
                    <a:pt x="579" y="2585"/>
                    <a:pt x="346" y="1893"/>
                    <a:pt x="494" y="1346"/>
                  </a:cubicBezTo>
                  <a:cubicBezTo>
                    <a:pt x="574" y="1051"/>
                    <a:pt x="758" y="832"/>
                    <a:pt x="1040" y="694"/>
                  </a:cubicBezTo>
                  <a:cubicBezTo>
                    <a:pt x="1222" y="605"/>
                    <a:pt x="1405" y="566"/>
                    <a:pt x="1588" y="566"/>
                  </a:cubicBezTo>
                  <a:cubicBezTo>
                    <a:pt x="2255" y="566"/>
                    <a:pt x="2923" y="1082"/>
                    <a:pt x="3510" y="1621"/>
                  </a:cubicBezTo>
                  <a:lnTo>
                    <a:pt x="3697" y="1792"/>
                  </a:lnTo>
                  <a:lnTo>
                    <a:pt x="3771" y="1551"/>
                  </a:lnTo>
                  <a:cubicBezTo>
                    <a:pt x="3901" y="1122"/>
                    <a:pt x="4088" y="713"/>
                    <a:pt x="4331" y="231"/>
                  </a:cubicBezTo>
                  <a:cubicBezTo>
                    <a:pt x="4370" y="153"/>
                    <a:pt x="4339" y="56"/>
                    <a:pt x="4260" y="17"/>
                  </a:cubicBezTo>
                  <a:cubicBezTo>
                    <a:pt x="4237" y="6"/>
                    <a:pt x="4212" y="0"/>
                    <a:pt x="418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233;p43">
              <a:extLst>
                <a:ext uri="{FF2B5EF4-FFF2-40B4-BE49-F238E27FC236}">
                  <a16:creationId xmlns:a16="http://schemas.microsoft.com/office/drawing/2014/main" id="{AD149F50-CC19-3B89-3065-31E7BBD90963}"/>
                </a:ext>
              </a:extLst>
            </p:cNvPr>
            <p:cNvSpPr/>
            <p:nvPr/>
          </p:nvSpPr>
          <p:spPr>
            <a:xfrm>
              <a:off x="2494210" y="3647958"/>
              <a:ext cx="23018" cy="66472"/>
            </a:xfrm>
            <a:custGeom>
              <a:avLst/>
              <a:gdLst/>
              <a:ahLst/>
              <a:cxnLst/>
              <a:rect l="l" t="t" r="r" b="b"/>
              <a:pathLst>
                <a:path w="909" h="2625" extrusionOk="0">
                  <a:moveTo>
                    <a:pt x="297" y="1"/>
                  </a:moveTo>
                  <a:cubicBezTo>
                    <a:pt x="268" y="1"/>
                    <a:pt x="238" y="9"/>
                    <a:pt x="212" y="26"/>
                  </a:cubicBezTo>
                  <a:cubicBezTo>
                    <a:pt x="139" y="73"/>
                    <a:pt x="116" y="170"/>
                    <a:pt x="162" y="243"/>
                  </a:cubicBezTo>
                  <a:cubicBezTo>
                    <a:pt x="569" y="880"/>
                    <a:pt x="524" y="1774"/>
                    <a:pt x="54" y="2367"/>
                  </a:cubicBezTo>
                  <a:cubicBezTo>
                    <a:pt x="1" y="2435"/>
                    <a:pt x="12" y="2536"/>
                    <a:pt x="82" y="2590"/>
                  </a:cubicBezTo>
                  <a:cubicBezTo>
                    <a:pt x="110" y="2613"/>
                    <a:pt x="144" y="2625"/>
                    <a:pt x="180" y="2625"/>
                  </a:cubicBezTo>
                  <a:cubicBezTo>
                    <a:pt x="229" y="2625"/>
                    <a:pt x="274" y="2602"/>
                    <a:pt x="305" y="2564"/>
                  </a:cubicBezTo>
                  <a:cubicBezTo>
                    <a:pt x="855" y="1868"/>
                    <a:pt x="909" y="820"/>
                    <a:pt x="431" y="72"/>
                  </a:cubicBezTo>
                  <a:cubicBezTo>
                    <a:pt x="400" y="26"/>
                    <a:pt x="349" y="1"/>
                    <a:pt x="29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234;p43">
              <a:extLst>
                <a:ext uri="{FF2B5EF4-FFF2-40B4-BE49-F238E27FC236}">
                  <a16:creationId xmlns:a16="http://schemas.microsoft.com/office/drawing/2014/main" id="{A40CE17F-96D1-CEF7-4EC6-2078E893BB04}"/>
                </a:ext>
              </a:extLst>
            </p:cNvPr>
            <p:cNvSpPr/>
            <p:nvPr/>
          </p:nvSpPr>
          <p:spPr>
            <a:xfrm>
              <a:off x="2387805" y="3690348"/>
              <a:ext cx="60850" cy="48113"/>
            </a:xfrm>
            <a:custGeom>
              <a:avLst/>
              <a:gdLst/>
              <a:ahLst/>
              <a:cxnLst/>
              <a:rect l="l" t="t" r="r" b="b"/>
              <a:pathLst>
                <a:path w="2403" h="1900" extrusionOk="0">
                  <a:moveTo>
                    <a:pt x="175" y="1"/>
                  </a:moveTo>
                  <a:cubicBezTo>
                    <a:pt x="103" y="1"/>
                    <a:pt x="38" y="50"/>
                    <a:pt x="20" y="124"/>
                  </a:cubicBezTo>
                  <a:cubicBezTo>
                    <a:pt x="0" y="209"/>
                    <a:pt x="52" y="295"/>
                    <a:pt x="139" y="315"/>
                  </a:cubicBezTo>
                  <a:cubicBezTo>
                    <a:pt x="970" y="514"/>
                    <a:pt x="1678" y="1058"/>
                    <a:pt x="2080" y="1813"/>
                  </a:cubicBezTo>
                  <a:cubicBezTo>
                    <a:pt x="2108" y="1867"/>
                    <a:pt x="2162" y="1899"/>
                    <a:pt x="2222" y="1899"/>
                  </a:cubicBezTo>
                  <a:cubicBezTo>
                    <a:pt x="2246" y="1899"/>
                    <a:pt x="2273" y="1893"/>
                    <a:pt x="2295" y="1880"/>
                  </a:cubicBezTo>
                  <a:cubicBezTo>
                    <a:pt x="2374" y="1839"/>
                    <a:pt x="2403" y="1743"/>
                    <a:pt x="2362" y="1666"/>
                  </a:cubicBezTo>
                  <a:cubicBezTo>
                    <a:pt x="1916" y="830"/>
                    <a:pt x="1133" y="225"/>
                    <a:pt x="210" y="5"/>
                  </a:cubicBezTo>
                  <a:cubicBezTo>
                    <a:pt x="198" y="2"/>
                    <a:pt x="186" y="1"/>
                    <a:pt x="1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235;p43">
              <a:extLst>
                <a:ext uri="{FF2B5EF4-FFF2-40B4-BE49-F238E27FC236}">
                  <a16:creationId xmlns:a16="http://schemas.microsoft.com/office/drawing/2014/main" id="{7C65E55F-1D82-03AC-BD65-D8A19ED4EBE3}"/>
                </a:ext>
              </a:extLst>
            </p:cNvPr>
            <p:cNvSpPr/>
            <p:nvPr/>
          </p:nvSpPr>
          <p:spPr>
            <a:xfrm>
              <a:off x="2352176" y="3494959"/>
              <a:ext cx="35679" cy="66902"/>
            </a:xfrm>
            <a:custGeom>
              <a:avLst/>
              <a:gdLst/>
              <a:ahLst/>
              <a:cxnLst/>
              <a:rect l="l" t="t" r="r" b="b"/>
              <a:pathLst>
                <a:path w="1409" h="2642" extrusionOk="0">
                  <a:moveTo>
                    <a:pt x="953" y="1"/>
                  </a:moveTo>
                  <a:cubicBezTo>
                    <a:pt x="936" y="1"/>
                    <a:pt x="919" y="3"/>
                    <a:pt x="902" y="9"/>
                  </a:cubicBezTo>
                  <a:cubicBezTo>
                    <a:pt x="817" y="38"/>
                    <a:pt x="773" y="128"/>
                    <a:pt x="802" y="211"/>
                  </a:cubicBezTo>
                  <a:cubicBezTo>
                    <a:pt x="1060" y="964"/>
                    <a:pt x="770" y="1885"/>
                    <a:pt x="124" y="2353"/>
                  </a:cubicBezTo>
                  <a:cubicBezTo>
                    <a:pt x="0" y="2444"/>
                    <a:pt x="64" y="2640"/>
                    <a:pt x="219" y="2642"/>
                  </a:cubicBezTo>
                  <a:cubicBezTo>
                    <a:pt x="251" y="2642"/>
                    <a:pt x="284" y="2630"/>
                    <a:pt x="312" y="2611"/>
                  </a:cubicBezTo>
                  <a:cubicBezTo>
                    <a:pt x="1076" y="2055"/>
                    <a:pt x="1409" y="1003"/>
                    <a:pt x="1104" y="108"/>
                  </a:cubicBezTo>
                  <a:cubicBezTo>
                    <a:pt x="1081" y="42"/>
                    <a:pt x="1019" y="1"/>
                    <a:pt x="95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236;p43">
              <a:extLst>
                <a:ext uri="{FF2B5EF4-FFF2-40B4-BE49-F238E27FC236}">
                  <a16:creationId xmlns:a16="http://schemas.microsoft.com/office/drawing/2014/main" id="{D7EB60D1-C4FA-0B34-E4EB-7809F3B071DD}"/>
                </a:ext>
              </a:extLst>
            </p:cNvPr>
            <p:cNvSpPr/>
            <p:nvPr/>
          </p:nvSpPr>
          <p:spPr>
            <a:xfrm>
              <a:off x="2417356" y="3479639"/>
              <a:ext cx="40339" cy="47024"/>
            </a:xfrm>
            <a:custGeom>
              <a:avLst/>
              <a:gdLst/>
              <a:ahLst/>
              <a:cxnLst/>
              <a:rect l="l" t="t" r="r" b="b"/>
              <a:pathLst>
                <a:path w="1593" h="1857" extrusionOk="0">
                  <a:moveTo>
                    <a:pt x="182" y="0"/>
                  </a:moveTo>
                  <a:cubicBezTo>
                    <a:pt x="120" y="0"/>
                    <a:pt x="61" y="37"/>
                    <a:pt x="35" y="97"/>
                  </a:cubicBezTo>
                  <a:cubicBezTo>
                    <a:pt x="0" y="179"/>
                    <a:pt x="39" y="273"/>
                    <a:pt x="121" y="308"/>
                  </a:cubicBezTo>
                  <a:cubicBezTo>
                    <a:pt x="698" y="554"/>
                    <a:pt x="1146" y="1111"/>
                    <a:pt x="1265" y="1727"/>
                  </a:cubicBezTo>
                  <a:cubicBezTo>
                    <a:pt x="1280" y="1802"/>
                    <a:pt x="1345" y="1856"/>
                    <a:pt x="1422" y="1856"/>
                  </a:cubicBezTo>
                  <a:cubicBezTo>
                    <a:pt x="1432" y="1856"/>
                    <a:pt x="1441" y="1854"/>
                    <a:pt x="1451" y="1853"/>
                  </a:cubicBezTo>
                  <a:cubicBezTo>
                    <a:pt x="1537" y="1837"/>
                    <a:pt x="1593" y="1753"/>
                    <a:pt x="1577" y="1667"/>
                  </a:cubicBezTo>
                  <a:cubicBezTo>
                    <a:pt x="1432" y="932"/>
                    <a:pt x="934" y="314"/>
                    <a:pt x="246" y="14"/>
                  </a:cubicBezTo>
                  <a:cubicBezTo>
                    <a:pt x="225" y="5"/>
                    <a:pt x="204" y="0"/>
                    <a:pt x="18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237;p43">
              <a:extLst>
                <a:ext uri="{FF2B5EF4-FFF2-40B4-BE49-F238E27FC236}">
                  <a16:creationId xmlns:a16="http://schemas.microsoft.com/office/drawing/2014/main" id="{2BD0BB14-C16B-7126-CCC4-21BD078BBE5B}"/>
                </a:ext>
              </a:extLst>
            </p:cNvPr>
            <p:cNvSpPr/>
            <p:nvPr/>
          </p:nvSpPr>
          <p:spPr>
            <a:xfrm>
              <a:off x="2565670" y="3825697"/>
              <a:ext cx="49050" cy="112913"/>
            </a:xfrm>
            <a:custGeom>
              <a:avLst/>
              <a:gdLst/>
              <a:ahLst/>
              <a:cxnLst/>
              <a:rect l="l" t="t" r="r" b="b"/>
              <a:pathLst>
                <a:path w="1937" h="4459" extrusionOk="0">
                  <a:moveTo>
                    <a:pt x="1245" y="0"/>
                  </a:moveTo>
                  <a:cubicBezTo>
                    <a:pt x="1178" y="0"/>
                    <a:pt x="1116" y="43"/>
                    <a:pt x="1094" y="110"/>
                  </a:cubicBezTo>
                  <a:cubicBezTo>
                    <a:pt x="1068" y="193"/>
                    <a:pt x="1114" y="284"/>
                    <a:pt x="1197" y="310"/>
                  </a:cubicBezTo>
                  <a:cubicBezTo>
                    <a:pt x="1500" y="409"/>
                    <a:pt x="1606" y="846"/>
                    <a:pt x="1554" y="1228"/>
                  </a:cubicBezTo>
                  <a:cubicBezTo>
                    <a:pt x="1467" y="1871"/>
                    <a:pt x="987" y="2517"/>
                    <a:pt x="393" y="2517"/>
                  </a:cubicBezTo>
                  <a:cubicBezTo>
                    <a:pt x="365" y="2517"/>
                    <a:pt x="337" y="2515"/>
                    <a:pt x="308" y="2512"/>
                  </a:cubicBezTo>
                  <a:lnTo>
                    <a:pt x="0" y="2480"/>
                  </a:lnTo>
                  <a:lnTo>
                    <a:pt x="1079" y="4377"/>
                  </a:lnTo>
                  <a:cubicBezTo>
                    <a:pt x="1109" y="4428"/>
                    <a:pt x="1161" y="4459"/>
                    <a:pt x="1218" y="4459"/>
                  </a:cubicBezTo>
                  <a:cubicBezTo>
                    <a:pt x="1246" y="4459"/>
                    <a:pt x="1273" y="4451"/>
                    <a:pt x="1298" y="4436"/>
                  </a:cubicBezTo>
                  <a:cubicBezTo>
                    <a:pt x="1374" y="4393"/>
                    <a:pt x="1401" y="4296"/>
                    <a:pt x="1357" y="4219"/>
                  </a:cubicBezTo>
                  <a:lnTo>
                    <a:pt x="563" y="2824"/>
                  </a:lnTo>
                  <a:cubicBezTo>
                    <a:pt x="1260" y="2724"/>
                    <a:pt x="1771" y="1994"/>
                    <a:pt x="1870" y="1270"/>
                  </a:cubicBezTo>
                  <a:cubicBezTo>
                    <a:pt x="1937" y="775"/>
                    <a:pt x="1787" y="168"/>
                    <a:pt x="1295" y="8"/>
                  </a:cubicBezTo>
                  <a:cubicBezTo>
                    <a:pt x="1278" y="3"/>
                    <a:pt x="1261" y="0"/>
                    <a:pt x="12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238;p43">
              <a:extLst>
                <a:ext uri="{FF2B5EF4-FFF2-40B4-BE49-F238E27FC236}">
                  <a16:creationId xmlns:a16="http://schemas.microsoft.com/office/drawing/2014/main" id="{1B12736C-3977-600A-4504-96C833BAF0FD}"/>
                </a:ext>
              </a:extLst>
            </p:cNvPr>
            <p:cNvSpPr/>
            <p:nvPr/>
          </p:nvSpPr>
          <p:spPr>
            <a:xfrm>
              <a:off x="2623861" y="3599947"/>
              <a:ext cx="24208" cy="71258"/>
            </a:xfrm>
            <a:custGeom>
              <a:avLst/>
              <a:gdLst/>
              <a:ahLst/>
              <a:cxnLst/>
              <a:rect l="l" t="t" r="r" b="b"/>
              <a:pathLst>
                <a:path w="956" h="2814" extrusionOk="0">
                  <a:moveTo>
                    <a:pt x="195" y="0"/>
                  </a:moveTo>
                  <a:cubicBezTo>
                    <a:pt x="103" y="5"/>
                    <a:pt x="33" y="65"/>
                    <a:pt x="30" y="153"/>
                  </a:cubicBezTo>
                  <a:cubicBezTo>
                    <a:pt x="1" y="1047"/>
                    <a:pt x="203" y="1935"/>
                    <a:pt x="619" y="2727"/>
                  </a:cubicBezTo>
                  <a:cubicBezTo>
                    <a:pt x="646" y="2780"/>
                    <a:pt x="700" y="2812"/>
                    <a:pt x="760" y="2812"/>
                  </a:cubicBezTo>
                  <a:lnTo>
                    <a:pt x="760" y="2814"/>
                  </a:lnTo>
                  <a:cubicBezTo>
                    <a:pt x="879" y="2814"/>
                    <a:pt x="956" y="2687"/>
                    <a:pt x="901" y="2581"/>
                  </a:cubicBezTo>
                  <a:cubicBezTo>
                    <a:pt x="511" y="1836"/>
                    <a:pt x="320" y="1003"/>
                    <a:pt x="348" y="163"/>
                  </a:cubicBezTo>
                  <a:cubicBezTo>
                    <a:pt x="351" y="75"/>
                    <a:pt x="283" y="2"/>
                    <a:pt x="19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239;p43">
              <a:extLst>
                <a:ext uri="{FF2B5EF4-FFF2-40B4-BE49-F238E27FC236}">
                  <a16:creationId xmlns:a16="http://schemas.microsoft.com/office/drawing/2014/main" id="{DB1FD91F-438A-6DA2-9197-C9A751F7AF1E}"/>
                </a:ext>
              </a:extLst>
            </p:cNvPr>
            <p:cNvSpPr/>
            <p:nvPr/>
          </p:nvSpPr>
          <p:spPr>
            <a:xfrm>
              <a:off x="2498135" y="3662670"/>
              <a:ext cx="122789" cy="168091"/>
            </a:xfrm>
            <a:custGeom>
              <a:avLst/>
              <a:gdLst/>
              <a:ahLst/>
              <a:cxnLst/>
              <a:rect l="l" t="t" r="r" b="b"/>
              <a:pathLst>
                <a:path w="4849" h="6638" extrusionOk="0">
                  <a:moveTo>
                    <a:pt x="2614" y="0"/>
                  </a:moveTo>
                  <a:cubicBezTo>
                    <a:pt x="1445" y="0"/>
                    <a:pt x="381" y="1334"/>
                    <a:pt x="194" y="3080"/>
                  </a:cubicBezTo>
                  <a:cubicBezTo>
                    <a:pt x="0" y="4909"/>
                    <a:pt x="840" y="6497"/>
                    <a:pt x="2071" y="6629"/>
                  </a:cubicBezTo>
                  <a:cubicBezTo>
                    <a:pt x="2125" y="6635"/>
                    <a:pt x="2180" y="6638"/>
                    <a:pt x="2235" y="6638"/>
                  </a:cubicBezTo>
                  <a:cubicBezTo>
                    <a:pt x="3404" y="6638"/>
                    <a:pt x="4467" y="5304"/>
                    <a:pt x="4654" y="3556"/>
                  </a:cubicBezTo>
                  <a:cubicBezTo>
                    <a:pt x="4848" y="1729"/>
                    <a:pt x="4009" y="140"/>
                    <a:pt x="2778" y="9"/>
                  </a:cubicBezTo>
                  <a:cubicBezTo>
                    <a:pt x="2723" y="3"/>
                    <a:pt x="2669" y="0"/>
                    <a:pt x="26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240;p43">
              <a:extLst>
                <a:ext uri="{FF2B5EF4-FFF2-40B4-BE49-F238E27FC236}">
                  <a16:creationId xmlns:a16="http://schemas.microsoft.com/office/drawing/2014/main" id="{47E345D5-DDB1-CBED-9381-332F2690E86F}"/>
                </a:ext>
              </a:extLst>
            </p:cNvPr>
            <p:cNvSpPr/>
            <p:nvPr/>
          </p:nvSpPr>
          <p:spPr>
            <a:xfrm>
              <a:off x="1762339" y="4357646"/>
              <a:ext cx="575986" cy="422759"/>
            </a:xfrm>
            <a:custGeom>
              <a:avLst/>
              <a:gdLst/>
              <a:ahLst/>
              <a:cxnLst/>
              <a:rect l="l" t="t" r="r" b="b"/>
              <a:pathLst>
                <a:path w="22746" h="16695" extrusionOk="0">
                  <a:moveTo>
                    <a:pt x="7174" y="0"/>
                  </a:moveTo>
                  <a:cubicBezTo>
                    <a:pt x="6453" y="0"/>
                    <a:pt x="5776" y="186"/>
                    <a:pt x="5204" y="558"/>
                  </a:cubicBezTo>
                  <a:cubicBezTo>
                    <a:pt x="4042" y="1313"/>
                    <a:pt x="3401" y="2790"/>
                    <a:pt x="3492" y="4505"/>
                  </a:cubicBezTo>
                  <a:cubicBezTo>
                    <a:pt x="3530" y="5227"/>
                    <a:pt x="3675" y="5902"/>
                    <a:pt x="3815" y="6554"/>
                  </a:cubicBezTo>
                  <a:cubicBezTo>
                    <a:pt x="3913" y="7015"/>
                    <a:pt x="4006" y="7449"/>
                    <a:pt x="4058" y="7876"/>
                  </a:cubicBezTo>
                  <a:cubicBezTo>
                    <a:pt x="4377" y="10526"/>
                    <a:pt x="2980" y="13296"/>
                    <a:pt x="658" y="14611"/>
                  </a:cubicBezTo>
                  <a:cubicBezTo>
                    <a:pt x="217" y="14862"/>
                    <a:pt x="1" y="15376"/>
                    <a:pt x="129" y="15865"/>
                  </a:cubicBezTo>
                  <a:cubicBezTo>
                    <a:pt x="260" y="16354"/>
                    <a:pt x="702" y="16695"/>
                    <a:pt x="1207" y="16695"/>
                  </a:cubicBezTo>
                  <a:cubicBezTo>
                    <a:pt x="1399" y="16695"/>
                    <a:pt x="1588" y="16646"/>
                    <a:pt x="1756" y="16550"/>
                  </a:cubicBezTo>
                  <a:cubicBezTo>
                    <a:pt x="4839" y="14802"/>
                    <a:pt x="6694" y="11126"/>
                    <a:pt x="6270" y="7608"/>
                  </a:cubicBezTo>
                  <a:cubicBezTo>
                    <a:pt x="6206" y="7080"/>
                    <a:pt x="6097" y="6577"/>
                    <a:pt x="5993" y="6088"/>
                  </a:cubicBezTo>
                  <a:cubicBezTo>
                    <a:pt x="5866" y="5494"/>
                    <a:pt x="5745" y="4932"/>
                    <a:pt x="5717" y="4387"/>
                  </a:cubicBezTo>
                  <a:cubicBezTo>
                    <a:pt x="5682" y="3716"/>
                    <a:pt x="5845" y="2798"/>
                    <a:pt x="6418" y="2425"/>
                  </a:cubicBezTo>
                  <a:cubicBezTo>
                    <a:pt x="6633" y="2285"/>
                    <a:pt x="6891" y="2229"/>
                    <a:pt x="7160" y="2229"/>
                  </a:cubicBezTo>
                  <a:cubicBezTo>
                    <a:pt x="7610" y="2229"/>
                    <a:pt x="8093" y="2386"/>
                    <a:pt x="8458" y="2575"/>
                  </a:cubicBezTo>
                  <a:cubicBezTo>
                    <a:pt x="8979" y="2844"/>
                    <a:pt x="9470" y="3225"/>
                    <a:pt x="9990" y="3628"/>
                  </a:cubicBezTo>
                  <a:cubicBezTo>
                    <a:pt x="10327" y="3888"/>
                    <a:pt x="10678" y="4159"/>
                    <a:pt x="11051" y="4412"/>
                  </a:cubicBezTo>
                  <a:cubicBezTo>
                    <a:pt x="12782" y="5578"/>
                    <a:pt x="14872" y="6170"/>
                    <a:pt x="16959" y="6170"/>
                  </a:cubicBezTo>
                  <a:cubicBezTo>
                    <a:pt x="18710" y="6170"/>
                    <a:pt x="20459" y="5754"/>
                    <a:pt x="21994" y="4912"/>
                  </a:cubicBezTo>
                  <a:cubicBezTo>
                    <a:pt x="22542" y="4620"/>
                    <a:pt x="22746" y="3937"/>
                    <a:pt x="22446" y="3393"/>
                  </a:cubicBezTo>
                  <a:cubicBezTo>
                    <a:pt x="22243" y="3023"/>
                    <a:pt x="21862" y="2815"/>
                    <a:pt x="21469" y="2815"/>
                  </a:cubicBezTo>
                  <a:cubicBezTo>
                    <a:pt x="21284" y="2815"/>
                    <a:pt x="21095" y="2862"/>
                    <a:pt x="20922" y="2959"/>
                  </a:cubicBezTo>
                  <a:cubicBezTo>
                    <a:pt x="19712" y="3623"/>
                    <a:pt x="18333" y="3951"/>
                    <a:pt x="16952" y="3951"/>
                  </a:cubicBezTo>
                  <a:cubicBezTo>
                    <a:pt x="15307" y="3951"/>
                    <a:pt x="13660" y="3485"/>
                    <a:pt x="12297" y="2565"/>
                  </a:cubicBezTo>
                  <a:cubicBezTo>
                    <a:pt x="11984" y="2355"/>
                    <a:pt x="11677" y="2117"/>
                    <a:pt x="11354" y="1867"/>
                  </a:cubicBezTo>
                  <a:cubicBezTo>
                    <a:pt x="10777" y="1420"/>
                    <a:pt x="10182" y="959"/>
                    <a:pt x="9480" y="596"/>
                  </a:cubicBezTo>
                  <a:cubicBezTo>
                    <a:pt x="8711" y="199"/>
                    <a:pt x="7919" y="0"/>
                    <a:pt x="71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241;p43">
              <a:extLst>
                <a:ext uri="{FF2B5EF4-FFF2-40B4-BE49-F238E27FC236}">
                  <a16:creationId xmlns:a16="http://schemas.microsoft.com/office/drawing/2014/main" id="{062BF08E-7F96-A548-0A0D-BCD5B1F1AA5F}"/>
                </a:ext>
              </a:extLst>
            </p:cNvPr>
            <p:cNvSpPr/>
            <p:nvPr/>
          </p:nvSpPr>
          <p:spPr>
            <a:xfrm>
              <a:off x="1162930" y="3819214"/>
              <a:ext cx="521137" cy="728376"/>
            </a:xfrm>
            <a:custGeom>
              <a:avLst/>
              <a:gdLst/>
              <a:ahLst/>
              <a:cxnLst/>
              <a:rect l="l" t="t" r="r" b="b"/>
              <a:pathLst>
                <a:path w="20580" h="28764" extrusionOk="0">
                  <a:moveTo>
                    <a:pt x="6560" y="1"/>
                  </a:moveTo>
                  <a:cubicBezTo>
                    <a:pt x="5408" y="1"/>
                    <a:pt x="4228" y="484"/>
                    <a:pt x="3352" y="1259"/>
                  </a:cubicBezTo>
                  <a:cubicBezTo>
                    <a:pt x="2037" y="2421"/>
                    <a:pt x="1310" y="4118"/>
                    <a:pt x="887" y="5822"/>
                  </a:cubicBezTo>
                  <a:cubicBezTo>
                    <a:pt x="1" y="9387"/>
                    <a:pt x="376" y="13433"/>
                    <a:pt x="2659" y="16310"/>
                  </a:cubicBezTo>
                  <a:cubicBezTo>
                    <a:pt x="4780" y="18983"/>
                    <a:pt x="8176" y="20273"/>
                    <a:pt x="11464" y="21185"/>
                  </a:cubicBezTo>
                  <a:cubicBezTo>
                    <a:pt x="12836" y="21567"/>
                    <a:pt x="14243" y="21912"/>
                    <a:pt x="15467" y="22639"/>
                  </a:cubicBezTo>
                  <a:cubicBezTo>
                    <a:pt x="16691" y="23368"/>
                    <a:pt x="17733" y="24558"/>
                    <a:pt x="17891" y="25973"/>
                  </a:cubicBezTo>
                  <a:lnTo>
                    <a:pt x="17890" y="25973"/>
                  </a:lnTo>
                  <a:cubicBezTo>
                    <a:pt x="17968" y="26661"/>
                    <a:pt x="17839" y="27318"/>
                    <a:pt x="17718" y="27911"/>
                  </a:cubicBezTo>
                  <a:cubicBezTo>
                    <a:pt x="18413" y="28144"/>
                    <a:pt x="19089" y="28428"/>
                    <a:pt x="19741" y="28764"/>
                  </a:cubicBezTo>
                  <a:cubicBezTo>
                    <a:pt x="20579" y="26687"/>
                    <a:pt x="19960" y="23950"/>
                    <a:pt x="18680" y="21956"/>
                  </a:cubicBezTo>
                  <a:cubicBezTo>
                    <a:pt x="17014" y="19361"/>
                    <a:pt x="14499" y="17355"/>
                    <a:pt x="13071" y="14621"/>
                  </a:cubicBezTo>
                  <a:cubicBezTo>
                    <a:pt x="11672" y="11943"/>
                    <a:pt x="11451" y="8832"/>
                    <a:pt x="11030" y="5838"/>
                  </a:cubicBezTo>
                  <a:cubicBezTo>
                    <a:pt x="10733" y="3733"/>
                    <a:pt x="10124" y="1360"/>
                    <a:pt x="8231" y="390"/>
                  </a:cubicBezTo>
                  <a:cubicBezTo>
                    <a:pt x="7709" y="123"/>
                    <a:pt x="7138" y="1"/>
                    <a:pt x="656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242;p43">
              <a:extLst>
                <a:ext uri="{FF2B5EF4-FFF2-40B4-BE49-F238E27FC236}">
                  <a16:creationId xmlns:a16="http://schemas.microsoft.com/office/drawing/2014/main" id="{C88707A6-5602-AA10-EF52-69086AA3FC0E}"/>
                </a:ext>
              </a:extLst>
            </p:cNvPr>
            <p:cNvSpPr/>
            <p:nvPr/>
          </p:nvSpPr>
          <p:spPr>
            <a:xfrm>
              <a:off x="1906931" y="4361571"/>
              <a:ext cx="480343" cy="279358"/>
            </a:xfrm>
            <a:custGeom>
              <a:avLst/>
              <a:gdLst/>
              <a:ahLst/>
              <a:cxnLst/>
              <a:rect l="l" t="t" r="r" b="b"/>
              <a:pathLst>
                <a:path w="18969" h="11032" extrusionOk="0">
                  <a:moveTo>
                    <a:pt x="2595" y="1"/>
                  </a:moveTo>
                  <a:cubicBezTo>
                    <a:pt x="2435" y="1"/>
                    <a:pt x="2309" y="38"/>
                    <a:pt x="2246" y="120"/>
                  </a:cubicBezTo>
                  <a:cubicBezTo>
                    <a:pt x="2106" y="66"/>
                    <a:pt x="1964" y="41"/>
                    <a:pt x="1822" y="41"/>
                  </a:cubicBezTo>
                  <a:cubicBezTo>
                    <a:pt x="1112" y="41"/>
                    <a:pt x="418" y="663"/>
                    <a:pt x="227" y="1386"/>
                  </a:cubicBezTo>
                  <a:cubicBezTo>
                    <a:pt x="1" y="2253"/>
                    <a:pt x="301" y="3168"/>
                    <a:pt x="672" y="3985"/>
                  </a:cubicBezTo>
                  <a:cubicBezTo>
                    <a:pt x="2071" y="7056"/>
                    <a:pt x="4660" y="9670"/>
                    <a:pt x="7892" y="10645"/>
                  </a:cubicBezTo>
                  <a:cubicBezTo>
                    <a:pt x="8750" y="10904"/>
                    <a:pt x="9651" y="11032"/>
                    <a:pt x="10551" y="11032"/>
                  </a:cubicBezTo>
                  <a:cubicBezTo>
                    <a:pt x="13042" y="11032"/>
                    <a:pt x="15532" y="10051"/>
                    <a:pt x="17119" y="8146"/>
                  </a:cubicBezTo>
                  <a:cubicBezTo>
                    <a:pt x="18369" y="6647"/>
                    <a:pt x="18969" y="4359"/>
                    <a:pt x="17870" y="2746"/>
                  </a:cubicBezTo>
                  <a:cubicBezTo>
                    <a:pt x="17671" y="2454"/>
                    <a:pt x="17420" y="2191"/>
                    <a:pt x="17107" y="2027"/>
                  </a:cubicBezTo>
                  <a:cubicBezTo>
                    <a:pt x="16836" y="1884"/>
                    <a:pt x="16555" y="1825"/>
                    <a:pt x="16268" y="1825"/>
                  </a:cubicBezTo>
                  <a:cubicBezTo>
                    <a:pt x="15354" y="1825"/>
                    <a:pt x="14385" y="2426"/>
                    <a:pt x="13503" y="2847"/>
                  </a:cubicBezTo>
                  <a:cubicBezTo>
                    <a:pt x="12512" y="3318"/>
                    <a:pt x="11419" y="3547"/>
                    <a:pt x="10323" y="3547"/>
                  </a:cubicBezTo>
                  <a:cubicBezTo>
                    <a:pt x="8479" y="3547"/>
                    <a:pt x="6628" y="2899"/>
                    <a:pt x="5247" y="1671"/>
                  </a:cubicBezTo>
                  <a:cubicBezTo>
                    <a:pt x="4751" y="1231"/>
                    <a:pt x="4309" y="723"/>
                    <a:pt x="3744" y="377"/>
                  </a:cubicBezTo>
                  <a:cubicBezTo>
                    <a:pt x="3367" y="147"/>
                    <a:pt x="2913" y="1"/>
                    <a:pt x="25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243;p43">
              <a:extLst>
                <a:ext uri="{FF2B5EF4-FFF2-40B4-BE49-F238E27FC236}">
                  <a16:creationId xmlns:a16="http://schemas.microsoft.com/office/drawing/2014/main" id="{FF6FE747-1990-8D82-5F07-70DDDC0DD67C}"/>
                </a:ext>
              </a:extLst>
            </p:cNvPr>
            <p:cNvSpPr/>
            <p:nvPr/>
          </p:nvSpPr>
          <p:spPr>
            <a:xfrm>
              <a:off x="1240949" y="3675509"/>
              <a:ext cx="201339" cy="190071"/>
            </a:xfrm>
            <a:custGeom>
              <a:avLst/>
              <a:gdLst/>
              <a:ahLst/>
              <a:cxnLst/>
              <a:rect l="l" t="t" r="r" b="b"/>
              <a:pathLst>
                <a:path w="7951" h="7506" extrusionOk="0">
                  <a:moveTo>
                    <a:pt x="3942" y="1"/>
                  </a:moveTo>
                  <a:cubicBezTo>
                    <a:pt x="2050" y="1"/>
                    <a:pt x="425" y="1429"/>
                    <a:pt x="219" y="3352"/>
                  </a:cubicBezTo>
                  <a:cubicBezTo>
                    <a:pt x="1" y="5411"/>
                    <a:pt x="1492" y="7258"/>
                    <a:pt x="3549" y="7478"/>
                  </a:cubicBezTo>
                  <a:cubicBezTo>
                    <a:pt x="3702" y="7497"/>
                    <a:pt x="3854" y="7506"/>
                    <a:pt x="4004" y="7506"/>
                  </a:cubicBezTo>
                  <a:cubicBezTo>
                    <a:pt x="5894" y="7506"/>
                    <a:pt x="7524" y="6080"/>
                    <a:pt x="7729" y="4153"/>
                  </a:cubicBezTo>
                  <a:cubicBezTo>
                    <a:pt x="7951" y="2073"/>
                    <a:pt x="6427" y="214"/>
                    <a:pt x="4345" y="22"/>
                  </a:cubicBezTo>
                  <a:cubicBezTo>
                    <a:pt x="4210" y="8"/>
                    <a:pt x="4075" y="1"/>
                    <a:pt x="394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244;p43">
              <a:extLst>
                <a:ext uri="{FF2B5EF4-FFF2-40B4-BE49-F238E27FC236}">
                  <a16:creationId xmlns:a16="http://schemas.microsoft.com/office/drawing/2014/main" id="{AFCB007A-FACB-DCEC-1BFC-6AC1CDF90A8D}"/>
                </a:ext>
              </a:extLst>
            </p:cNvPr>
            <p:cNvSpPr/>
            <p:nvPr/>
          </p:nvSpPr>
          <p:spPr>
            <a:xfrm>
              <a:off x="1291923" y="3561254"/>
              <a:ext cx="161709" cy="152239"/>
            </a:xfrm>
            <a:custGeom>
              <a:avLst/>
              <a:gdLst/>
              <a:ahLst/>
              <a:cxnLst/>
              <a:rect l="l" t="t" r="r" b="b"/>
              <a:pathLst>
                <a:path w="6386" h="6012" extrusionOk="0">
                  <a:moveTo>
                    <a:pt x="3166" y="0"/>
                  </a:moveTo>
                  <a:cubicBezTo>
                    <a:pt x="2883" y="0"/>
                    <a:pt x="2598" y="40"/>
                    <a:pt x="2317" y="123"/>
                  </a:cubicBezTo>
                  <a:cubicBezTo>
                    <a:pt x="1150" y="467"/>
                    <a:pt x="306" y="1479"/>
                    <a:pt x="177" y="2687"/>
                  </a:cubicBezTo>
                  <a:cubicBezTo>
                    <a:pt x="1" y="4339"/>
                    <a:pt x="1196" y="5819"/>
                    <a:pt x="2847" y="5995"/>
                  </a:cubicBezTo>
                  <a:cubicBezTo>
                    <a:pt x="2954" y="6006"/>
                    <a:pt x="3060" y="6012"/>
                    <a:pt x="3166" y="6012"/>
                  </a:cubicBezTo>
                  <a:cubicBezTo>
                    <a:pt x="4257" y="6012"/>
                    <a:pt x="5274" y="5418"/>
                    <a:pt x="5804" y="4444"/>
                  </a:cubicBezTo>
                  <a:cubicBezTo>
                    <a:pt x="6386" y="3377"/>
                    <a:pt x="6269" y="2065"/>
                    <a:pt x="5504" y="1119"/>
                  </a:cubicBezTo>
                  <a:cubicBezTo>
                    <a:pt x="4925" y="400"/>
                    <a:pt x="4060" y="0"/>
                    <a:pt x="316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245;p43">
              <a:extLst>
                <a:ext uri="{FF2B5EF4-FFF2-40B4-BE49-F238E27FC236}">
                  <a16:creationId xmlns:a16="http://schemas.microsoft.com/office/drawing/2014/main" id="{10850B3B-179B-171D-E3D3-0618A676D5C0}"/>
                </a:ext>
              </a:extLst>
            </p:cNvPr>
            <p:cNvSpPr/>
            <p:nvPr/>
          </p:nvSpPr>
          <p:spPr>
            <a:xfrm>
              <a:off x="1345353" y="3473841"/>
              <a:ext cx="122156" cy="115015"/>
            </a:xfrm>
            <a:custGeom>
              <a:avLst/>
              <a:gdLst/>
              <a:ahLst/>
              <a:cxnLst/>
              <a:rect l="l" t="t" r="r" b="b"/>
              <a:pathLst>
                <a:path w="4824" h="4542" extrusionOk="0">
                  <a:moveTo>
                    <a:pt x="2390" y="1"/>
                  </a:moveTo>
                  <a:cubicBezTo>
                    <a:pt x="2176" y="1"/>
                    <a:pt x="1961" y="31"/>
                    <a:pt x="1749" y="93"/>
                  </a:cubicBezTo>
                  <a:cubicBezTo>
                    <a:pt x="867" y="352"/>
                    <a:pt x="230" y="1117"/>
                    <a:pt x="132" y="2030"/>
                  </a:cubicBezTo>
                  <a:cubicBezTo>
                    <a:pt x="0" y="3277"/>
                    <a:pt x="903" y="4395"/>
                    <a:pt x="2150" y="4529"/>
                  </a:cubicBezTo>
                  <a:cubicBezTo>
                    <a:pt x="2230" y="4537"/>
                    <a:pt x="2310" y="4541"/>
                    <a:pt x="2390" y="4541"/>
                  </a:cubicBezTo>
                  <a:cubicBezTo>
                    <a:pt x="3214" y="4541"/>
                    <a:pt x="3984" y="4093"/>
                    <a:pt x="4384" y="3357"/>
                  </a:cubicBezTo>
                  <a:cubicBezTo>
                    <a:pt x="4824" y="2551"/>
                    <a:pt x="4734" y="1559"/>
                    <a:pt x="4157" y="845"/>
                  </a:cubicBezTo>
                  <a:cubicBezTo>
                    <a:pt x="3719" y="302"/>
                    <a:pt x="3065" y="1"/>
                    <a:pt x="23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246;p43">
              <a:extLst>
                <a:ext uri="{FF2B5EF4-FFF2-40B4-BE49-F238E27FC236}">
                  <a16:creationId xmlns:a16="http://schemas.microsoft.com/office/drawing/2014/main" id="{D33F5F96-44ED-6DDE-355B-64F5E9C8B08C}"/>
                </a:ext>
              </a:extLst>
            </p:cNvPr>
            <p:cNvSpPr/>
            <p:nvPr/>
          </p:nvSpPr>
          <p:spPr>
            <a:xfrm>
              <a:off x="1146344" y="1842388"/>
              <a:ext cx="919536" cy="1777943"/>
            </a:xfrm>
            <a:custGeom>
              <a:avLst/>
              <a:gdLst/>
              <a:ahLst/>
              <a:cxnLst/>
              <a:rect l="l" t="t" r="r" b="b"/>
              <a:pathLst>
                <a:path w="36313" h="70212" extrusionOk="0">
                  <a:moveTo>
                    <a:pt x="33454" y="0"/>
                  </a:moveTo>
                  <a:cubicBezTo>
                    <a:pt x="31087" y="1435"/>
                    <a:pt x="29911" y="3779"/>
                    <a:pt x="28971" y="6085"/>
                  </a:cubicBezTo>
                  <a:cubicBezTo>
                    <a:pt x="26780" y="11461"/>
                    <a:pt x="25440" y="17147"/>
                    <a:pt x="25000" y="22936"/>
                  </a:cubicBezTo>
                  <a:cubicBezTo>
                    <a:pt x="24640" y="27707"/>
                    <a:pt x="24897" y="32516"/>
                    <a:pt x="24464" y="37281"/>
                  </a:cubicBezTo>
                  <a:cubicBezTo>
                    <a:pt x="24028" y="42046"/>
                    <a:pt x="22842" y="46885"/>
                    <a:pt x="19919" y="50746"/>
                  </a:cubicBezTo>
                  <a:cubicBezTo>
                    <a:pt x="16730" y="54959"/>
                    <a:pt x="11778" y="57623"/>
                    <a:pt x="6756" y="59641"/>
                  </a:cubicBezTo>
                  <a:cubicBezTo>
                    <a:pt x="3609" y="61693"/>
                    <a:pt x="1308" y="64880"/>
                    <a:pt x="294" y="68398"/>
                  </a:cubicBezTo>
                  <a:cubicBezTo>
                    <a:pt x="0" y="69419"/>
                    <a:pt x="873" y="70212"/>
                    <a:pt x="1777" y="70212"/>
                  </a:cubicBezTo>
                  <a:cubicBezTo>
                    <a:pt x="2174" y="70212"/>
                    <a:pt x="2577" y="70059"/>
                    <a:pt x="2891" y="69706"/>
                  </a:cubicBezTo>
                  <a:cubicBezTo>
                    <a:pt x="4956" y="67371"/>
                    <a:pt x="7106" y="65105"/>
                    <a:pt x="9256" y="62839"/>
                  </a:cubicBezTo>
                  <a:cubicBezTo>
                    <a:pt x="10228" y="63061"/>
                    <a:pt x="11238" y="63206"/>
                    <a:pt x="12235" y="63206"/>
                  </a:cubicBezTo>
                  <a:cubicBezTo>
                    <a:pt x="13256" y="63206"/>
                    <a:pt x="14263" y="63054"/>
                    <a:pt x="15200" y="62678"/>
                  </a:cubicBezTo>
                  <a:cubicBezTo>
                    <a:pt x="17053" y="61935"/>
                    <a:pt x="18533" y="60132"/>
                    <a:pt x="18341" y="58212"/>
                  </a:cubicBezTo>
                  <a:lnTo>
                    <a:pt x="18341" y="58212"/>
                  </a:lnTo>
                  <a:cubicBezTo>
                    <a:pt x="18650" y="58590"/>
                    <a:pt x="19059" y="58744"/>
                    <a:pt x="19510" y="58744"/>
                  </a:cubicBezTo>
                  <a:cubicBezTo>
                    <a:pt x="20453" y="58744"/>
                    <a:pt x="21577" y="58071"/>
                    <a:pt x="22331" y="57383"/>
                  </a:cubicBezTo>
                  <a:cubicBezTo>
                    <a:pt x="24441" y="55465"/>
                    <a:pt x="26724" y="53098"/>
                    <a:pt x="26341" y="50322"/>
                  </a:cubicBezTo>
                  <a:lnTo>
                    <a:pt x="26341" y="50322"/>
                  </a:lnTo>
                  <a:cubicBezTo>
                    <a:pt x="26511" y="50391"/>
                    <a:pt x="26676" y="50423"/>
                    <a:pt x="26837" y="50423"/>
                  </a:cubicBezTo>
                  <a:cubicBezTo>
                    <a:pt x="27864" y="50423"/>
                    <a:pt x="28683" y="49123"/>
                    <a:pt x="28941" y="48030"/>
                  </a:cubicBezTo>
                  <a:cubicBezTo>
                    <a:pt x="29543" y="45459"/>
                    <a:pt x="29608" y="42794"/>
                    <a:pt x="29131" y="40197"/>
                  </a:cubicBezTo>
                  <a:cubicBezTo>
                    <a:pt x="30746" y="36309"/>
                    <a:pt x="31002" y="31908"/>
                    <a:pt x="29849" y="27847"/>
                  </a:cubicBezTo>
                  <a:cubicBezTo>
                    <a:pt x="31832" y="24268"/>
                    <a:pt x="32521" y="20037"/>
                    <a:pt x="31775" y="16027"/>
                  </a:cubicBezTo>
                  <a:cubicBezTo>
                    <a:pt x="33925" y="15965"/>
                    <a:pt x="34798" y="13352"/>
                    <a:pt x="34769" y="11295"/>
                  </a:cubicBezTo>
                  <a:cubicBezTo>
                    <a:pt x="34740" y="9238"/>
                    <a:pt x="34574" y="6776"/>
                    <a:pt x="36313" y="5580"/>
                  </a:cubicBezTo>
                  <a:lnTo>
                    <a:pt x="33454" y="2"/>
                  </a:lnTo>
                  <a:lnTo>
                    <a:pt x="3345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247;p43">
              <a:extLst>
                <a:ext uri="{FF2B5EF4-FFF2-40B4-BE49-F238E27FC236}">
                  <a16:creationId xmlns:a16="http://schemas.microsoft.com/office/drawing/2014/main" id="{B716EF7A-8E18-2119-A96F-917A749356E7}"/>
                </a:ext>
              </a:extLst>
            </p:cNvPr>
            <p:cNvSpPr/>
            <p:nvPr/>
          </p:nvSpPr>
          <p:spPr>
            <a:xfrm>
              <a:off x="1811996" y="2164313"/>
              <a:ext cx="151606" cy="91009"/>
            </a:xfrm>
            <a:custGeom>
              <a:avLst/>
              <a:gdLst/>
              <a:ahLst/>
              <a:cxnLst/>
              <a:rect l="l" t="t" r="r" b="b"/>
              <a:pathLst>
                <a:path w="5987" h="3594" extrusionOk="0">
                  <a:moveTo>
                    <a:pt x="1747" y="0"/>
                  </a:moveTo>
                  <a:cubicBezTo>
                    <a:pt x="1194" y="0"/>
                    <a:pt x="640" y="104"/>
                    <a:pt x="125" y="315"/>
                  </a:cubicBezTo>
                  <a:cubicBezTo>
                    <a:pt x="41" y="348"/>
                    <a:pt x="1" y="440"/>
                    <a:pt x="35" y="524"/>
                  </a:cubicBezTo>
                  <a:cubicBezTo>
                    <a:pt x="59" y="586"/>
                    <a:pt x="119" y="623"/>
                    <a:pt x="182" y="623"/>
                  </a:cubicBezTo>
                  <a:cubicBezTo>
                    <a:pt x="203" y="623"/>
                    <a:pt x="224" y="619"/>
                    <a:pt x="245" y="610"/>
                  </a:cubicBezTo>
                  <a:cubicBezTo>
                    <a:pt x="723" y="415"/>
                    <a:pt x="1236" y="318"/>
                    <a:pt x="1750" y="318"/>
                  </a:cubicBezTo>
                  <a:cubicBezTo>
                    <a:pt x="2396" y="318"/>
                    <a:pt x="3043" y="472"/>
                    <a:pt x="3618" y="776"/>
                  </a:cubicBezTo>
                  <a:cubicBezTo>
                    <a:pt x="4650" y="1321"/>
                    <a:pt x="5413" y="2327"/>
                    <a:pt x="5657" y="3468"/>
                  </a:cubicBezTo>
                  <a:cubicBezTo>
                    <a:pt x="5673" y="3541"/>
                    <a:pt x="5737" y="3593"/>
                    <a:pt x="5812" y="3593"/>
                  </a:cubicBezTo>
                  <a:cubicBezTo>
                    <a:pt x="5823" y="3593"/>
                    <a:pt x="5835" y="3593"/>
                    <a:pt x="5845" y="3590"/>
                  </a:cubicBezTo>
                  <a:cubicBezTo>
                    <a:pt x="5931" y="3572"/>
                    <a:pt x="5986" y="3487"/>
                    <a:pt x="5967" y="3401"/>
                  </a:cubicBezTo>
                  <a:cubicBezTo>
                    <a:pt x="5704" y="2170"/>
                    <a:pt x="4881" y="1083"/>
                    <a:pt x="3766" y="494"/>
                  </a:cubicBezTo>
                  <a:cubicBezTo>
                    <a:pt x="3144" y="166"/>
                    <a:pt x="2446" y="0"/>
                    <a:pt x="17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248;p43">
              <a:extLst>
                <a:ext uri="{FF2B5EF4-FFF2-40B4-BE49-F238E27FC236}">
                  <a16:creationId xmlns:a16="http://schemas.microsoft.com/office/drawing/2014/main" id="{EE5E8DB5-7AD3-6F24-0E4D-B0472EB61C7F}"/>
                </a:ext>
              </a:extLst>
            </p:cNvPr>
            <p:cNvSpPr/>
            <p:nvPr/>
          </p:nvSpPr>
          <p:spPr>
            <a:xfrm>
              <a:off x="1805362" y="2187685"/>
              <a:ext cx="152872" cy="94326"/>
            </a:xfrm>
            <a:custGeom>
              <a:avLst/>
              <a:gdLst/>
              <a:ahLst/>
              <a:cxnLst/>
              <a:rect l="l" t="t" r="r" b="b"/>
              <a:pathLst>
                <a:path w="6037" h="3725" extrusionOk="0">
                  <a:moveTo>
                    <a:pt x="1806" y="1"/>
                  </a:moveTo>
                  <a:cubicBezTo>
                    <a:pt x="1189" y="1"/>
                    <a:pt x="591" y="159"/>
                    <a:pt x="96" y="478"/>
                  </a:cubicBezTo>
                  <a:cubicBezTo>
                    <a:pt x="21" y="525"/>
                    <a:pt x="0" y="624"/>
                    <a:pt x="47" y="698"/>
                  </a:cubicBezTo>
                  <a:cubicBezTo>
                    <a:pt x="78" y="745"/>
                    <a:pt x="129" y="771"/>
                    <a:pt x="181" y="771"/>
                  </a:cubicBezTo>
                  <a:cubicBezTo>
                    <a:pt x="211" y="771"/>
                    <a:pt x="242" y="763"/>
                    <a:pt x="269" y="745"/>
                  </a:cubicBezTo>
                  <a:cubicBezTo>
                    <a:pt x="711" y="459"/>
                    <a:pt x="1248" y="318"/>
                    <a:pt x="1805" y="318"/>
                  </a:cubicBezTo>
                  <a:cubicBezTo>
                    <a:pt x="2411" y="318"/>
                    <a:pt x="3040" y="486"/>
                    <a:pt x="3596" y="820"/>
                  </a:cubicBezTo>
                  <a:cubicBezTo>
                    <a:pt x="4519" y="1376"/>
                    <a:pt x="5269" y="2370"/>
                    <a:pt x="5707" y="3617"/>
                  </a:cubicBezTo>
                  <a:cubicBezTo>
                    <a:pt x="5730" y="3682"/>
                    <a:pt x="5790" y="3725"/>
                    <a:pt x="5857" y="3725"/>
                  </a:cubicBezTo>
                  <a:cubicBezTo>
                    <a:pt x="5875" y="3725"/>
                    <a:pt x="5893" y="3722"/>
                    <a:pt x="5911" y="3715"/>
                  </a:cubicBezTo>
                  <a:cubicBezTo>
                    <a:pt x="5994" y="3686"/>
                    <a:pt x="6036" y="3594"/>
                    <a:pt x="6007" y="3513"/>
                  </a:cubicBezTo>
                  <a:cubicBezTo>
                    <a:pt x="5544" y="2196"/>
                    <a:pt x="4745" y="1143"/>
                    <a:pt x="3759" y="548"/>
                  </a:cubicBezTo>
                  <a:cubicBezTo>
                    <a:pt x="3156" y="184"/>
                    <a:pt x="2470" y="1"/>
                    <a:pt x="180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249;p43">
              <a:extLst>
                <a:ext uri="{FF2B5EF4-FFF2-40B4-BE49-F238E27FC236}">
                  <a16:creationId xmlns:a16="http://schemas.microsoft.com/office/drawing/2014/main" id="{60B62BAD-E1A8-7998-C758-34FF934C16FC}"/>
                </a:ext>
              </a:extLst>
            </p:cNvPr>
            <p:cNvSpPr/>
            <p:nvPr/>
          </p:nvSpPr>
          <p:spPr>
            <a:xfrm>
              <a:off x="1766998" y="2539896"/>
              <a:ext cx="139957" cy="27526"/>
            </a:xfrm>
            <a:custGeom>
              <a:avLst/>
              <a:gdLst/>
              <a:ahLst/>
              <a:cxnLst/>
              <a:rect l="l" t="t" r="r" b="b"/>
              <a:pathLst>
                <a:path w="5527" h="1087" extrusionOk="0">
                  <a:moveTo>
                    <a:pt x="2932" y="0"/>
                  </a:moveTo>
                  <a:cubicBezTo>
                    <a:pt x="1953" y="0"/>
                    <a:pt x="974" y="266"/>
                    <a:pt x="136" y="793"/>
                  </a:cubicBezTo>
                  <a:cubicBezTo>
                    <a:pt x="1" y="878"/>
                    <a:pt x="61" y="1086"/>
                    <a:pt x="221" y="1086"/>
                  </a:cubicBezTo>
                  <a:cubicBezTo>
                    <a:pt x="250" y="1086"/>
                    <a:pt x="280" y="1078"/>
                    <a:pt x="306" y="1062"/>
                  </a:cubicBezTo>
                  <a:cubicBezTo>
                    <a:pt x="1081" y="573"/>
                    <a:pt x="2009" y="327"/>
                    <a:pt x="2936" y="327"/>
                  </a:cubicBezTo>
                  <a:cubicBezTo>
                    <a:pt x="3749" y="327"/>
                    <a:pt x="4562" y="517"/>
                    <a:pt x="5269" y="901"/>
                  </a:cubicBezTo>
                  <a:cubicBezTo>
                    <a:pt x="5294" y="914"/>
                    <a:pt x="5320" y="920"/>
                    <a:pt x="5346" y="920"/>
                  </a:cubicBezTo>
                  <a:cubicBezTo>
                    <a:pt x="5402" y="920"/>
                    <a:pt x="5457" y="890"/>
                    <a:pt x="5486" y="837"/>
                  </a:cubicBezTo>
                  <a:cubicBezTo>
                    <a:pt x="5527" y="759"/>
                    <a:pt x="5499" y="663"/>
                    <a:pt x="5421" y="620"/>
                  </a:cubicBezTo>
                  <a:cubicBezTo>
                    <a:pt x="4656" y="206"/>
                    <a:pt x="3794" y="0"/>
                    <a:pt x="29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250;p43">
              <a:extLst>
                <a:ext uri="{FF2B5EF4-FFF2-40B4-BE49-F238E27FC236}">
                  <a16:creationId xmlns:a16="http://schemas.microsoft.com/office/drawing/2014/main" id="{A4D8A3D5-BB4F-36C3-6814-F5D5C81B77A9}"/>
                </a:ext>
              </a:extLst>
            </p:cNvPr>
            <p:cNvSpPr/>
            <p:nvPr/>
          </p:nvSpPr>
          <p:spPr>
            <a:xfrm>
              <a:off x="1768113" y="2519081"/>
              <a:ext cx="146845" cy="23373"/>
            </a:xfrm>
            <a:custGeom>
              <a:avLst/>
              <a:gdLst/>
              <a:ahLst/>
              <a:cxnLst/>
              <a:rect l="l" t="t" r="r" b="b"/>
              <a:pathLst>
                <a:path w="5799" h="923" extrusionOk="0">
                  <a:moveTo>
                    <a:pt x="2685" y="0"/>
                  </a:moveTo>
                  <a:cubicBezTo>
                    <a:pt x="1814" y="0"/>
                    <a:pt x="942" y="154"/>
                    <a:pt x="121" y="463"/>
                  </a:cubicBezTo>
                  <a:cubicBezTo>
                    <a:pt x="40" y="493"/>
                    <a:pt x="1" y="585"/>
                    <a:pt x="32" y="666"/>
                  </a:cubicBezTo>
                  <a:cubicBezTo>
                    <a:pt x="55" y="729"/>
                    <a:pt x="115" y="769"/>
                    <a:pt x="179" y="769"/>
                  </a:cubicBezTo>
                  <a:cubicBezTo>
                    <a:pt x="197" y="769"/>
                    <a:pt x="215" y="766"/>
                    <a:pt x="232" y="759"/>
                  </a:cubicBezTo>
                  <a:cubicBezTo>
                    <a:pt x="1017" y="465"/>
                    <a:pt x="1850" y="318"/>
                    <a:pt x="2684" y="318"/>
                  </a:cubicBezTo>
                  <a:cubicBezTo>
                    <a:pt x="3651" y="318"/>
                    <a:pt x="4618" y="516"/>
                    <a:pt x="5509" y="909"/>
                  </a:cubicBezTo>
                  <a:cubicBezTo>
                    <a:pt x="5530" y="917"/>
                    <a:pt x="5551" y="922"/>
                    <a:pt x="5574" y="922"/>
                  </a:cubicBezTo>
                  <a:cubicBezTo>
                    <a:pt x="5575" y="922"/>
                    <a:pt x="5577" y="922"/>
                    <a:pt x="5578" y="922"/>
                  </a:cubicBezTo>
                  <a:cubicBezTo>
                    <a:pt x="5749" y="922"/>
                    <a:pt x="5798" y="685"/>
                    <a:pt x="5638" y="617"/>
                  </a:cubicBezTo>
                  <a:cubicBezTo>
                    <a:pt x="4707" y="207"/>
                    <a:pt x="3696" y="0"/>
                    <a:pt x="26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8" name="Google Shape;1251;p43">
              <a:extLst>
                <a:ext uri="{FF2B5EF4-FFF2-40B4-BE49-F238E27FC236}">
                  <a16:creationId xmlns:a16="http://schemas.microsoft.com/office/drawing/2014/main" id="{3BEF4802-A82A-67CD-D18B-A3A7043EA2B4}"/>
                </a:ext>
              </a:extLst>
            </p:cNvPr>
            <p:cNvSpPr/>
            <p:nvPr/>
          </p:nvSpPr>
          <p:spPr>
            <a:xfrm>
              <a:off x="1750817" y="2850654"/>
              <a:ext cx="142692" cy="33907"/>
            </a:xfrm>
            <a:custGeom>
              <a:avLst/>
              <a:gdLst/>
              <a:ahLst/>
              <a:cxnLst/>
              <a:rect l="l" t="t" r="r" b="b"/>
              <a:pathLst>
                <a:path w="5635" h="1339" extrusionOk="0">
                  <a:moveTo>
                    <a:pt x="2105" y="0"/>
                  </a:moveTo>
                  <a:cubicBezTo>
                    <a:pt x="1433" y="0"/>
                    <a:pt x="761" y="112"/>
                    <a:pt x="126" y="341"/>
                  </a:cubicBezTo>
                  <a:cubicBezTo>
                    <a:pt x="43" y="370"/>
                    <a:pt x="1" y="462"/>
                    <a:pt x="30" y="543"/>
                  </a:cubicBezTo>
                  <a:cubicBezTo>
                    <a:pt x="53" y="608"/>
                    <a:pt x="114" y="649"/>
                    <a:pt x="180" y="649"/>
                  </a:cubicBezTo>
                  <a:cubicBezTo>
                    <a:pt x="198" y="649"/>
                    <a:pt x="216" y="646"/>
                    <a:pt x="234" y="639"/>
                  </a:cubicBezTo>
                  <a:cubicBezTo>
                    <a:pt x="834" y="423"/>
                    <a:pt x="1469" y="317"/>
                    <a:pt x="2105" y="317"/>
                  </a:cubicBezTo>
                  <a:cubicBezTo>
                    <a:pt x="3244" y="317"/>
                    <a:pt x="4385" y="658"/>
                    <a:pt x="5325" y="1311"/>
                  </a:cubicBezTo>
                  <a:cubicBezTo>
                    <a:pt x="5352" y="1329"/>
                    <a:pt x="5383" y="1339"/>
                    <a:pt x="5416" y="1339"/>
                  </a:cubicBezTo>
                  <a:cubicBezTo>
                    <a:pt x="5573" y="1339"/>
                    <a:pt x="5634" y="1138"/>
                    <a:pt x="5507" y="1050"/>
                  </a:cubicBezTo>
                  <a:cubicBezTo>
                    <a:pt x="4514" y="360"/>
                    <a:pt x="3309" y="0"/>
                    <a:pt x="21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9" name="Google Shape;1252;p43">
              <a:extLst>
                <a:ext uri="{FF2B5EF4-FFF2-40B4-BE49-F238E27FC236}">
                  <a16:creationId xmlns:a16="http://schemas.microsoft.com/office/drawing/2014/main" id="{6DFE0E57-B7A3-7FA6-6DA6-A4DF69777C65}"/>
                </a:ext>
              </a:extLst>
            </p:cNvPr>
            <p:cNvSpPr/>
            <p:nvPr/>
          </p:nvSpPr>
          <p:spPr>
            <a:xfrm>
              <a:off x="1687207" y="3064224"/>
              <a:ext cx="136868" cy="59305"/>
            </a:xfrm>
            <a:custGeom>
              <a:avLst/>
              <a:gdLst/>
              <a:ahLst/>
              <a:cxnLst/>
              <a:rect l="l" t="t" r="r" b="b"/>
              <a:pathLst>
                <a:path w="5405" h="2342" extrusionOk="0">
                  <a:moveTo>
                    <a:pt x="1987" y="0"/>
                  </a:moveTo>
                  <a:cubicBezTo>
                    <a:pt x="1333" y="0"/>
                    <a:pt x="679" y="166"/>
                    <a:pt x="107" y="498"/>
                  </a:cubicBezTo>
                  <a:cubicBezTo>
                    <a:pt x="28" y="540"/>
                    <a:pt x="1" y="640"/>
                    <a:pt x="46" y="718"/>
                  </a:cubicBezTo>
                  <a:cubicBezTo>
                    <a:pt x="75" y="768"/>
                    <a:pt x="129" y="796"/>
                    <a:pt x="183" y="796"/>
                  </a:cubicBezTo>
                  <a:cubicBezTo>
                    <a:pt x="212" y="796"/>
                    <a:pt x="240" y="789"/>
                    <a:pt x="266" y="773"/>
                  </a:cubicBezTo>
                  <a:cubicBezTo>
                    <a:pt x="782" y="474"/>
                    <a:pt x="1385" y="325"/>
                    <a:pt x="1988" y="325"/>
                  </a:cubicBezTo>
                  <a:cubicBezTo>
                    <a:pt x="2602" y="325"/>
                    <a:pt x="3216" y="480"/>
                    <a:pt x="3739" y="790"/>
                  </a:cubicBezTo>
                  <a:cubicBezTo>
                    <a:pt x="4317" y="1130"/>
                    <a:pt x="4780" y="1639"/>
                    <a:pt x="5067" y="2248"/>
                  </a:cubicBezTo>
                  <a:cubicBezTo>
                    <a:pt x="5093" y="2304"/>
                    <a:pt x="5149" y="2340"/>
                    <a:pt x="5211" y="2341"/>
                  </a:cubicBezTo>
                  <a:cubicBezTo>
                    <a:pt x="5326" y="2340"/>
                    <a:pt x="5405" y="2221"/>
                    <a:pt x="5356" y="2115"/>
                  </a:cubicBezTo>
                  <a:cubicBezTo>
                    <a:pt x="5043" y="1448"/>
                    <a:pt x="4536" y="891"/>
                    <a:pt x="3902" y="516"/>
                  </a:cubicBezTo>
                  <a:cubicBezTo>
                    <a:pt x="3321" y="172"/>
                    <a:pt x="2654" y="0"/>
                    <a:pt x="19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0" name="Google Shape;1253;p43">
              <a:extLst>
                <a:ext uri="{FF2B5EF4-FFF2-40B4-BE49-F238E27FC236}">
                  <a16:creationId xmlns:a16="http://schemas.microsoft.com/office/drawing/2014/main" id="{6D7BB7CD-DC88-9DC7-8E50-6C607802AB83}"/>
                </a:ext>
              </a:extLst>
            </p:cNvPr>
            <p:cNvSpPr/>
            <p:nvPr/>
          </p:nvSpPr>
          <p:spPr>
            <a:xfrm>
              <a:off x="1531474" y="3223958"/>
              <a:ext cx="82906" cy="99036"/>
            </a:xfrm>
            <a:custGeom>
              <a:avLst/>
              <a:gdLst/>
              <a:ahLst/>
              <a:cxnLst/>
              <a:rect l="l" t="t" r="r" b="b"/>
              <a:pathLst>
                <a:path w="3274" h="3911" extrusionOk="0">
                  <a:moveTo>
                    <a:pt x="176" y="0"/>
                  </a:moveTo>
                  <a:cubicBezTo>
                    <a:pt x="105" y="0"/>
                    <a:pt x="40" y="49"/>
                    <a:pt x="22" y="120"/>
                  </a:cubicBezTo>
                  <a:cubicBezTo>
                    <a:pt x="0" y="205"/>
                    <a:pt x="51" y="290"/>
                    <a:pt x="136" y="312"/>
                  </a:cubicBezTo>
                  <a:cubicBezTo>
                    <a:pt x="1674" y="692"/>
                    <a:pt x="2884" y="2174"/>
                    <a:pt x="2951" y="3759"/>
                  </a:cubicBezTo>
                  <a:cubicBezTo>
                    <a:pt x="2954" y="3843"/>
                    <a:pt x="3024" y="3910"/>
                    <a:pt x="3111" y="3910"/>
                  </a:cubicBezTo>
                  <a:lnTo>
                    <a:pt x="3117" y="3910"/>
                  </a:lnTo>
                  <a:cubicBezTo>
                    <a:pt x="3205" y="3907"/>
                    <a:pt x="3274" y="3832"/>
                    <a:pt x="3269" y="3744"/>
                  </a:cubicBezTo>
                  <a:cubicBezTo>
                    <a:pt x="3197" y="2024"/>
                    <a:pt x="1883" y="417"/>
                    <a:pt x="212" y="4"/>
                  </a:cubicBezTo>
                  <a:cubicBezTo>
                    <a:pt x="200" y="2"/>
                    <a:pt x="188" y="0"/>
                    <a:pt x="1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1" name="Google Shape;1254;p43">
              <a:extLst>
                <a:ext uri="{FF2B5EF4-FFF2-40B4-BE49-F238E27FC236}">
                  <a16:creationId xmlns:a16="http://schemas.microsoft.com/office/drawing/2014/main" id="{589C272D-73B6-377B-D2C8-25109F804711}"/>
                </a:ext>
              </a:extLst>
            </p:cNvPr>
            <p:cNvSpPr/>
            <p:nvPr/>
          </p:nvSpPr>
          <p:spPr>
            <a:xfrm>
              <a:off x="1323627" y="3358522"/>
              <a:ext cx="64623" cy="84121"/>
            </a:xfrm>
            <a:custGeom>
              <a:avLst/>
              <a:gdLst/>
              <a:ahLst/>
              <a:cxnLst/>
              <a:rect l="l" t="t" r="r" b="b"/>
              <a:pathLst>
                <a:path w="2552" h="3322" extrusionOk="0">
                  <a:moveTo>
                    <a:pt x="167" y="0"/>
                  </a:moveTo>
                  <a:cubicBezTo>
                    <a:pt x="87" y="0"/>
                    <a:pt x="18" y="61"/>
                    <a:pt x="9" y="141"/>
                  </a:cubicBezTo>
                  <a:cubicBezTo>
                    <a:pt x="1" y="229"/>
                    <a:pt x="64" y="308"/>
                    <a:pt x="151" y="318"/>
                  </a:cubicBezTo>
                  <a:cubicBezTo>
                    <a:pt x="757" y="381"/>
                    <a:pt x="1324" y="743"/>
                    <a:pt x="1709" y="1307"/>
                  </a:cubicBezTo>
                  <a:cubicBezTo>
                    <a:pt x="2094" y="1871"/>
                    <a:pt x="2221" y="2533"/>
                    <a:pt x="2058" y="3120"/>
                  </a:cubicBezTo>
                  <a:cubicBezTo>
                    <a:pt x="2033" y="3204"/>
                    <a:pt x="2084" y="3292"/>
                    <a:pt x="2169" y="3315"/>
                  </a:cubicBezTo>
                  <a:cubicBezTo>
                    <a:pt x="2182" y="3319"/>
                    <a:pt x="2196" y="3322"/>
                    <a:pt x="2211" y="3322"/>
                  </a:cubicBezTo>
                  <a:cubicBezTo>
                    <a:pt x="2283" y="3322"/>
                    <a:pt x="2345" y="3273"/>
                    <a:pt x="2364" y="3204"/>
                  </a:cubicBezTo>
                  <a:cubicBezTo>
                    <a:pt x="2552" y="2528"/>
                    <a:pt x="2408" y="1770"/>
                    <a:pt x="1972" y="1128"/>
                  </a:cubicBezTo>
                  <a:cubicBezTo>
                    <a:pt x="1535" y="485"/>
                    <a:pt x="884" y="75"/>
                    <a:pt x="185" y="1"/>
                  </a:cubicBezTo>
                  <a:cubicBezTo>
                    <a:pt x="179" y="1"/>
                    <a:pt x="173" y="0"/>
                    <a:pt x="1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2" name="Google Shape;1255;p43">
              <a:extLst>
                <a:ext uri="{FF2B5EF4-FFF2-40B4-BE49-F238E27FC236}">
                  <a16:creationId xmlns:a16="http://schemas.microsoft.com/office/drawing/2014/main" id="{E784D831-1FAE-2011-C22B-3DB9F8F8E823}"/>
                </a:ext>
              </a:extLst>
            </p:cNvPr>
            <p:cNvSpPr/>
            <p:nvPr/>
          </p:nvSpPr>
          <p:spPr>
            <a:xfrm>
              <a:off x="1751526" y="2834675"/>
              <a:ext cx="144034" cy="31349"/>
            </a:xfrm>
            <a:custGeom>
              <a:avLst/>
              <a:gdLst/>
              <a:ahLst/>
              <a:cxnLst/>
              <a:rect l="l" t="t" r="r" b="b"/>
              <a:pathLst>
                <a:path w="5688" h="1238" extrusionOk="0">
                  <a:moveTo>
                    <a:pt x="2299" y="0"/>
                  </a:moveTo>
                  <a:cubicBezTo>
                    <a:pt x="1563" y="0"/>
                    <a:pt x="838" y="94"/>
                    <a:pt x="152" y="201"/>
                  </a:cubicBezTo>
                  <a:cubicBezTo>
                    <a:pt x="62" y="212"/>
                    <a:pt x="1" y="296"/>
                    <a:pt x="15" y="384"/>
                  </a:cubicBezTo>
                  <a:cubicBezTo>
                    <a:pt x="27" y="463"/>
                    <a:pt x="94" y="519"/>
                    <a:pt x="171" y="519"/>
                  </a:cubicBezTo>
                  <a:cubicBezTo>
                    <a:pt x="181" y="519"/>
                    <a:pt x="192" y="518"/>
                    <a:pt x="203" y="516"/>
                  </a:cubicBezTo>
                  <a:cubicBezTo>
                    <a:pt x="870" y="410"/>
                    <a:pt x="1577" y="318"/>
                    <a:pt x="2288" y="318"/>
                  </a:cubicBezTo>
                  <a:cubicBezTo>
                    <a:pt x="2492" y="318"/>
                    <a:pt x="2697" y="326"/>
                    <a:pt x="2900" y="343"/>
                  </a:cubicBezTo>
                  <a:cubicBezTo>
                    <a:pt x="3877" y="423"/>
                    <a:pt x="4733" y="721"/>
                    <a:pt x="5377" y="1207"/>
                  </a:cubicBezTo>
                  <a:cubicBezTo>
                    <a:pt x="5404" y="1226"/>
                    <a:pt x="5439" y="1238"/>
                    <a:pt x="5473" y="1238"/>
                  </a:cubicBezTo>
                  <a:cubicBezTo>
                    <a:pt x="5624" y="1236"/>
                    <a:pt x="5688" y="1045"/>
                    <a:pt x="5569" y="952"/>
                  </a:cubicBezTo>
                  <a:cubicBezTo>
                    <a:pt x="4876" y="431"/>
                    <a:pt x="3963" y="110"/>
                    <a:pt x="2927" y="25"/>
                  </a:cubicBezTo>
                  <a:cubicBezTo>
                    <a:pt x="2717" y="8"/>
                    <a:pt x="2508" y="0"/>
                    <a:pt x="2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3" name="Google Shape;1256;p43">
              <a:extLst>
                <a:ext uri="{FF2B5EF4-FFF2-40B4-BE49-F238E27FC236}">
                  <a16:creationId xmlns:a16="http://schemas.microsoft.com/office/drawing/2014/main" id="{8DBE62B9-F635-A857-A879-7A7DF3A77347}"/>
                </a:ext>
              </a:extLst>
            </p:cNvPr>
            <p:cNvSpPr/>
            <p:nvPr/>
          </p:nvSpPr>
          <p:spPr>
            <a:xfrm>
              <a:off x="1688777" y="3045713"/>
              <a:ext cx="153252" cy="70624"/>
            </a:xfrm>
            <a:custGeom>
              <a:avLst/>
              <a:gdLst/>
              <a:ahLst/>
              <a:cxnLst/>
              <a:rect l="l" t="t" r="r" b="b"/>
              <a:pathLst>
                <a:path w="6052" h="2789" extrusionOk="0">
                  <a:moveTo>
                    <a:pt x="2134" y="0"/>
                  </a:moveTo>
                  <a:cubicBezTo>
                    <a:pt x="1467" y="0"/>
                    <a:pt x="732" y="70"/>
                    <a:pt x="103" y="420"/>
                  </a:cubicBezTo>
                  <a:cubicBezTo>
                    <a:pt x="27" y="463"/>
                    <a:pt x="1" y="559"/>
                    <a:pt x="43" y="635"/>
                  </a:cubicBezTo>
                  <a:cubicBezTo>
                    <a:pt x="72" y="687"/>
                    <a:pt x="126" y="716"/>
                    <a:pt x="182" y="716"/>
                  </a:cubicBezTo>
                  <a:cubicBezTo>
                    <a:pt x="207" y="716"/>
                    <a:pt x="233" y="710"/>
                    <a:pt x="257" y="697"/>
                  </a:cubicBezTo>
                  <a:cubicBezTo>
                    <a:pt x="826" y="380"/>
                    <a:pt x="1513" y="319"/>
                    <a:pt x="2141" y="319"/>
                  </a:cubicBezTo>
                  <a:cubicBezTo>
                    <a:pt x="2213" y="319"/>
                    <a:pt x="2285" y="319"/>
                    <a:pt x="2356" y="321"/>
                  </a:cubicBezTo>
                  <a:cubicBezTo>
                    <a:pt x="2778" y="329"/>
                    <a:pt x="3127" y="355"/>
                    <a:pt x="3457" y="456"/>
                  </a:cubicBezTo>
                  <a:cubicBezTo>
                    <a:pt x="4454" y="763"/>
                    <a:pt x="5103" y="1698"/>
                    <a:pt x="5734" y="2714"/>
                  </a:cubicBezTo>
                  <a:cubicBezTo>
                    <a:pt x="5763" y="2761"/>
                    <a:pt x="5815" y="2789"/>
                    <a:pt x="5869" y="2789"/>
                  </a:cubicBezTo>
                  <a:cubicBezTo>
                    <a:pt x="5900" y="2789"/>
                    <a:pt x="5929" y="2781"/>
                    <a:pt x="5954" y="2766"/>
                  </a:cubicBezTo>
                  <a:cubicBezTo>
                    <a:pt x="6029" y="2719"/>
                    <a:pt x="6052" y="2621"/>
                    <a:pt x="6006" y="2546"/>
                  </a:cubicBezTo>
                  <a:cubicBezTo>
                    <a:pt x="5341" y="1478"/>
                    <a:pt x="4655" y="490"/>
                    <a:pt x="3551" y="151"/>
                  </a:cubicBezTo>
                  <a:cubicBezTo>
                    <a:pt x="3184" y="39"/>
                    <a:pt x="2811" y="11"/>
                    <a:pt x="2363" y="3"/>
                  </a:cubicBezTo>
                  <a:cubicBezTo>
                    <a:pt x="2288" y="1"/>
                    <a:pt x="2211" y="0"/>
                    <a:pt x="21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4" name="Google Shape;1257;p43">
              <a:extLst>
                <a:ext uri="{FF2B5EF4-FFF2-40B4-BE49-F238E27FC236}">
                  <a16:creationId xmlns:a16="http://schemas.microsoft.com/office/drawing/2014/main" id="{E68B0914-45F8-71C6-B64D-D21B439AA2AC}"/>
                </a:ext>
              </a:extLst>
            </p:cNvPr>
            <p:cNvSpPr/>
            <p:nvPr/>
          </p:nvSpPr>
          <p:spPr>
            <a:xfrm>
              <a:off x="1549301" y="3208081"/>
              <a:ext cx="93263" cy="121219"/>
            </a:xfrm>
            <a:custGeom>
              <a:avLst/>
              <a:gdLst/>
              <a:ahLst/>
              <a:cxnLst/>
              <a:rect l="l" t="t" r="r" b="b"/>
              <a:pathLst>
                <a:path w="3683" h="4787" extrusionOk="0">
                  <a:moveTo>
                    <a:pt x="181" y="0"/>
                  </a:moveTo>
                  <a:cubicBezTo>
                    <a:pt x="115" y="0"/>
                    <a:pt x="54" y="41"/>
                    <a:pt x="32" y="106"/>
                  </a:cubicBezTo>
                  <a:cubicBezTo>
                    <a:pt x="1" y="190"/>
                    <a:pt x="46" y="283"/>
                    <a:pt x="133" y="310"/>
                  </a:cubicBezTo>
                  <a:cubicBezTo>
                    <a:pt x="1927" y="954"/>
                    <a:pt x="3254" y="2733"/>
                    <a:pt x="3362" y="4637"/>
                  </a:cubicBezTo>
                  <a:cubicBezTo>
                    <a:pt x="3365" y="4721"/>
                    <a:pt x="3435" y="4787"/>
                    <a:pt x="3520" y="4787"/>
                  </a:cubicBezTo>
                  <a:lnTo>
                    <a:pt x="3528" y="4787"/>
                  </a:lnTo>
                  <a:cubicBezTo>
                    <a:pt x="3616" y="4782"/>
                    <a:pt x="3683" y="4707"/>
                    <a:pt x="3678" y="4619"/>
                  </a:cubicBezTo>
                  <a:cubicBezTo>
                    <a:pt x="3566" y="2591"/>
                    <a:pt x="2152" y="697"/>
                    <a:pt x="240" y="12"/>
                  </a:cubicBezTo>
                  <a:cubicBezTo>
                    <a:pt x="221" y="4"/>
                    <a:pt x="200" y="0"/>
                    <a:pt x="1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5" name="Google Shape;1258;p43">
              <a:extLst>
                <a:ext uri="{FF2B5EF4-FFF2-40B4-BE49-F238E27FC236}">
                  <a16:creationId xmlns:a16="http://schemas.microsoft.com/office/drawing/2014/main" id="{E0A34C21-5084-2C14-6CA4-492824254F41}"/>
                </a:ext>
              </a:extLst>
            </p:cNvPr>
            <p:cNvSpPr/>
            <p:nvPr/>
          </p:nvSpPr>
          <p:spPr>
            <a:xfrm>
              <a:off x="1334490" y="3339910"/>
              <a:ext cx="75841" cy="101493"/>
            </a:xfrm>
            <a:custGeom>
              <a:avLst/>
              <a:gdLst/>
              <a:ahLst/>
              <a:cxnLst/>
              <a:rect l="l" t="t" r="r" b="b"/>
              <a:pathLst>
                <a:path w="2995" h="4008" extrusionOk="0">
                  <a:moveTo>
                    <a:pt x="175" y="0"/>
                  </a:moveTo>
                  <a:cubicBezTo>
                    <a:pt x="106" y="0"/>
                    <a:pt x="43" y="46"/>
                    <a:pt x="23" y="115"/>
                  </a:cubicBezTo>
                  <a:cubicBezTo>
                    <a:pt x="0" y="197"/>
                    <a:pt x="44" y="281"/>
                    <a:pt x="124" y="309"/>
                  </a:cubicBezTo>
                  <a:cubicBezTo>
                    <a:pt x="1600" y="728"/>
                    <a:pt x="2662" y="2308"/>
                    <a:pt x="2496" y="3832"/>
                  </a:cubicBezTo>
                  <a:cubicBezTo>
                    <a:pt x="2486" y="3918"/>
                    <a:pt x="2548" y="3997"/>
                    <a:pt x="2636" y="4006"/>
                  </a:cubicBezTo>
                  <a:cubicBezTo>
                    <a:pt x="2641" y="4008"/>
                    <a:pt x="2648" y="4008"/>
                    <a:pt x="2654" y="4008"/>
                  </a:cubicBezTo>
                  <a:cubicBezTo>
                    <a:pt x="2734" y="4008"/>
                    <a:pt x="2803" y="3948"/>
                    <a:pt x="2812" y="3866"/>
                  </a:cubicBezTo>
                  <a:cubicBezTo>
                    <a:pt x="2995" y="2197"/>
                    <a:pt x="1828" y="464"/>
                    <a:pt x="212" y="4"/>
                  </a:cubicBezTo>
                  <a:cubicBezTo>
                    <a:pt x="200" y="1"/>
                    <a:pt x="188" y="0"/>
                    <a:pt x="1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6" name="Google Shape;1259;p43">
              <a:extLst>
                <a:ext uri="{FF2B5EF4-FFF2-40B4-BE49-F238E27FC236}">
                  <a16:creationId xmlns:a16="http://schemas.microsoft.com/office/drawing/2014/main" id="{87F9416A-4D4A-BF6C-291B-EEDFF4CD89EB}"/>
                </a:ext>
              </a:extLst>
            </p:cNvPr>
            <p:cNvSpPr/>
            <p:nvPr/>
          </p:nvSpPr>
          <p:spPr>
            <a:xfrm>
              <a:off x="1172173" y="3497087"/>
              <a:ext cx="82222" cy="77006"/>
            </a:xfrm>
            <a:custGeom>
              <a:avLst/>
              <a:gdLst/>
              <a:ahLst/>
              <a:cxnLst/>
              <a:rect l="l" t="t" r="r" b="b"/>
              <a:pathLst>
                <a:path w="3247" h="3041" extrusionOk="0">
                  <a:moveTo>
                    <a:pt x="661" y="1"/>
                  </a:moveTo>
                  <a:cubicBezTo>
                    <a:pt x="486" y="1"/>
                    <a:pt x="310" y="19"/>
                    <a:pt x="136" y="57"/>
                  </a:cubicBezTo>
                  <a:cubicBezTo>
                    <a:pt x="53" y="78"/>
                    <a:pt x="1" y="161"/>
                    <a:pt x="19" y="244"/>
                  </a:cubicBezTo>
                  <a:cubicBezTo>
                    <a:pt x="35" y="320"/>
                    <a:pt x="101" y="371"/>
                    <a:pt x="175" y="371"/>
                  </a:cubicBezTo>
                  <a:cubicBezTo>
                    <a:pt x="184" y="371"/>
                    <a:pt x="194" y="370"/>
                    <a:pt x="203" y="368"/>
                  </a:cubicBezTo>
                  <a:cubicBezTo>
                    <a:pt x="345" y="337"/>
                    <a:pt x="492" y="322"/>
                    <a:pt x="638" y="322"/>
                  </a:cubicBezTo>
                  <a:cubicBezTo>
                    <a:pt x="1196" y="322"/>
                    <a:pt x="1760" y="539"/>
                    <a:pt x="2159" y="923"/>
                  </a:cubicBezTo>
                  <a:cubicBezTo>
                    <a:pt x="2663" y="1407"/>
                    <a:pt x="2912" y="2165"/>
                    <a:pt x="2792" y="2854"/>
                  </a:cubicBezTo>
                  <a:cubicBezTo>
                    <a:pt x="2777" y="2941"/>
                    <a:pt x="2834" y="3022"/>
                    <a:pt x="2920" y="3037"/>
                  </a:cubicBezTo>
                  <a:cubicBezTo>
                    <a:pt x="2930" y="3038"/>
                    <a:pt x="2938" y="3040"/>
                    <a:pt x="2948" y="3040"/>
                  </a:cubicBezTo>
                  <a:cubicBezTo>
                    <a:pt x="3025" y="3040"/>
                    <a:pt x="3092" y="2985"/>
                    <a:pt x="3105" y="2908"/>
                  </a:cubicBezTo>
                  <a:cubicBezTo>
                    <a:pt x="3246" y="2095"/>
                    <a:pt x="2974" y="1265"/>
                    <a:pt x="2379" y="693"/>
                  </a:cubicBezTo>
                  <a:cubicBezTo>
                    <a:pt x="1913" y="244"/>
                    <a:pt x="1295" y="1"/>
                    <a:pt x="6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7" name="Google Shape;1260;p43">
              <a:extLst>
                <a:ext uri="{FF2B5EF4-FFF2-40B4-BE49-F238E27FC236}">
                  <a16:creationId xmlns:a16="http://schemas.microsoft.com/office/drawing/2014/main" id="{F9016D62-A396-5B6B-DF7B-150CFC56C98D}"/>
                </a:ext>
              </a:extLst>
            </p:cNvPr>
            <p:cNvSpPr/>
            <p:nvPr/>
          </p:nvSpPr>
          <p:spPr>
            <a:xfrm>
              <a:off x="1183543" y="3476499"/>
              <a:ext cx="92731" cy="77740"/>
            </a:xfrm>
            <a:custGeom>
              <a:avLst/>
              <a:gdLst/>
              <a:ahLst/>
              <a:cxnLst/>
              <a:rect l="l" t="t" r="r" b="b"/>
              <a:pathLst>
                <a:path w="3662" h="3070" extrusionOk="0">
                  <a:moveTo>
                    <a:pt x="857" y="1"/>
                  </a:moveTo>
                  <a:cubicBezTo>
                    <a:pt x="611" y="1"/>
                    <a:pt x="365" y="33"/>
                    <a:pt x="127" y="101"/>
                  </a:cubicBezTo>
                  <a:cubicBezTo>
                    <a:pt x="46" y="127"/>
                    <a:pt x="0" y="213"/>
                    <a:pt x="25" y="295"/>
                  </a:cubicBezTo>
                  <a:cubicBezTo>
                    <a:pt x="44" y="365"/>
                    <a:pt x="107" y="411"/>
                    <a:pt x="177" y="411"/>
                  </a:cubicBezTo>
                  <a:cubicBezTo>
                    <a:pt x="189" y="411"/>
                    <a:pt x="201" y="410"/>
                    <a:pt x="214" y="407"/>
                  </a:cubicBezTo>
                  <a:cubicBezTo>
                    <a:pt x="425" y="347"/>
                    <a:pt x="643" y="318"/>
                    <a:pt x="860" y="318"/>
                  </a:cubicBezTo>
                  <a:cubicBezTo>
                    <a:pt x="1413" y="318"/>
                    <a:pt x="1964" y="506"/>
                    <a:pt x="2395" y="857"/>
                  </a:cubicBezTo>
                  <a:cubicBezTo>
                    <a:pt x="2996" y="1344"/>
                    <a:pt x="3337" y="2127"/>
                    <a:pt x="3285" y="2900"/>
                  </a:cubicBezTo>
                  <a:cubicBezTo>
                    <a:pt x="3278" y="2988"/>
                    <a:pt x="3343" y="3063"/>
                    <a:pt x="3431" y="3069"/>
                  </a:cubicBezTo>
                  <a:lnTo>
                    <a:pt x="3443" y="3069"/>
                  </a:lnTo>
                  <a:cubicBezTo>
                    <a:pt x="3526" y="3069"/>
                    <a:pt x="3595" y="3005"/>
                    <a:pt x="3601" y="2922"/>
                  </a:cubicBezTo>
                  <a:cubicBezTo>
                    <a:pt x="3661" y="2049"/>
                    <a:pt x="3275" y="1163"/>
                    <a:pt x="2597" y="611"/>
                  </a:cubicBezTo>
                  <a:cubicBezTo>
                    <a:pt x="2109" y="213"/>
                    <a:pt x="1483" y="1"/>
                    <a:pt x="85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8" name="Google Shape;1261;p43">
              <a:extLst>
                <a:ext uri="{FF2B5EF4-FFF2-40B4-BE49-F238E27FC236}">
                  <a16:creationId xmlns:a16="http://schemas.microsoft.com/office/drawing/2014/main" id="{9E82E470-A585-002C-640A-87F6FB5A4812}"/>
                </a:ext>
              </a:extLst>
            </p:cNvPr>
            <p:cNvSpPr/>
            <p:nvPr/>
          </p:nvSpPr>
          <p:spPr>
            <a:xfrm>
              <a:off x="1194305" y="1928586"/>
              <a:ext cx="652282" cy="1481695"/>
            </a:xfrm>
            <a:custGeom>
              <a:avLst/>
              <a:gdLst/>
              <a:ahLst/>
              <a:cxnLst/>
              <a:rect l="l" t="t" r="r" b="b"/>
              <a:pathLst>
                <a:path w="25759" h="58513" extrusionOk="0">
                  <a:moveTo>
                    <a:pt x="24845" y="0"/>
                  </a:moveTo>
                  <a:cubicBezTo>
                    <a:pt x="24265" y="0"/>
                    <a:pt x="23578" y="595"/>
                    <a:pt x="23129" y="1343"/>
                  </a:cubicBezTo>
                  <a:cubicBezTo>
                    <a:pt x="22380" y="2588"/>
                    <a:pt x="22318" y="4220"/>
                    <a:pt x="22971" y="5519"/>
                  </a:cubicBezTo>
                  <a:cubicBezTo>
                    <a:pt x="21378" y="5865"/>
                    <a:pt x="20714" y="8240"/>
                    <a:pt x="21900" y="9360"/>
                  </a:cubicBezTo>
                  <a:cubicBezTo>
                    <a:pt x="20250" y="10170"/>
                    <a:pt x="19591" y="12514"/>
                    <a:pt x="20581" y="14063"/>
                  </a:cubicBezTo>
                  <a:cubicBezTo>
                    <a:pt x="20512" y="14051"/>
                    <a:pt x="20444" y="14045"/>
                    <a:pt x="20377" y="14045"/>
                  </a:cubicBezTo>
                  <a:cubicBezTo>
                    <a:pt x="19522" y="14045"/>
                    <a:pt x="18802" y="14967"/>
                    <a:pt x="18825" y="15853"/>
                  </a:cubicBezTo>
                  <a:cubicBezTo>
                    <a:pt x="18848" y="16806"/>
                    <a:pt x="19480" y="17643"/>
                    <a:pt x="20198" y="18273"/>
                  </a:cubicBezTo>
                  <a:cubicBezTo>
                    <a:pt x="19133" y="18694"/>
                    <a:pt x="18348" y="19749"/>
                    <a:pt x="18251" y="20888"/>
                  </a:cubicBezTo>
                  <a:cubicBezTo>
                    <a:pt x="18157" y="22028"/>
                    <a:pt x="18753" y="23200"/>
                    <a:pt x="19733" y="23791"/>
                  </a:cubicBezTo>
                  <a:cubicBezTo>
                    <a:pt x="18664" y="24344"/>
                    <a:pt x="17933" y="25496"/>
                    <a:pt x="17888" y="26699"/>
                  </a:cubicBezTo>
                  <a:cubicBezTo>
                    <a:pt x="17842" y="27901"/>
                    <a:pt x="18484" y="29107"/>
                    <a:pt x="19507" y="29738"/>
                  </a:cubicBezTo>
                  <a:cubicBezTo>
                    <a:pt x="18416" y="30049"/>
                    <a:pt x="17735" y="31238"/>
                    <a:pt x="17753" y="32371"/>
                  </a:cubicBezTo>
                  <a:cubicBezTo>
                    <a:pt x="17770" y="33505"/>
                    <a:pt x="18365" y="34563"/>
                    <a:pt x="19128" y="35403"/>
                  </a:cubicBezTo>
                  <a:cubicBezTo>
                    <a:pt x="17197" y="36055"/>
                    <a:pt x="16667" y="39064"/>
                    <a:pt x="18258" y="40337"/>
                  </a:cubicBezTo>
                  <a:cubicBezTo>
                    <a:pt x="17190" y="40407"/>
                    <a:pt x="16188" y="41111"/>
                    <a:pt x="15759" y="42091"/>
                  </a:cubicBezTo>
                  <a:cubicBezTo>
                    <a:pt x="15332" y="43072"/>
                    <a:pt x="15496" y="44285"/>
                    <a:pt x="16171" y="45117"/>
                  </a:cubicBezTo>
                  <a:cubicBezTo>
                    <a:pt x="15904" y="45024"/>
                    <a:pt x="15622" y="44980"/>
                    <a:pt x="15339" y="44980"/>
                  </a:cubicBezTo>
                  <a:cubicBezTo>
                    <a:pt x="14576" y="44980"/>
                    <a:pt x="13808" y="45304"/>
                    <a:pt x="13306" y="45881"/>
                  </a:cubicBezTo>
                  <a:cubicBezTo>
                    <a:pt x="12616" y="46673"/>
                    <a:pt x="12464" y="47891"/>
                    <a:pt x="12940" y="48825"/>
                  </a:cubicBezTo>
                  <a:cubicBezTo>
                    <a:pt x="12723" y="48816"/>
                    <a:pt x="12503" y="48809"/>
                    <a:pt x="12284" y="48809"/>
                  </a:cubicBezTo>
                  <a:cubicBezTo>
                    <a:pt x="11609" y="48809"/>
                    <a:pt x="10935" y="48877"/>
                    <a:pt x="10339" y="49177"/>
                  </a:cubicBezTo>
                  <a:cubicBezTo>
                    <a:pt x="9548" y="49575"/>
                    <a:pt x="8958" y="50514"/>
                    <a:pt x="9251" y="51348"/>
                  </a:cubicBezTo>
                  <a:cubicBezTo>
                    <a:pt x="8767" y="51310"/>
                    <a:pt x="8275" y="51273"/>
                    <a:pt x="7787" y="51273"/>
                  </a:cubicBezTo>
                  <a:cubicBezTo>
                    <a:pt x="7149" y="51273"/>
                    <a:pt x="6519" y="51337"/>
                    <a:pt x="5920" y="51547"/>
                  </a:cubicBezTo>
                  <a:cubicBezTo>
                    <a:pt x="4862" y="51919"/>
                    <a:pt x="3923" y="52873"/>
                    <a:pt x="3936" y="53992"/>
                  </a:cubicBezTo>
                  <a:cubicBezTo>
                    <a:pt x="1882" y="54529"/>
                    <a:pt x="248" y="56405"/>
                    <a:pt x="1" y="58513"/>
                  </a:cubicBezTo>
                  <a:cubicBezTo>
                    <a:pt x="3377" y="54490"/>
                    <a:pt x="9714" y="53252"/>
                    <a:pt x="14026" y="49444"/>
                  </a:cubicBezTo>
                  <a:cubicBezTo>
                    <a:pt x="17738" y="46166"/>
                    <a:pt x="19621" y="41245"/>
                    <a:pt x="20410" y="36356"/>
                  </a:cubicBezTo>
                  <a:cubicBezTo>
                    <a:pt x="21199" y="31466"/>
                    <a:pt x="21026" y="26479"/>
                    <a:pt x="21352" y="21538"/>
                  </a:cubicBezTo>
                  <a:cubicBezTo>
                    <a:pt x="21820" y="14490"/>
                    <a:pt x="23303" y="7547"/>
                    <a:pt x="25756" y="924"/>
                  </a:cubicBezTo>
                  <a:lnTo>
                    <a:pt x="25758" y="924"/>
                  </a:lnTo>
                  <a:cubicBezTo>
                    <a:pt x="25570" y="265"/>
                    <a:pt x="25232" y="0"/>
                    <a:pt x="2484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9" name="Google Shape;1262;p43">
              <a:extLst>
                <a:ext uri="{FF2B5EF4-FFF2-40B4-BE49-F238E27FC236}">
                  <a16:creationId xmlns:a16="http://schemas.microsoft.com/office/drawing/2014/main" id="{191B2EC5-20D5-B76F-E296-10DD8C8C2793}"/>
                </a:ext>
              </a:extLst>
            </p:cNvPr>
            <p:cNvSpPr/>
            <p:nvPr/>
          </p:nvSpPr>
          <p:spPr>
            <a:xfrm>
              <a:off x="1205092" y="3883862"/>
              <a:ext cx="389891" cy="505918"/>
            </a:xfrm>
            <a:custGeom>
              <a:avLst/>
              <a:gdLst/>
              <a:ahLst/>
              <a:cxnLst/>
              <a:rect l="l" t="t" r="r" b="b"/>
              <a:pathLst>
                <a:path w="15397" h="19979" extrusionOk="0">
                  <a:moveTo>
                    <a:pt x="4476" y="636"/>
                  </a:moveTo>
                  <a:cubicBezTo>
                    <a:pt x="5730" y="1498"/>
                    <a:pt x="6149" y="3339"/>
                    <a:pt x="6356" y="4659"/>
                  </a:cubicBezTo>
                  <a:cubicBezTo>
                    <a:pt x="6429" y="5135"/>
                    <a:pt x="6498" y="5618"/>
                    <a:pt x="6568" y="6103"/>
                  </a:cubicBezTo>
                  <a:cubicBezTo>
                    <a:pt x="7037" y="9412"/>
                    <a:pt x="7525" y="12836"/>
                    <a:pt x="9901" y="15160"/>
                  </a:cubicBezTo>
                  <a:cubicBezTo>
                    <a:pt x="10436" y="15682"/>
                    <a:pt x="11051" y="16129"/>
                    <a:pt x="11647" y="16559"/>
                  </a:cubicBezTo>
                  <a:cubicBezTo>
                    <a:pt x="12037" y="16843"/>
                    <a:pt x="12418" y="17120"/>
                    <a:pt x="12772" y="17410"/>
                  </a:cubicBezTo>
                  <a:cubicBezTo>
                    <a:pt x="11846" y="16865"/>
                    <a:pt x="10883" y="16388"/>
                    <a:pt x="9890" y="15980"/>
                  </a:cubicBezTo>
                  <a:cubicBezTo>
                    <a:pt x="9523" y="15830"/>
                    <a:pt x="9153" y="15688"/>
                    <a:pt x="8783" y="15548"/>
                  </a:cubicBezTo>
                  <a:cubicBezTo>
                    <a:pt x="7991" y="15247"/>
                    <a:pt x="7173" y="14935"/>
                    <a:pt x="6423" y="14534"/>
                  </a:cubicBezTo>
                  <a:cubicBezTo>
                    <a:pt x="2828" y="12604"/>
                    <a:pt x="686" y="8125"/>
                    <a:pt x="1444" y="4115"/>
                  </a:cubicBezTo>
                  <a:cubicBezTo>
                    <a:pt x="1770" y="2382"/>
                    <a:pt x="2913" y="652"/>
                    <a:pt x="4475" y="636"/>
                  </a:cubicBezTo>
                  <a:close/>
                  <a:moveTo>
                    <a:pt x="4499" y="0"/>
                  </a:moveTo>
                  <a:cubicBezTo>
                    <a:pt x="2579" y="0"/>
                    <a:pt x="1197" y="1995"/>
                    <a:pt x="820" y="3996"/>
                  </a:cubicBezTo>
                  <a:cubicBezTo>
                    <a:pt x="0" y="8337"/>
                    <a:pt x="2232" y="13005"/>
                    <a:pt x="6123" y="15095"/>
                  </a:cubicBezTo>
                  <a:cubicBezTo>
                    <a:pt x="6908" y="15516"/>
                    <a:pt x="7746" y="15835"/>
                    <a:pt x="8557" y="16143"/>
                  </a:cubicBezTo>
                  <a:cubicBezTo>
                    <a:pt x="8922" y="16282"/>
                    <a:pt x="9287" y="16420"/>
                    <a:pt x="9649" y="16569"/>
                  </a:cubicBezTo>
                  <a:cubicBezTo>
                    <a:pt x="11297" y="17245"/>
                    <a:pt x="12857" y="18119"/>
                    <a:pt x="14295" y="19172"/>
                  </a:cubicBezTo>
                  <a:lnTo>
                    <a:pt x="15396" y="19979"/>
                  </a:lnTo>
                  <a:lnTo>
                    <a:pt x="14764" y="18768"/>
                  </a:lnTo>
                  <a:cubicBezTo>
                    <a:pt x="14146" y="17584"/>
                    <a:pt x="13065" y="16802"/>
                    <a:pt x="12020" y="16044"/>
                  </a:cubicBezTo>
                  <a:cubicBezTo>
                    <a:pt x="11443" y="15626"/>
                    <a:pt x="10847" y="15194"/>
                    <a:pt x="10346" y="14705"/>
                  </a:cubicBezTo>
                  <a:cubicBezTo>
                    <a:pt x="8125" y="12531"/>
                    <a:pt x="7653" y="9217"/>
                    <a:pt x="7197" y="6014"/>
                  </a:cubicBezTo>
                  <a:cubicBezTo>
                    <a:pt x="7127" y="5525"/>
                    <a:pt x="7058" y="5039"/>
                    <a:pt x="6983" y="4561"/>
                  </a:cubicBezTo>
                  <a:cubicBezTo>
                    <a:pt x="6755" y="3094"/>
                    <a:pt x="6273" y="1029"/>
                    <a:pt x="4745" y="51"/>
                  </a:cubicBezTo>
                  <a:lnTo>
                    <a:pt x="4670" y="3"/>
                  </a:lnTo>
                  <a:lnTo>
                    <a:pt x="458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0" name="Google Shape;1263;p43">
              <a:extLst>
                <a:ext uri="{FF2B5EF4-FFF2-40B4-BE49-F238E27FC236}">
                  <a16:creationId xmlns:a16="http://schemas.microsoft.com/office/drawing/2014/main" id="{70589C8B-DCFD-691C-A7C2-8BB8499974C3}"/>
                </a:ext>
              </a:extLst>
            </p:cNvPr>
            <p:cNvSpPr/>
            <p:nvPr/>
          </p:nvSpPr>
          <p:spPr>
            <a:xfrm>
              <a:off x="2525306" y="3247078"/>
              <a:ext cx="701003" cy="616729"/>
            </a:xfrm>
            <a:custGeom>
              <a:avLst/>
              <a:gdLst/>
              <a:ahLst/>
              <a:cxnLst/>
              <a:rect l="l" t="t" r="r" b="b"/>
              <a:pathLst>
                <a:path w="27683" h="24355" extrusionOk="0">
                  <a:moveTo>
                    <a:pt x="5032" y="1"/>
                  </a:moveTo>
                  <a:cubicBezTo>
                    <a:pt x="4271" y="138"/>
                    <a:pt x="3544" y="443"/>
                    <a:pt x="2877" y="919"/>
                  </a:cubicBezTo>
                  <a:cubicBezTo>
                    <a:pt x="1272" y="2065"/>
                    <a:pt x="380" y="3913"/>
                    <a:pt x="228" y="5144"/>
                  </a:cubicBezTo>
                  <a:cubicBezTo>
                    <a:pt x="0" y="7014"/>
                    <a:pt x="253" y="8587"/>
                    <a:pt x="2207" y="10644"/>
                  </a:cubicBezTo>
                  <a:cubicBezTo>
                    <a:pt x="2898" y="11372"/>
                    <a:pt x="4440" y="12079"/>
                    <a:pt x="5657" y="12079"/>
                  </a:cubicBezTo>
                  <a:cubicBezTo>
                    <a:pt x="5778" y="12079"/>
                    <a:pt x="5896" y="12072"/>
                    <a:pt x="6010" y="12057"/>
                  </a:cubicBezTo>
                  <a:cubicBezTo>
                    <a:pt x="8323" y="11762"/>
                    <a:pt x="9526" y="9650"/>
                    <a:pt x="10405" y="8108"/>
                  </a:cubicBezTo>
                  <a:cubicBezTo>
                    <a:pt x="10501" y="7940"/>
                    <a:pt x="10593" y="7778"/>
                    <a:pt x="10682" y="7625"/>
                  </a:cubicBezTo>
                  <a:cubicBezTo>
                    <a:pt x="11514" y="6215"/>
                    <a:pt x="12461" y="5340"/>
                    <a:pt x="13352" y="5160"/>
                  </a:cubicBezTo>
                  <a:cubicBezTo>
                    <a:pt x="13421" y="5147"/>
                    <a:pt x="13492" y="5140"/>
                    <a:pt x="13565" y="5140"/>
                  </a:cubicBezTo>
                  <a:cubicBezTo>
                    <a:pt x="13883" y="5140"/>
                    <a:pt x="14231" y="5267"/>
                    <a:pt x="14500" y="5491"/>
                  </a:cubicBezTo>
                  <a:cubicBezTo>
                    <a:pt x="14705" y="5662"/>
                    <a:pt x="14950" y="5956"/>
                    <a:pt x="14945" y="6384"/>
                  </a:cubicBezTo>
                  <a:cubicBezTo>
                    <a:pt x="14942" y="6632"/>
                    <a:pt x="14863" y="6944"/>
                    <a:pt x="14782" y="7275"/>
                  </a:cubicBezTo>
                  <a:cubicBezTo>
                    <a:pt x="14705" y="7578"/>
                    <a:pt x="14619" y="7922"/>
                    <a:pt x="14572" y="8290"/>
                  </a:cubicBezTo>
                  <a:cubicBezTo>
                    <a:pt x="14311" y="10285"/>
                    <a:pt x="15333" y="12346"/>
                    <a:pt x="17001" y="13192"/>
                  </a:cubicBezTo>
                  <a:cubicBezTo>
                    <a:pt x="17572" y="13482"/>
                    <a:pt x="18192" y="13621"/>
                    <a:pt x="18812" y="13621"/>
                  </a:cubicBezTo>
                  <a:cubicBezTo>
                    <a:pt x="20084" y="13621"/>
                    <a:pt x="21357" y="13036"/>
                    <a:pt x="22217" y="11964"/>
                  </a:cubicBezTo>
                  <a:cubicBezTo>
                    <a:pt x="22773" y="11272"/>
                    <a:pt x="23104" y="10460"/>
                    <a:pt x="23397" y="9746"/>
                  </a:cubicBezTo>
                  <a:cubicBezTo>
                    <a:pt x="23552" y="9368"/>
                    <a:pt x="23702" y="9001"/>
                    <a:pt x="23865" y="8694"/>
                  </a:cubicBezTo>
                  <a:lnTo>
                    <a:pt x="23865" y="8694"/>
                  </a:lnTo>
                  <a:cubicBezTo>
                    <a:pt x="24455" y="11854"/>
                    <a:pt x="22787" y="15521"/>
                    <a:pt x="20119" y="16749"/>
                  </a:cubicBezTo>
                  <a:cubicBezTo>
                    <a:pt x="19733" y="16926"/>
                    <a:pt x="19444" y="16991"/>
                    <a:pt x="19250" y="16991"/>
                  </a:cubicBezTo>
                  <a:cubicBezTo>
                    <a:pt x="19152" y="16991"/>
                    <a:pt x="19079" y="16974"/>
                    <a:pt x="19030" y="16948"/>
                  </a:cubicBezTo>
                  <a:cubicBezTo>
                    <a:pt x="18766" y="16806"/>
                    <a:pt x="18442" y="16226"/>
                    <a:pt x="18181" y="15758"/>
                  </a:cubicBezTo>
                  <a:cubicBezTo>
                    <a:pt x="17636" y="14783"/>
                    <a:pt x="16891" y="13448"/>
                    <a:pt x="15320" y="13280"/>
                  </a:cubicBezTo>
                  <a:cubicBezTo>
                    <a:pt x="15226" y="13270"/>
                    <a:pt x="15132" y="13265"/>
                    <a:pt x="15038" y="13265"/>
                  </a:cubicBezTo>
                  <a:cubicBezTo>
                    <a:pt x="14160" y="13265"/>
                    <a:pt x="13271" y="13695"/>
                    <a:pt x="12508" y="14499"/>
                  </a:cubicBezTo>
                  <a:cubicBezTo>
                    <a:pt x="10879" y="16212"/>
                    <a:pt x="10291" y="18998"/>
                    <a:pt x="11075" y="21274"/>
                  </a:cubicBezTo>
                  <a:cubicBezTo>
                    <a:pt x="11523" y="22578"/>
                    <a:pt x="12394" y="23656"/>
                    <a:pt x="13475" y="24355"/>
                  </a:cubicBezTo>
                  <a:cubicBezTo>
                    <a:pt x="13877" y="23488"/>
                    <a:pt x="14567" y="22780"/>
                    <a:pt x="15377" y="22205"/>
                  </a:cubicBezTo>
                  <a:cubicBezTo>
                    <a:pt x="14645" y="21879"/>
                    <a:pt x="14019" y="21204"/>
                    <a:pt x="13729" y="20359"/>
                  </a:cubicBezTo>
                  <a:cubicBezTo>
                    <a:pt x="13285" y="19075"/>
                    <a:pt x="13636" y="17388"/>
                    <a:pt x="14544" y="16433"/>
                  </a:cubicBezTo>
                  <a:cubicBezTo>
                    <a:pt x="14779" y="16186"/>
                    <a:pt x="14956" y="16097"/>
                    <a:pt x="15025" y="16076"/>
                  </a:cubicBezTo>
                  <a:cubicBezTo>
                    <a:pt x="15207" y="16191"/>
                    <a:pt x="15533" y="16773"/>
                    <a:pt x="15732" y="17127"/>
                  </a:cubicBezTo>
                  <a:cubicBezTo>
                    <a:pt x="16169" y="17911"/>
                    <a:pt x="16714" y="18886"/>
                    <a:pt x="17695" y="19417"/>
                  </a:cubicBezTo>
                  <a:cubicBezTo>
                    <a:pt x="18070" y="19620"/>
                    <a:pt x="18588" y="19797"/>
                    <a:pt x="19249" y="19797"/>
                  </a:cubicBezTo>
                  <a:cubicBezTo>
                    <a:pt x="19822" y="19797"/>
                    <a:pt x="20503" y="19664"/>
                    <a:pt x="21294" y="19300"/>
                  </a:cubicBezTo>
                  <a:cubicBezTo>
                    <a:pt x="25314" y="17446"/>
                    <a:pt x="27683" y="12034"/>
                    <a:pt x="26465" y="7478"/>
                  </a:cubicBezTo>
                  <a:cubicBezTo>
                    <a:pt x="25996" y="5731"/>
                    <a:pt x="24955" y="5356"/>
                    <a:pt x="24377" y="5289"/>
                  </a:cubicBezTo>
                  <a:cubicBezTo>
                    <a:pt x="24304" y="5280"/>
                    <a:pt x="24225" y="5275"/>
                    <a:pt x="24139" y="5275"/>
                  </a:cubicBezTo>
                  <a:cubicBezTo>
                    <a:pt x="23745" y="5275"/>
                    <a:pt x="23220" y="5390"/>
                    <a:pt x="22651" y="5824"/>
                  </a:cubicBezTo>
                  <a:cubicBezTo>
                    <a:pt x="21653" y="6588"/>
                    <a:pt x="21198" y="7700"/>
                    <a:pt x="20797" y="8683"/>
                  </a:cubicBezTo>
                  <a:cubicBezTo>
                    <a:pt x="20554" y="9273"/>
                    <a:pt x="20326" y="9832"/>
                    <a:pt x="20024" y="10209"/>
                  </a:cubicBezTo>
                  <a:cubicBezTo>
                    <a:pt x="19718" y="10592"/>
                    <a:pt x="19246" y="10810"/>
                    <a:pt x="18803" y="10810"/>
                  </a:cubicBezTo>
                  <a:cubicBezTo>
                    <a:pt x="18614" y="10810"/>
                    <a:pt x="18432" y="10771"/>
                    <a:pt x="18269" y="10688"/>
                  </a:cubicBezTo>
                  <a:cubicBezTo>
                    <a:pt x="17657" y="10378"/>
                    <a:pt x="17248" y="9465"/>
                    <a:pt x="17354" y="8654"/>
                  </a:cubicBezTo>
                  <a:cubicBezTo>
                    <a:pt x="17382" y="8445"/>
                    <a:pt x="17441" y="8207"/>
                    <a:pt x="17504" y="7956"/>
                  </a:cubicBezTo>
                  <a:cubicBezTo>
                    <a:pt x="17617" y="7506"/>
                    <a:pt x="17742" y="6997"/>
                    <a:pt x="17750" y="6422"/>
                  </a:cubicBezTo>
                  <a:cubicBezTo>
                    <a:pt x="17767" y="5240"/>
                    <a:pt x="17234" y="4114"/>
                    <a:pt x="16291" y="3331"/>
                  </a:cubicBezTo>
                  <a:cubicBezTo>
                    <a:pt x="15511" y="2684"/>
                    <a:pt x="14533" y="2333"/>
                    <a:pt x="13564" y="2333"/>
                  </a:cubicBezTo>
                  <a:cubicBezTo>
                    <a:pt x="13306" y="2333"/>
                    <a:pt x="13049" y="2358"/>
                    <a:pt x="12796" y="2409"/>
                  </a:cubicBezTo>
                  <a:cubicBezTo>
                    <a:pt x="11091" y="2753"/>
                    <a:pt x="9523" y="4063"/>
                    <a:pt x="8265" y="6199"/>
                  </a:cubicBezTo>
                  <a:cubicBezTo>
                    <a:pt x="8167" y="6363"/>
                    <a:pt x="8069" y="6538"/>
                    <a:pt x="7966" y="6717"/>
                  </a:cubicBezTo>
                  <a:cubicBezTo>
                    <a:pt x="7347" y="7804"/>
                    <a:pt x="6578" y="9156"/>
                    <a:pt x="5666" y="9271"/>
                  </a:cubicBezTo>
                  <a:cubicBezTo>
                    <a:pt x="5659" y="9272"/>
                    <a:pt x="5651" y="9272"/>
                    <a:pt x="5643" y="9272"/>
                  </a:cubicBezTo>
                  <a:cubicBezTo>
                    <a:pt x="5305" y="9272"/>
                    <a:pt x="4465" y="8937"/>
                    <a:pt x="4243" y="8711"/>
                  </a:cubicBezTo>
                  <a:cubicBezTo>
                    <a:pt x="2903" y="7301"/>
                    <a:pt x="2885" y="6551"/>
                    <a:pt x="3016" y="5483"/>
                  </a:cubicBezTo>
                  <a:cubicBezTo>
                    <a:pt x="3060" y="5126"/>
                    <a:pt x="3368" y="4363"/>
                    <a:pt x="3938" y="3724"/>
                  </a:cubicBezTo>
                  <a:cubicBezTo>
                    <a:pt x="3865" y="3172"/>
                    <a:pt x="4053" y="2495"/>
                    <a:pt x="4193" y="1998"/>
                  </a:cubicBezTo>
                  <a:cubicBezTo>
                    <a:pt x="4388" y="1300"/>
                    <a:pt x="4669" y="629"/>
                    <a:pt x="50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81" name="Google Shape;2418;p55">
            <a:extLst>
              <a:ext uri="{FF2B5EF4-FFF2-40B4-BE49-F238E27FC236}">
                <a16:creationId xmlns:a16="http://schemas.microsoft.com/office/drawing/2014/main" id="{78DE0FC2-5087-71AB-BA20-2DFAB8C588A7}"/>
              </a:ext>
            </a:extLst>
          </p:cNvPr>
          <p:cNvSpPr txBox="1">
            <a:spLocks/>
          </p:cNvSpPr>
          <p:nvPr/>
        </p:nvSpPr>
        <p:spPr>
          <a:xfrm>
            <a:off x="3060162" y="1794171"/>
            <a:ext cx="5937461" cy="3420625"/>
          </a:xfrm>
          <a:prstGeom prst="rect">
            <a:avLst/>
          </a:prstGeom>
          <a:noFill/>
          <a:ln>
            <a:noFill/>
          </a:ln>
        </p:spPr>
        <p:txBody>
          <a:bodyPr spcFirstLastPara="1" wrap="square" lIns="91425" tIns="91425" rIns="91425" bIns="91425" numCol="1"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Quicksand"/>
              <a:buNone/>
              <a:defRPr sz="1400" b="0" i="0" u="none" strike="noStrike" cap="none">
                <a:solidFill>
                  <a:schemeClr val="dk1"/>
                </a:solidFill>
                <a:latin typeface="Quicksand"/>
                <a:ea typeface="Quicksand"/>
                <a:cs typeface="Quicksand"/>
                <a:sym typeface="Quicksand"/>
              </a:defRPr>
            </a:lvl1pPr>
            <a:lvl2pPr marL="914400" marR="0" lvl="1" indent="-317500" algn="ctr" rtl="0">
              <a:lnSpc>
                <a:spcPct val="100000"/>
              </a:lnSpc>
              <a:spcBef>
                <a:spcPts val="0"/>
              </a:spcBef>
              <a:spcAft>
                <a:spcPts val="0"/>
              </a:spcAft>
              <a:buClr>
                <a:schemeClr val="dk1"/>
              </a:buClr>
              <a:buSzPts val="1400"/>
              <a:buFont typeface="Quicksand"/>
              <a:buNone/>
              <a:defRPr sz="1400" b="0" i="0" u="none" strike="noStrike" cap="none">
                <a:solidFill>
                  <a:schemeClr val="dk1"/>
                </a:solidFill>
                <a:latin typeface="Quicksand"/>
                <a:ea typeface="Quicksand"/>
                <a:cs typeface="Quicksand"/>
                <a:sym typeface="Quicksand"/>
              </a:defRPr>
            </a:lvl2pPr>
            <a:lvl3pPr marL="1371600" marR="0" lvl="2" indent="-317500" algn="ctr" rtl="0">
              <a:lnSpc>
                <a:spcPct val="100000"/>
              </a:lnSpc>
              <a:spcBef>
                <a:spcPts val="0"/>
              </a:spcBef>
              <a:spcAft>
                <a:spcPts val="0"/>
              </a:spcAft>
              <a:buClr>
                <a:schemeClr val="dk1"/>
              </a:buClr>
              <a:buSzPts val="1400"/>
              <a:buFont typeface="Quicksand"/>
              <a:buNone/>
              <a:defRPr sz="1400" b="0" i="0" u="none" strike="noStrike" cap="none">
                <a:solidFill>
                  <a:schemeClr val="dk1"/>
                </a:solidFill>
                <a:latin typeface="Quicksand"/>
                <a:ea typeface="Quicksand"/>
                <a:cs typeface="Quicksand"/>
                <a:sym typeface="Quicksand"/>
              </a:defRPr>
            </a:lvl3pPr>
            <a:lvl4pPr marL="1828800" marR="0" lvl="3" indent="-317500" algn="ctr" rtl="0">
              <a:lnSpc>
                <a:spcPct val="100000"/>
              </a:lnSpc>
              <a:spcBef>
                <a:spcPts val="0"/>
              </a:spcBef>
              <a:spcAft>
                <a:spcPts val="0"/>
              </a:spcAft>
              <a:buClr>
                <a:schemeClr val="dk1"/>
              </a:buClr>
              <a:buSzPts val="1400"/>
              <a:buFont typeface="Quicksand"/>
              <a:buNone/>
              <a:defRPr sz="1400" b="0" i="0" u="none" strike="noStrike" cap="none">
                <a:solidFill>
                  <a:schemeClr val="dk1"/>
                </a:solidFill>
                <a:latin typeface="Quicksand"/>
                <a:ea typeface="Quicksand"/>
                <a:cs typeface="Quicksand"/>
                <a:sym typeface="Quicksand"/>
              </a:defRPr>
            </a:lvl4pPr>
            <a:lvl5pPr marL="2286000" marR="0" lvl="4" indent="-317500" algn="ctr" rtl="0">
              <a:lnSpc>
                <a:spcPct val="100000"/>
              </a:lnSpc>
              <a:spcBef>
                <a:spcPts val="0"/>
              </a:spcBef>
              <a:spcAft>
                <a:spcPts val="0"/>
              </a:spcAft>
              <a:buClr>
                <a:schemeClr val="dk1"/>
              </a:buClr>
              <a:buSzPts val="1400"/>
              <a:buFont typeface="Quicksand"/>
              <a:buNone/>
              <a:defRPr sz="1400" b="0" i="0" u="none" strike="noStrike" cap="none">
                <a:solidFill>
                  <a:schemeClr val="dk1"/>
                </a:solidFill>
                <a:latin typeface="Quicksand"/>
                <a:ea typeface="Quicksand"/>
                <a:cs typeface="Quicksand"/>
                <a:sym typeface="Quicksand"/>
              </a:defRPr>
            </a:lvl5pPr>
            <a:lvl6pPr marL="2743200" marR="0" lvl="5" indent="-317500" algn="ctr" rtl="0">
              <a:lnSpc>
                <a:spcPct val="100000"/>
              </a:lnSpc>
              <a:spcBef>
                <a:spcPts val="0"/>
              </a:spcBef>
              <a:spcAft>
                <a:spcPts val="0"/>
              </a:spcAft>
              <a:buClr>
                <a:schemeClr val="dk1"/>
              </a:buClr>
              <a:buSzPts val="1400"/>
              <a:buFont typeface="Quicksand"/>
              <a:buNone/>
              <a:defRPr sz="1400" b="0" i="0" u="none" strike="noStrike" cap="none">
                <a:solidFill>
                  <a:schemeClr val="dk1"/>
                </a:solidFill>
                <a:latin typeface="Quicksand"/>
                <a:ea typeface="Quicksand"/>
                <a:cs typeface="Quicksand"/>
                <a:sym typeface="Quicksand"/>
              </a:defRPr>
            </a:lvl6pPr>
            <a:lvl7pPr marL="3200400" marR="0" lvl="6" indent="-317500" algn="ctr" rtl="0">
              <a:lnSpc>
                <a:spcPct val="100000"/>
              </a:lnSpc>
              <a:spcBef>
                <a:spcPts val="0"/>
              </a:spcBef>
              <a:spcAft>
                <a:spcPts val="0"/>
              </a:spcAft>
              <a:buClr>
                <a:schemeClr val="dk1"/>
              </a:buClr>
              <a:buSzPts val="1400"/>
              <a:buFont typeface="Quicksand"/>
              <a:buNone/>
              <a:defRPr sz="1400" b="0" i="0" u="none" strike="noStrike" cap="none">
                <a:solidFill>
                  <a:schemeClr val="dk1"/>
                </a:solidFill>
                <a:latin typeface="Quicksand"/>
                <a:ea typeface="Quicksand"/>
                <a:cs typeface="Quicksand"/>
                <a:sym typeface="Quicksand"/>
              </a:defRPr>
            </a:lvl7pPr>
            <a:lvl8pPr marL="3657600" marR="0" lvl="7" indent="-317500" algn="ctr" rtl="0">
              <a:lnSpc>
                <a:spcPct val="100000"/>
              </a:lnSpc>
              <a:spcBef>
                <a:spcPts val="0"/>
              </a:spcBef>
              <a:spcAft>
                <a:spcPts val="0"/>
              </a:spcAft>
              <a:buClr>
                <a:schemeClr val="dk1"/>
              </a:buClr>
              <a:buSzPts val="1400"/>
              <a:buFont typeface="Quicksand"/>
              <a:buNone/>
              <a:defRPr sz="1400" b="0" i="0" u="none" strike="noStrike" cap="none">
                <a:solidFill>
                  <a:schemeClr val="dk1"/>
                </a:solidFill>
                <a:latin typeface="Quicksand"/>
                <a:ea typeface="Quicksand"/>
                <a:cs typeface="Quicksand"/>
                <a:sym typeface="Quicksand"/>
              </a:defRPr>
            </a:lvl8pPr>
            <a:lvl9pPr marL="4114800" marR="0" lvl="8" indent="-317500" algn="ctr" rtl="0">
              <a:lnSpc>
                <a:spcPct val="100000"/>
              </a:lnSpc>
              <a:spcBef>
                <a:spcPts val="0"/>
              </a:spcBef>
              <a:spcAft>
                <a:spcPts val="0"/>
              </a:spcAft>
              <a:buClr>
                <a:schemeClr val="dk1"/>
              </a:buClr>
              <a:buSzPts val="1400"/>
              <a:buFont typeface="Quicksand"/>
              <a:buNone/>
              <a:defRPr sz="1400" b="0" i="0" u="none" strike="noStrike" cap="none">
                <a:solidFill>
                  <a:schemeClr val="dk1"/>
                </a:solidFill>
                <a:latin typeface="Quicksand"/>
                <a:ea typeface="Quicksand"/>
                <a:cs typeface="Quicksand"/>
                <a:sym typeface="Quicksand"/>
              </a:defRPr>
            </a:lvl9pPr>
          </a:lstStyle>
          <a:p>
            <a:pPr marL="0" indent="0" algn="ctr"/>
            <a:r>
              <a:rPr lang="fr-CA" sz="3600" b="1" dirty="0">
                <a:sym typeface="Wingdings" pitchFamily="2" charset="2"/>
              </a:rPr>
              <a:t>L’acupuncture</a:t>
            </a:r>
            <a:r>
              <a:rPr lang="fr-CA" sz="3600" dirty="0">
                <a:sym typeface="Wingdings" pitchFamily="2" charset="2"/>
              </a:rPr>
              <a:t> </a:t>
            </a:r>
            <a:r>
              <a:rPr lang="fr-CA" sz="3000" dirty="0">
                <a:sym typeface="Wingdings" pitchFamily="2" charset="2"/>
              </a:rPr>
              <a:t>semble avoir un</a:t>
            </a:r>
            <a:r>
              <a:rPr lang="fr-CA" sz="3600" dirty="0">
                <a:sym typeface="Wingdings" pitchFamily="2" charset="2"/>
              </a:rPr>
              <a:t> </a:t>
            </a:r>
            <a:r>
              <a:rPr lang="fr-CA" sz="3600" b="1" dirty="0">
                <a:sym typeface="Wingdings" pitchFamily="2" charset="2"/>
              </a:rPr>
              <a:t>effet positif </a:t>
            </a:r>
            <a:r>
              <a:rPr lang="fr-CA" sz="3000" b="1" dirty="0">
                <a:sym typeface="Wingdings" pitchFamily="2" charset="2"/>
              </a:rPr>
              <a:t>(NNT 13 et 4)</a:t>
            </a:r>
            <a:r>
              <a:rPr lang="fr-CA" sz="3600" b="1" dirty="0">
                <a:sym typeface="Wingdings" pitchFamily="2" charset="2"/>
              </a:rPr>
              <a:t> </a:t>
            </a:r>
            <a:r>
              <a:rPr lang="fr-CA" sz="3000" dirty="0">
                <a:sym typeface="Wingdings" pitchFamily="2" charset="2"/>
              </a:rPr>
              <a:t>sur les </a:t>
            </a:r>
            <a:r>
              <a:rPr lang="fr-CA" sz="3600" b="1" dirty="0">
                <a:sym typeface="Wingdings" pitchFamily="2" charset="2"/>
              </a:rPr>
              <a:t>naissances vivantes</a:t>
            </a:r>
            <a:r>
              <a:rPr lang="fr-CA" sz="3600" dirty="0">
                <a:sym typeface="Wingdings" pitchFamily="2" charset="2"/>
              </a:rPr>
              <a:t> </a:t>
            </a:r>
            <a:r>
              <a:rPr lang="fr-CA" sz="3000" dirty="0">
                <a:sym typeface="Wingdings" pitchFamily="2" charset="2"/>
              </a:rPr>
              <a:t>chez les femmes infertiles ayant recours à la fécondation in vitro.</a:t>
            </a:r>
          </a:p>
          <a:p>
            <a:pPr marL="0" indent="0" algn="ctr"/>
            <a:endParaRPr lang="fr-CA" sz="1300" b="1" dirty="0">
              <a:sym typeface="Wingdings" pitchFamily="2" charset="2"/>
            </a:endParaRPr>
          </a:p>
          <a:p>
            <a:pPr marL="0" indent="0" algn="ctr"/>
            <a:endParaRPr lang="fr-CA" sz="1300" b="1" dirty="0">
              <a:sym typeface="Wingdings" pitchFamily="2" charset="2"/>
            </a:endParaRPr>
          </a:p>
        </p:txBody>
      </p:sp>
      <p:pic>
        <p:nvPicPr>
          <p:cNvPr id="4" name="Graphic 3">
            <a:extLst>
              <a:ext uri="{FF2B5EF4-FFF2-40B4-BE49-F238E27FC236}">
                <a16:creationId xmlns:a16="http://schemas.microsoft.com/office/drawing/2014/main" id="{5AE016D9-E9DB-8C77-AF1D-E45927B6D10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772948" y="4463705"/>
            <a:ext cx="548325" cy="587031"/>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15"/>
        <p:cNvGrpSpPr/>
        <p:nvPr/>
      </p:nvGrpSpPr>
      <p:grpSpPr>
        <a:xfrm>
          <a:off x="0" y="0"/>
          <a:ext cx="0" cy="0"/>
          <a:chOff x="0" y="0"/>
          <a:chExt cx="0" cy="0"/>
        </a:xfrm>
      </p:grpSpPr>
      <p:sp>
        <p:nvSpPr>
          <p:cNvPr id="2416" name="Google Shape;2416;p55"/>
          <p:cNvSpPr txBox="1">
            <a:spLocks noGrp="1"/>
          </p:cNvSpPr>
          <p:nvPr>
            <p:ph type="title"/>
          </p:nvPr>
        </p:nvSpPr>
        <p:spPr>
          <a:xfrm>
            <a:off x="-295531" y="42145"/>
            <a:ext cx="6080698" cy="816919"/>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800" dirty="0"/>
              <a:t>ÉTUDES FUTURES</a:t>
            </a:r>
            <a:endParaRPr sz="3800" dirty="0"/>
          </a:p>
        </p:txBody>
      </p:sp>
      <p:sp>
        <p:nvSpPr>
          <p:cNvPr id="2418" name="Google Shape;2418;p55"/>
          <p:cNvSpPr txBox="1">
            <a:spLocks noGrp="1"/>
          </p:cNvSpPr>
          <p:nvPr>
            <p:ph type="subTitle" idx="2"/>
          </p:nvPr>
        </p:nvSpPr>
        <p:spPr>
          <a:xfrm>
            <a:off x="3227683" y="1287036"/>
            <a:ext cx="4200000" cy="5727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fr-CA" dirty="0"/>
              <a:t>.</a:t>
            </a:r>
            <a:endParaRPr dirty="0"/>
          </a:p>
        </p:txBody>
      </p:sp>
      <p:sp>
        <p:nvSpPr>
          <p:cNvPr id="2419" name="Google Shape;2419;p55"/>
          <p:cNvSpPr txBox="1">
            <a:spLocks noGrp="1"/>
          </p:cNvSpPr>
          <p:nvPr>
            <p:ph type="subTitle" idx="3"/>
          </p:nvPr>
        </p:nvSpPr>
        <p:spPr>
          <a:xfrm>
            <a:off x="735211" y="2602191"/>
            <a:ext cx="8408787" cy="1392776"/>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fr-CA" sz="1800" dirty="0"/>
              <a:t>Est-ce qu’une </a:t>
            </a:r>
            <a:r>
              <a:rPr lang="fr-CA" sz="2000" b="1" dirty="0"/>
              <a:t>relation dose-effet </a:t>
            </a:r>
            <a:r>
              <a:rPr lang="fr-CA" sz="1800" dirty="0"/>
              <a:t>existe entre le nombre de traitements d’acupuncture et/ou la durée des traitements d’acupuncture?</a:t>
            </a:r>
          </a:p>
          <a:p>
            <a:pPr marL="0" lvl="0" indent="0" rtl="0">
              <a:spcBef>
                <a:spcPts val="0"/>
              </a:spcBef>
              <a:spcAft>
                <a:spcPts val="0"/>
              </a:spcAft>
              <a:buNone/>
            </a:pPr>
            <a:endParaRPr lang="fr-CA" sz="800" dirty="0"/>
          </a:p>
          <a:p>
            <a:pPr marL="0" lvl="0" indent="0" rtl="0">
              <a:spcBef>
                <a:spcPts val="0"/>
              </a:spcBef>
              <a:spcAft>
                <a:spcPts val="0"/>
              </a:spcAft>
              <a:buNone/>
            </a:pPr>
            <a:r>
              <a:rPr lang="fr-CA" sz="1800" dirty="0"/>
              <a:t>Quel est le </a:t>
            </a:r>
            <a:r>
              <a:rPr lang="fr-CA" sz="2000" b="1" dirty="0"/>
              <a:t>nombre de traitements</a:t>
            </a:r>
            <a:r>
              <a:rPr lang="fr-CA" sz="2000" dirty="0"/>
              <a:t> </a:t>
            </a:r>
            <a:r>
              <a:rPr lang="fr-CA" sz="1800" dirty="0"/>
              <a:t>et/ou la </a:t>
            </a:r>
            <a:r>
              <a:rPr lang="fr-CA" sz="2000" b="1" dirty="0"/>
              <a:t>durée des traitements</a:t>
            </a:r>
            <a:r>
              <a:rPr lang="fr-CA" sz="2000" dirty="0"/>
              <a:t> </a:t>
            </a:r>
            <a:r>
              <a:rPr lang="fr-CA" sz="1800" dirty="0"/>
              <a:t>d’acupuncture </a:t>
            </a:r>
            <a:r>
              <a:rPr lang="fr-CA" sz="2000" b="1" dirty="0"/>
              <a:t>idéal</a:t>
            </a:r>
            <a:r>
              <a:rPr lang="fr-CA" sz="1800" dirty="0"/>
              <a:t>?</a:t>
            </a:r>
          </a:p>
        </p:txBody>
      </p:sp>
      <p:sp>
        <p:nvSpPr>
          <p:cNvPr id="2420" name="Google Shape;2420;p55"/>
          <p:cNvSpPr txBox="1">
            <a:spLocks noGrp="1"/>
          </p:cNvSpPr>
          <p:nvPr>
            <p:ph type="subTitle" idx="4"/>
          </p:nvPr>
        </p:nvSpPr>
        <p:spPr>
          <a:xfrm>
            <a:off x="735212" y="4358470"/>
            <a:ext cx="6080699" cy="475388"/>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fr-CA" sz="1800" dirty="0">
                <a:solidFill>
                  <a:schemeClr val="tx1"/>
                </a:solidFill>
              </a:rPr>
              <a:t>Recenser les </a:t>
            </a:r>
            <a:r>
              <a:rPr lang="fr-CA" sz="2000" b="1" dirty="0">
                <a:solidFill>
                  <a:schemeClr val="tx1"/>
                </a:solidFill>
              </a:rPr>
              <a:t>effets secondaires</a:t>
            </a:r>
            <a:r>
              <a:rPr lang="fr-CA" sz="1800" dirty="0">
                <a:solidFill>
                  <a:schemeClr val="tx1"/>
                </a:solidFill>
              </a:rPr>
              <a:t>.</a:t>
            </a:r>
            <a:endParaRPr sz="1800" dirty="0">
              <a:solidFill>
                <a:schemeClr val="tx1"/>
              </a:solidFill>
            </a:endParaRPr>
          </a:p>
        </p:txBody>
      </p:sp>
      <p:grpSp>
        <p:nvGrpSpPr>
          <p:cNvPr id="2423" name="Google Shape;2423;p55"/>
          <p:cNvGrpSpPr/>
          <p:nvPr/>
        </p:nvGrpSpPr>
        <p:grpSpPr>
          <a:xfrm>
            <a:off x="152538" y="1551336"/>
            <a:ext cx="324700" cy="467325"/>
            <a:chOff x="716775" y="2704000"/>
            <a:chExt cx="324700" cy="467325"/>
          </a:xfrm>
        </p:grpSpPr>
        <p:sp>
          <p:nvSpPr>
            <p:cNvPr id="2424" name="Google Shape;2424;p55"/>
            <p:cNvSpPr/>
            <p:nvPr/>
          </p:nvSpPr>
          <p:spPr>
            <a:xfrm>
              <a:off x="763925" y="3035800"/>
              <a:ext cx="106750" cy="135525"/>
            </a:xfrm>
            <a:custGeom>
              <a:avLst/>
              <a:gdLst/>
              <a:ahLst/>
              <a:cxnLst/>
              <a:rect l="l" t="t" r="r" b="b"/>
              <a:pathLst>
                <a:path w="4270" h="5421" extrusionOk="0">
                  <a:moveTo>
                    <a:pt x="2171" y="1"/>
                  </a:moveTo>
                  <a:lnTo>
                    <a:pt x="107" y="4448"/>
                  </a:lnTo>
                  <a:cubicBezTo>
                    <a:pt x="0" y="4697"/>
                    <a:pt x="36" y="5017"/>
                    <a:pt x="249" y="5231"/>
                  </a:cubicBezTo>
                  <a:cubicBezTo>
                    <a:pt x="376" y="5357"/>
                    <a:pt x="544" y="5421"/>
                    <a:pt x="715" y="5421"/>
                  </a:cubicBezTo>
                  <a:cubicBezTo>
                    <a:pt x="928" y="5421"/>
                    <a:pt x="1143" y="5322"/>
                    <a:pt x="1281" y="5124"/>
                  </a:cubicBezTo>
                  <a:lnTo>
                    <a:pt x="4270" y="1210"/>
                  </a:lnTo>
                  <a:lnTo>
                    <a:pt x="2171" y="1"/>
                  </a:lnTo>
                  <a:close/>
                </a:path>
              </a:pathLst>
            </a:custGeom>
            <a:solidFill>
              <a:srgbClr val="EEBC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5" name="Google Shape;2425;p55"/>
            <p:cNvSpPr/>
            <p:nvPr/>
          </p:nvSpPr>
          <p:spPr>
            <a:xfrm>
              <a:off x="884900" y="3035800"/>
              <a:ext cx="106750" cy="135525"/>
            </a:xfrm>
            <a:custGeom>
              <a:avLst/>
              <a:gdLst/>
              <a:ahLst/>
              <a:cxnLst/>
              <a:rect l="l" t="t" r="r" b="b"/>
              <a:pathLst>
                <a:path w="4270" h="5421" extrusionOk="0">
                  <a:moveTo>
                    <a:pt x="2099" y="1"/>
                  </a:moveTo>
                  <a:lnTo>
                    <a:pt x="0" y="1210"/>
                  </a:lnTo>
                  <a:lnTo>
                    <a:pt x="2989" y="5124"/>
                  </a:lnTo>
                  <a:cubicBezTo>
                    <a:pt x="3127" y="5322"/>
                    <a:pt x="3343" y="5421"/>
                    <a:pt x="3555" y="5421"/>
                  </a:cubicBezTo>
                  <a:cubicBezTo>
                    <a:pt x="3726" y="5421"/>
                    <a:pt x="3894" y="5357"/>
                    <a:pt x="4021" y="5231"/>
                  </a:cubicBezTo>
                  <a:cubicBezTo>
                    <a:pt x="4234" y="5017"/>
                    <a:pt x="4270" y="4697"/>
                    <a:pt x="4163" y="4448"/>
                  </a:cubicBezTo>
                  <a:lnTo>
                    <a:pt x="2099" y="1"/>
                  </a:lnTo>
                  <a:close/>
                </a:path>
              </a:pathLst>
            </a:custGeom>
            <a:solidFill>
              <a:srgbClr val="EEBC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6" name="Google Shape;2426;p55"/>
            <p:cNvSpPr/>
            <p:nvPr/>
          </p:nvSpPr>
          <p:spPr>
            <a:xfrm>
              <a:off x="716775" y="2871125"/>
              <a:ext cx="324700" cy="133575"/>
            </a:xfrm>
            <a:custGeom>
              <a:avLst/>
              <a:gdLst/>
              <a:ahLst/>
              <a:cxnLst/>
              <a:rect l="l" t="t" r="r" b="b"/>
              <a:pathLst>
                <a:path w="12988" h="5343" extrusionOk="0">
                  <a:moveTo>
                    <a:pt x="4073" y="1"/>
                  </a:moveTo>
                  <a:cubicBezTo>
                    <a:pt x="3617" y="1"/>
                    <a:pt x="3170" y="174"/>
                    <a:pt x="2811" y="468"/>
                  </a:cubicBezTo>
                  <a:cubicBezTo>
                    <a:pt x="2669" y="610"/>
                    <a:pt x="2527" y="752"/>
                    <a:pt x="2420" y="930"/>
                  </a:cubicBezTo>
                  <a:lnTo>
                    <a:pt x="178" y="4204"/>
                  </a:lnTo>
                  <a:cubicBezTo>
                    <a:pt x="0" y="4417"/>
                    <a:pt x="0" y="4737"/>
                    <a:pt x="178" y="4915"/>
                  </a:cubicBezTo>
                  <a:cubicBezTo>
                    <a:pt x="303" y="5040"/>
                    <a:pt x="463" y="5102"/>
                    <a:pt x="623" y="5102"/>
                  </a:cubicBezTo>
                  <a:cubicBezTo>
                    <a:pt x="783" y="5102"/>
                    <a:pt x="943" y="5040"/>
                    <a:pt x="1068" y="4915"/>
                  </a:cubicBezTo>
                  <a:lnTo>
                    <a:pt x="3167" y="2602"/>
                  </a:lnTo>
                  <a:lnTo>
                    <a:pt x="3167" y="5342"/>
                  </a:lnTo>
                  <a:lnTo>
                    <a:pt x="9821" y="5342"/>
                  </a:lnTo>
                  <a:lnTo>
                    <a:pt x="9821" y="2602"/>
                  </a:lnTo>
                  <a:lnTo>
                    <a:pt x="11920" y="4951"/>
                  </a:lnTo>
                  <a:cubicBezTo>
                    <a:pt x="12027" y="5075"/>
                    <a:pt x="12178" y="5138"/>
                    <a:pt x="12334" y="5138"/>
                  </a:cubicBezTo>
                  <a:cubicBezTo>
                    <a:pt x="12489" y="5138"/>
                    <a:pt x="12649" y="5075"/>
                    <a:pt x="12774" y="4951"/>
                  </a:cubicBezTo>
                  <a:cubicBezTo>
                    <a:pt x="12952" y="4737"/>
                    <a:pt x="12987" y="4417"/>
                    <a:pt x="12810" y="4204"/>
                  </a:cubicBezTo>
                  <a:lnTo>
                    <a:pt x="10532" y="930"/>
                  </a:lnTo>
                  <a:lnTo>
                    <a:pt x="10497" y="859"/>
                  </a:lnTo>
                  <a:cubicBezTo>
                    <a:pt x="10123" y="350"/>
                    <a:pt x="9556" y="3"/>
                    <a:pt x="8917" y="3"/>
                  </a:cubicBezTo>
                  <a:cubicBezTo>
                    <a:pt x="8887" y="3"/>
                    <a:pt x="8856" y="3"/>
                    <a:pt x="8824" y="5"/>
                  </a:cubicBezTo>
                  <a:lnTo>
                    <a:pt x="4199" y="5"/>
                  </a:lnTo>
                  <a:cubicBezTo>
                    <a:pt x="4157" y="2"/>
                    <a:pt x="4115" y="1"/>
                    <a:pt x="4073" y="1"/>
                  </a:cubicBezTo>
                  <a:close/>
                </a:path>
              </a:pathLst>
            </a:custGeom>
            <a:solidFill>
              <a:srgbClr val="EEBC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7" name="Google Shape;2427;p55"/>
            <p:cNvSpPr/>
            <p:nvPr/>
          </p:nvSpPr>
          <p:spPr>
            <a:xfrm>
              <a:off x="784375" y="3003775"/>
              <a:ext cx="177925" cy="89875"/>
            </a:xfrm>
            <a:custGeom>
              <a:avLst/>
              <a:gdLst/>
              <a:ahLst/>
              <a:cxnLst/>
              <a:rect l="l" t="t" r="r" b="b"/>
              <a:pathLst>
                <a:path w="7117" h="3595" extrusionOk="0">
                  <a:moveTo>
                    <a:pt x="321" y="1"/>
                  </a:moveTo>
                  <a:cubicBezTo>
                    <a:pt x="143" y="1"/>
                    <a:pt x="1" y="143"/>
                    <a:pt x="1" y="321"/>
                  </a:cubicBezTo>
                  <a:lnTo>
                    <a:pt x="1" y="1210"/>
                  </a:lnTo>
                  <a:cubicBezTo>
                    <a:pt x="1" y="1566"/>
                    <a:pt x="178" y="1922"/>
                    <a:pt x="499" y="2171"/>
                  </a:cubicBezTo>
                  <a:lnTo>
                    <a:pt x="1958" y="3274"/>
                  </a:lnTo>
                  <a:cubicBezTo>
                    <a:pt x="2242" y="3452"/>
                    <a:pt x="2527" y="3559"/>
                    <a:pt x="2847" y="3594"/>
                  </a:cubicBezTo>
                  <a:lnTo>
                    <a:pt x="4270" y="3594"/>
                  </a:lnTo>
                  <a:cubicBezTo>
                    <a:pt x="4590" y="3594"/>
                    <a:pt x="4911" y="3488"/>
                    <a:pt x="5160" y="3274"/>
                  </a:cubicBezTo>
                  <a:lnTo>
                    <a:pt x="6654" y="2171"/>
                  </a:lnTo>
                  <a:cubicBezTo>
                    <a:pt x="6939" y="1922"/>
                    <a:pt x="7117" y="1566"/>
                    <a:pt x="7117" y="1210"/>
                  </a:cubicBezTo>
                  <a:lnTo>
                    <a:pt x="7117" y="321"/>
                  </a:lnTo>
                  <a:cubicBezTo>
                    <a:pt x="7117" y="143"/>
                    <a:pt x="6974" y="1"/>
                    <a:pt x="6832" y="1"/>
                  </a:cubicBezTo>
                  <a:close/>
                </a:path>
              </a:pathLst>
            </a:custGeom>
            <a:solidFill>
              <a:srgbClr val="D76A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8" name="Google Shape;2428;p55"/>
            <p:cNvSpPr/>
            <p:nvPr/>
          </p:nvSpPr>
          <p:spPr>
            <a:xfrm>
              <a:off x="779925" y="2704000"/>
              <a:ext cx="195725" cy="195725"/>
            </a:xfrm>
            <a:custGeom>
              <a:avLst/>
              <a:gdLst/>
              <a:ahLst/>
              <a:cxnLst/>
              <a:rect l="l" t="t" r="r" b="b"/>
              <a:pathLst>
                <a:path w="7829" h="7829" extrusionOk="0">
                  <a:moveTo>
                    <a:pt x="3915" y="1"/>
                  </a:moveTo>
                  <a:cubicBezTo>
                    <a:pt x="1744" y="1"/>
                    <a:pt x="1" y="1744"/>
                    <a:pt x="1" y="3915"/>
                  </a:cubicBezTo>
                  <a:cubicBezTo>
                    <a:pt x="1" y="6085"/>
                    <a:pt x="1744" y="7829"/>
                    <a:pt x="3915" y="7829"/>
                  </a:cubicBezTo>
                  <a:cubicBezTo>
                    <a:pt x="6085" y="7829"/>
                    <a:pt x="7828" y="6085"/>
                    <a:pt x="7828" y="3915"/>
                  </a:cubicBezTo>
                  <a:cubicBezTo>
                    <a:pt x="7828" y="1744"/>
                    <a:pt x="6085" y="1"/>
                    <a:pt x="3915" y="1"/>
                  </a:cubicBezTo>
                  <a:close/>
                </a:path>
              </a:pathLst>
            </a:custGeom>
            <a:solidFill>
              <a:srgbClr val="EEBC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9" name="Google Shape;2429;p55"/>
            <p:cNvSpPr/>
            <p:nvPr/>
          </p:nvSpPr>
          <p:spPr>
            <a:xfrm>
              <a:off x="841300" y="2815200"/>
              <a:ext cx="72075" cy="56075"/>
            </a:xfrm>
            <a:custGeom>
              <a:avLst/>
              <a:gdLst/>
              <a:ahLst/>
              <a:cxnLst/>
              <a:rect l="l" t="t" r="r" b="b"/>
              <a:pathLst>
                <a:path w="2883" h="2243" extrusionOk="0">
                  <a:moveTo>
                    <a:pt x="1139" y="1"/>
                  </a:moveTo>
                  <a:cubicBezTo>
                    <a:pt x="499" y="1"/>
                    <a:pt x="1" y="499"/>
                    <a:pt x="1" y="1104"/>
                  </a:cubicBezTo>
                  <a:cubicBezTo>
                    <a:pt x="1" y="1744"/>
                    <a:pt x="499" y="2242"/>
                    <a:pt x="1139" y="2242"/>
                  </a:cubicBezTo>
                  <a:lnTo>
                    <a:pt x="1780" y="2242"/>
                  </a:lnTo>
                  <a:cubicBezTo>
                    <a:pt x="2385" y="2242"/>
                    <a:pt x="2883" y="1744"/>
                    <a:pt x="2883" y="1104"/>
                  </a:cubicBezTo>
                  <a:cubicBezTo>
                    <a:pt x="2883" y="499"/>
                    <a:pt x="2385" y="1"/>
                    <a:pt x="1780" y="1"/>
                  </a:cubicBezTo>
                  <a:close/>
                </a:path>
              </a:pathLst>
            </a:custGeom>
            <a:solidFill>
              <a:srgbClr val="7D00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0" name="Google Shape;2430;p55"/>
            <p:cNvSpPr/>
            <p:nvPr/>
          </p:nvSpPr>
          <p:spPr>
            <a:xfrm>
              <a:off x="824400" y="2779625"/>
              <a:ext cx="16050" cy="22250"/>
            </a:xfrm>
            <a:custGeom>
              <a:avLst/>
              <a:gdLst/>
              <a:ahLst/>
              <a:cxnLst/>
              <a:rect l="l" t="t" r="r" b="b"/>
              <a:pathLst>
                <a:path w="642" h="890" extrusionOk="0">
                  <a:moveTo>
                    <a:pt x="321" y="0"/>
                  </a:moveTo>
                  <a:cubicBezTo>
                    <a:pt x="143" y="0"/>
                    <a:pt x="1" y="107"/>
                    <a:pt x="179" y="285"/>
                  </a:cubicBezTo>
                  <a:lnTo>
                    <a:pt x="179" y="605"/>
                  </a:lnTo>
                  <a:cubicBezTo>
                    <a:pt x="1" y="747"/>
                    <a:pt x="143" y="890"/>
                    <a:pt x="321" y="890"/>
                  </a:cubicBezTo>
                  <a:cubicBezTo>
                    <a:pt x="499" y="890"/>
                    <a:pt x="606" y="747"/>
                    <a:pt x="641" y="605"/>
                  </a:cubicBezTo>
                  <a:lnTo>
                    <a:pt x="641" y="285"/>
                  </a:lnTo>
                  <a:cubicBezTo>
                    <a:pt x="606" y="107"/>
                    <a:pt x="499" y="0"/>
                    <a:pt x="32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1" name="Google Shape;2431;p55"/>
            <p:cNvSpPr/>
            <p:nvPr/>
          </p:nvSpPr>
          <p:spPr>
            <a:xfrm>
              <a:off x="915125" y="2779500"/>
              <a:ext cx="15150" cy="22375"/>
            </a:xfrm>
            <a:custGeom>
              <a:avLst/>
              <a:gdLst/>
              <a:ahLst/>
              <a:cxnLst/>
              <a:rect l="l" t="t" r="r" b="b"/>
              <a:pathLst>
                <a:path w="606" h="895" extrusionOk="0">
                  <a:moveTo>
                    <a:pt x="332" y="1"/>
                  </a:moveTo>
                  <a:cubicBezTo>
                    <a:pt x="317" y="1"/>
                    <a:pt x="301" y="2"/>
                    <a:pt x="286" y="5"/>
                  </a:cubicBezTo>
                  <a:cubicBezTo>
                    <a:pt x="143" y="5"/>
                    <a:pt x="1" y="112"/>
                    <a:pt x="108" y="290"/>
                  </a:cubicBezTo>
                  <a:lnTo>
                    <a:pt x="108" y="610"/>
                  </a:lnTo>
                  <a:cubicBezTo>
                    <a:pt x="1" y="752"/>
                    <a:pt x="143" y="895"/>
                    <a:pt x="286" y="895"/>
                  </a:cubicBezTo>
                  <a:cubicBezTo>
                    <a:pt x="464" y="895"/>
                    <a:pt x="606" y="752"/>
                    <a:pt x="570" y="610"/>
                  </a:cubicBezTo>
                  <a:lnTo>
                    <a:pt x="570" y="290"/>
                  </a:lnTo>
                  <a:cubicBezTo>
                    <a:pt x="603" y="160"/>
                    <a:pt x="487" y="1"/>
                    <a:pt x="3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2" name="Google Shape;2432;p55"/>
            <p:cNvSpPr/>
            <p:nvPr/>
          </p:nvSpPr>
          <p:spPr>
            <a:xfrm>
              <a:off x="842200" y="2832100"/>
              <a:ext cx="61400" cy="52500"/>
            </a:xfrm>
            <a:custGeom>
              <a:avLst/>
              <a:gdLst/>
              <a:ahLst/>
              <a:cxnLst/>
              <a:rect l="l" t="t" r="r" b="b"/>
              <a:pathLst>
                <a:path w="2456" h="2100" extrusionOk="0">
                  <a:moveTo>
                    <a:pt x="1424" y="605"/>
                  </a:moveTo>
                  <a:cubicBezTo>
                    <a:pt x="1993" y="605"/>
                    <a:pt x="1993" y="1495"/>
                    <a:pt x="1424" y="1495"/>
                  </a:cubicBezTo>
                  <a:cubicBezTo>
                    <a:pt x="819" y="1495"/>
                    <a:pt x="819" y="605"/>
                    <a:pt x="1424" y="605"/>
                  </a:cubicBezTo>
                  <a:close/>
                  <a:moveTo>
                    <a:pt x="1407" y="0"/>
                  </a:moveTo>
                  <a:cubicBezTo>
                    <a:pt x="1148" y="0"/>
                    <a:pt x="886" y="100"/>
                    <a:pt x="676" y="321"/>
                  </a:cubicBezTo>
                  <a:cubicBezTo>
                    <a:pt x="0" y="961"/>
                    <a:pt x="463" y="2100"/>
                    <a:pt x="1424" y="2100"/>
                  </a:cubicBezTo>
                  <a:cubicBezTo>
                    <a:pt x="1993" y="2100"/>
                    <a:pt x="2455" y="1637"/>
                    <a:pt x="2455" y="1068"/>
                  </a:cubicBezTo>
                  <a:cubicBezTo>
                    <a:pt x="2455" y="421"/>
                    <a:pt x="1940" y="0"/>
                    <a:pt x="14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3" name="Google Shape;2433;p55"/>
            <p:cNvSpPr/>
            <p:nvPr/>
          </p:nvSpPr>
          <p:spPr>
            <a:xfrm>
              <a:off x="844875" y="2704000"/>
              <a:ext cx="58725" cy="52525"/>
            </a:xfrm>
            <a:custGeom>
              <a:avLst/>
              <a:gdLst/>
              <a:ahLst/>
              <a:cxnLst/>
              <a:rect l="l" t="t" r="r" b="b"/>
              <a:pathLst>
                <a:path w="2349" h="2101" extrusionOk="0">
                  <a:moveTo>
                    <a:pt x="1317" y="1"/>
                  </a:moveTo>
                  <a:cubicBezTo>
                    <a:pt x="925" y="1"/>
                    <a:pt x="498" y="72"/>
                    <a:pt x="107" y="179"/>
                  </a:cubicBezTo>
                  <a:cubicBezTo>
                    <a:pt x="36" y="357"/>
                    <a:pt x="0" y="570"/>
                    <a:pt x="0" y="748"/>
                  </a:cubicBezTo>
                  <a:cubicBezTo>
                    <a:pt x="0" y="1495"/>
                    <a:pt x="605" y="2100"/>
                    <a:pt x="1352" y="2100"/>
                  </a:cubicBezTo>
                  <a:cubicBezTo>
                    <a:pt x="1886" y="2100"/>
                    <a:pt x="2348" y="1673"/>
                    <a:pt x="2348" y="1104"/>
                  </a:cubicBezTo>
                  <a:cubicBezTo>
                    <a:pt x="2331" y="926"/>
                    <a:pt x="2188" y="837"/>
                    <a:pt x="2046" y="837"/>
                  </a:cubicBezTo>
                  <a:cubicBezTo>
                    <a:pt x="1904" y="837"/>
                    <a:pt x="1761" y="926"/>
                    <a:pt x="1744" y="1104"/>
                  </a:cubicBezTo>
                  <a:cubicBezTo>
                    <a:pt x="1744" y="1317"/>
                    <a:pt x="1566" y="1495"/>
                    <a:pt x="1352" y="1495"/>
                  </a:cubicBezTo>
                  <a:cubicBezTo>
                    <a:pt x="427" y="1424"/>
                    <a:pt x="427" y="72"/>
                    <a:pt x="1352" y="1"/>
                  </a:cubicBezTo>
                  <a:close/>
                </a:path>
              </a:pathLst>
            </a:custGeom>
            <a:solidFill>
              <a:srgbClr val="EEBC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4" name="Google Shape;2434;p55"/>
            <p:cNvSpPr/>
            <p:nvPr/>
          </p:nvSpPr>
          <p:spPr>
            <a:xfrm>
              <a:off x="866225" y="2832100"/>
              <a:ext cx="23150" cy="22275"/>
            </a:xfrm>
            <a:custGeom>
              <a:avLst/>
              <a:gdLst/>
              <a:ahLst/>
              <a:cxnLst/>
              <a:rect l="l" t="t" r="r" b="b"/>
              <a:pathLst>
                <a:path w="926" h="891" extrusionOk="0">
                  <a:moveTo>
                    <a:pt x="463" y="1"/>
                  </a:moveTo>
                  <a:cubicBezTo>
                    <a:pt x="213" y="1"/>
                    <a:pt x="0" y="214"/>
                    <a:pt x="0" y="463"/>
                  </a:cubicBezTo>
                  <a:cubicBezTo>
                    <a:pt x="0" y="712"/>
                    <a:pt x="213" y="890"/>
                    <a:pt x="463" y="890"/>
                  </a:cubicBezTo>
                  <a:cubicBezTo>
                    <a:pt x="712" y="890"/>
                    <a:pt x="925" y="712"/>
                    <a:pt x="925" y="463"/>
                  </a:cubicBezTo>
                  <a:cubicBezTo>
                    <a:pt x="925" y="214"/>
                    <a:pt x="712" y="1"/>
                    <a:pt x="46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5" name="Google Shape;2435;p55"/>
            <p:cNvSpPr/>
            <p:nvPr/>
          </p:nvSpPr>
          <p:spPr>
            <a:xfrm>
              <a:off x="784375" y="3026900"/>
              <a:ext cx="177925" cy="10700"/>
            </a:xfrm>
            <a:custGeom>
              <a:avLst/>
              <a:gdLst/>
              <a:ahLst/>
              <a:cxnLst/>
              <a:rect l="l" t="t" r="r" b="b"/>
              <a:pathLst>
                <a:path w="7117" h="428" extrusionOk="0">
                  <a:moveTo>
                    <a:pt x="1" y="1"/>
                  </a:moveTo>
                  <a:lnTo>
                    <a:pt x="1" y="428"/>
                  </a:lnTo>
                  <a:lnTo>
                    <a:pt x="7117" y="428"/>
                  </a:lnTo>
                  <a:lnTo>
                    <a:pt x="7117"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36" name="Google Shape;2436;p55"/>
          <p:cNvGrpSpPr/>
          <p:nvPr/>
        </p:nvGrpSpPr>
        <p:grpSpPr>
          <a:xfrm>
            <a:off x="211480" y="4356183"/>
            <a:ext cx="244625" cy="446575"/>
            <a:chOff x="717675" y="3431625"/>
            <a:chExt cx="244625" cy="446575"/>
          </a:xfrm>
        </p:grpSpPr>
        <p:sp>
          <p:nvSpPr>
            <p:cNvPr id="2437" name="Google Shape;2437;p55"/>
            <p:cNvSpPr/>
            <p:nvPr/>
          </p:nvSpPr>
          <p:spPr>
            <a:xfrm>
              <a:off x="717675" y="3431625"/>
              <a:ext cx="244625" cy="446575"/>
            </a:xfrm>
            <a:custGeom>
              <a:avLst/>
              <a:gdLst/>
              <a:ahLst/>
              <a:cxnLst/>
              <a:rect l="l" t="t" r="r" b="b"/>
              <a:pathLst>
                <a:path w="9785" h="17863" extrusionOk="0">
                  <a:moveTo>
                    <a:pt x="4910" y="1"/>
                  </a:moveTo>
                  <a:cubicBezTo>
                    <a:pt x="2206" y="1"/>
                    <a:pt x="0" y="2207"/>
                    <a:pt x="0" y="4911"/>
                  </a:cubicBezTo>
                  <a:lnTo>
                    <a:pt x="0" y="12952"/>
                  </a:lnTo>
                  <a:cubicBezTo>
                    <a:pt x="0" y="15656"/>
                    <a:pt x="2206" y="17862"/>
                    <a:pt x="4910" y="17862"/>
                  </a:cubicBezTo>
                  <a:cubicBezTo>
                    <a:pt x="7579" y="17862"/>
                    <a:pt x="9785" y="15656"/>
                    <a:pt x="9785" y="12952"/>
                  </a:cubicBezTo>
                  <a:lnTo>
                    <a:pt x="9785" y="4911"/>
                  </a:lnTo>
                  <a:cubicBezTo>
                    <a:pt x="9785" y="2207"/>
                    <a:pt x="7579" y="1"/>
                    <a:pt x="49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8" name="Google Shape;2438;p55"/>
            <p:cNvSpPr/>
            <p:nvPr/>
          </p:nvSpPr>
          <p:spPr>
            <a:xfrm>
              <a:off x="747025" y="3456550"/>
              <a:ext cx="191275" cy="191250"/>
            </a:xfrm>
            <a:custGeom>
              <a:avLst/>
              <a:gdLst/>
              <a:ahLst/>
              <a:cxnLst/>
              <a:rect l="l" t="t" r="r" b="b"/>
              <a:pathLst>
                <a:path w="7651" h="7650" extrusionOk="0">
                  <a:moveTo>
                    <a:pt x="3843" y="0"/>
                  </a:moveTo>
                  <a:cubicBezTo>
                    <a:pt x="1744" y="0"/>
                    <a:pt x="0" y="1708"/>
                    <a:pt x="0" y="3807"/>
                  </a:cubicBezTo>
                  <a:cubicBezTo>
                    <a:pt x="0" y="5907"/>
                    <a:pt x="1744" y="7650"/>
                    <a:pt x="3843" y="7650"/>
                  </a:cubicBezTo>
                  <a:cubicBezTo>
                    <a:pt x="5942" y="7650"/>
                    <a:pt x="7650" y="5907"/>
                    <a:pt x="7650" y="3807"/>
                  </a:cubicBezTo>
                  <a:cubicBezTo>
                    <a:pt x="7650" y="1708"/>
                    <a:pt x="5942" y="0"/>
                    <a:pt x="3843" y="0"/>
                  </a:cubicBezTo>
                  <a:close/>
                </a:path>
              </a:pathLst>
            </a:custGeom>
            <a:solidFill>
              <a:srgbClr val="EEBC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9" name="Google Shape;2439;p55"/>
            <p:cNvSpPr/>
            <p:nvPr/>
          </p:nvSpPr>
          <p:spPr>
            <a:xfrm>
              <a:off x="807500" y="3560625"/>
              <a:ext cx="71200" cy="55175"/>
            </a:xfrm>
            <a:custGeom>
              <a:avLst/>
              <a:gdLst/>
              <a:ahLst/>
              <a:cxnLst/>
              <a:rect l="l" t="t" r="r" b="b"/>
              <a:pathLst>
                <a:path w="2848" h="2207" extrusionOk="0">
                  <a:moveTo>
                    <a:pt x="1104" y="0"/>
                  </a:moveTo>
                  <a:cubicBezTo>
                    <a:pt x="499" y="0"/>
                    <a:pt x="1" y="463"/>
                    <a:pt x="1" y="1103"/>
                  </a:cubicBezTo>
                  <a:cubicBezTo>
                    <a:pt x="1" y="1708"/>
                    <a:pt x="499" y="2206"/>
                    <a:pt x="1104" y="2206"/>
                  </a:cubicBezTo>
                  <a:lnTo>
                    <a:pt x="1744" y="2206"/>
                  </a:lnTo>
                  <a:cubicBezTo>
                    <a:pt x="2349" y="2206"/>
                    <a:pt x="2847" y="1708"/>
                    <a:pt x="2847" y="1103"/>
                  </a:cubicBezTo>
                  <a:cubicBezTo>
                    <a:pt x="2847" y="463"/>
                    <a:pt x="2349" y="0"/>
                    <a:pt x="174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0" name="Google Shape;2440;p55"/>
            <p:cNvSpPr/>
            <p:nvPr/>
          </p:nvSpPr>
          <p:spPr>
            <a:xfrm>
              <a:off x="791500" y="3529475"/>
              <a:ext cx="15150" cy="22275"/>
            </a:xfrm>
            <a:custGeom>
              <a:avLst/>
              <a:gdLst/>
              <a:ahLst/>
              <a:cxnLst/>
              <a:rect l="l" t="t" r="r" b="b"/>
              <a:pathLst>
                <a:path w="606" h="891" extrusionOk="0">
                  <a:moveTo>
                    <a:pt x="285" y="1"/>
                  </a:moveTo>
                  <a:cubicBezTo>
                    <a:pt x="143" y="1"/>
                    <a:pt x="0" y="143"/>
                    <a:pt x="178" y="285"/>
                  </a:cubicBezTo>
                  <a:lnTo>
                    <a:pt x="178" y="606"/>
                  </a:lnTo>
                  <a:cubicBezTo>
                    <a:pt x="0" y="748"/>
                    <a:pt x="143" y="890"/>
                    <a:pt x="285" y="890"/>
                  </a:cubicBezTo>
                  <a:cubicBezTo>
                    <a:pt x="463" y="890"/>
                    <a:pt x="605" y="748"/>
                    <a:pt x="605" y="606"/>
                  </a:cubicBezTo>
                  <a:lnTo>
                    <a:pt x="605" y="285"/>
                  </a:lnTo>
                  <a:cubicBezTo>
                    <a:pt x="605" y="143"/>
                    <a:pt x="463" y="1"/>
                    <a:pt x="28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1" name="Google Shape;2441;p55"/>
            <p:cNvSpPr/>
            <p:nvPr/>
          </p:nvSpPr>
          <p:spPr>
            <a:xfrm>
              <a:off x="879550" y="3529475"/>
              <a:ext cx="16050" cy="22275"/>
            </a:xfrm>
            <a:custGeom>
              <a:avLst/>
              <a:gdLst/>
              <a:ahLst/>
              <a:cxnLst/>
              <a:rect l="l" t="t" r="r" b="b"/>
              <a:pathLst>
                <a:path w="642" h="891" extrusionOk="0">
                  <a:moveTo>
                    <a:pt x="285" y="1"/>
                  </a:moveTo>
                  <a:cubicBezTo>
                    <a:pt x="143" y="1"/>
                    <a:pt x="1" y="143"/>
                    <a:pt x="214" y="285"/>
                  </a:cubicBezTo>
                  <a:lnTo>
                    <a:pt x="214" y="606"/>
                  </a:lnTo>
                  <a:cubicBezTo>
                    <a:pt x="1" y="748"/>
                    <a:pt x="143" y="890"/>
                    <a:pt x="285" y="890"/>
                  </a:cubicBezTo>
                  <a:cubicBezTo>
                    <a:pt x="463" y="890"/>
                    <a:pt x="606" y="748"/>
                    <a:pt x="641" y="606"/>
                  </a:cubicBezTo>
                  <a:lnTo>
                    <a:pt x="641" y="285"/>
                  </a:lnTo>
                  <a:cubicBezTo>
                    <a:pt x="606" y="143"/>
                    <a:pt x="463" y="36"/>
                    <a:pt x="28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2" name="Google Shape;2442;p55"/>
            <p:cNvSpPr/>
            <p:nvPr/>
          </p:nvSpPr>
          <p:spPr>
            <a:xfrm>
              <a:off x="808400" y="3580775"/>
              <a:ext cx="60500" cy="51925"/>
            </a:xfrm>
            <a:custGeom>
              <a:avLst/>
              <a:gdLst/>
              <a:ahLst/>
              <a:cxnLst/>
              <a:rect l="l" t="t" r="r" b="b"/>
              <a:pathLst>
                <a:path w="2420" h="2077" extrusionOk="0">
                  <a:moveTo>
                    <a:pt x="1388" y="617"/>
                  </a:moveTo>
                  <a:cubicBezTo>
                    <a:pt x="1637" y="617"/>
                    <a:pt x="1815" y="795"/>
                    <a:pt x="1815" y="1044"/>
                  </a:cubicBezTo>
                  <a:cubicBezTo>
                    <a:pt x="1815" y="1311"/>
                    <a:pt x="1600" y="1495"/>
                    <a:pt x="1373" y="1495"/>
                  </a:cubicBezTo>
                  <a:cubicBezTo>
                    <a:pt x="1267" y="1495"/>
                    <a:pt x="1158" y="1455"/>
                    <a:pt x="1068" y="1364"/>
                  </a:cubicBezTo>
                  <a:cubicBezTo>
                    <a:pt x="783" y="1080"/>
                    <a:pt x="997" y="617"/>
                    <a:pt x="1388" y="617"/>
                  </a:cubicBezTo>
                  <a:close/>
                  <a:moveTo>
                    <a:pt x="1371" y="0"/>
                  </a:moveTo>
                  <a:cubicBezTo>
                    <a:pt x="1117" y="0"/>
                    <a:pt x="857" y="92"/>
                    <a:pt x="641" y="297"/>
                  </a:cubicBezTo>
                  <a:cubicBezTo>
                    <a:pt x="0" y="973"/>
                    <a:pt x="463" y="2076"/>
                    <a:pt x="1388" y="2076"/>
                  </a:cubicBezTo>
                  <a:cubicBezTo>
                    <a:pt x="1957" y="2076"/>
                    <a:pt x="2420" y="1614"/>
                    <a:pt x="2420" y="1044"/>
                  </a:cubicBezTo>
                  <a:cubicBezTo>
                    <a:pt x="2420" y="415"/>
                    <a:pt x="1910" y="0"/>
                    <a:pt x="137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3" name="Google Shape;2443;p55"/>
            <p:cNvSpPr/>
            <p:nvPr/>
          </p:nvSpPr>
          <p:spPr>
            <a:xfrm>
              <a:off x="717675" y="3612200"/>
              <a:ext cx="244625" cy="153925"/>
            </a:xfrm>
            <a:custGeom>
              <a:avLst/>
              <a:gdLst/>
              <a:ahLst/>
              <a:cxnLst/>
              <a:rect l="l" t="t" r="r" b="b"/>
              <a:pathLst>
                <a:path w="9785" h="6157" extrusionOk="0">
                  <a:moveTo>
                    <a:pt x="0" y="1"/>
                  </a:moveTo>
                  <a:lnTo>
                    <a:pt x="0" y="1780"/>
                  </a:lnTo>
                  <a:cubicBezTo>
                    <a:pt x="1032" y="3132"/>
                    <a:pt x="3309" y="3594"/>
                    <a:pt x="5408" y="4021"/>
                  </a:cubicBezTo>
                  <a:cubicBezTo>
                    <a:pt x="7543" y="4484"/>
                    <a:pt x="9571" y="4875"/>
                    <a:pt x="9785" y="6156"/>
                  </a:cubicBezTo>
                  <a:lnTo>
                    <a:pt x="9785" y="5765"/>
                  </a:lnTo>
                  <a:lnTo>
                    <a:pt x="9785" y="4982"/>
                  </a:lnTo>
                  <a:cubicBezTo>
                    <a:pt x="9038" y="4270"/>
                    <a:pt x="7685" y="3915"/>
                    <a:pt x="6227" y="3594"/>
                  </a:cubicBezTo>
                  <a:cubicBezTo>
                    <a:pt x="7685" y="3239"/>
                    <a:pt x="9038" y="2705"/>
                    <a:pt x="9785" y="1744"/>
                  </a:cubicBezTo>
                  <a:lnTo>
                    <a:pt x="9785" y="1"/>
                  </a:lnTo>
                  <a:cubicBezTo>
                    <a:pt x="9785" y="2171"/>
                    <a:pt x="7365" y="2812"/>
                    <a:pt x="4875" y="3345"/>
                  </a:cubicBezTo>
                  <a:cubicBezTo>
                    <a:pt x="2384" y="2812"/>
                    <a:pt x="0" y="217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4" name="Google Shape;2444;p55"/>
            <p:cNvSpPr/>
            <p:nvPr/>
          </p:nvSpPr>
          <p:spPr>
            <a:xfrm>
              <a:off x="746125" y="3544600"/>
              <a:ext cx="194825" cy="105875"/>
            </a:xfrm>
            <a:custGeom>
              <a:avLst/>
              <a:gdLst/>
              <a:ahLst/>
              <a:cxnLst/>
              <a:rect l="l" t="t" r="r" b="b"/>
              <a:pathLst>
                <a:path w="7793" h="4235" extrusionOk="0">
                  <a:moveTo>
                    <a:pt x="72" y="1"/>
                  </a:moveTo>
                  <a:lnTo>
                    <a:pt x="72" y="285"/>
                  </a:lnTo>
                  <a:cubicBezTo>
                    <a:pt x="1" y="2456"/>
                    <a:pt x="1744" y="4235"/>
                    <a:pt x="3879" y="4235"/>
                  </a:cubicBezTo>
                  <a:cubicBezTo>
                    <a:pt x="6049" y="4235"/>
                    <a:pt x="7793" y="2456"/>
                    <a:pt x="7722" y="285"/>
                  </a:cubicBezTo>
                  <a:lnTo>
                    <a:pt x="7722" y="1"/>
                  </a:lnTo>
                  <a:cubicBezTo>
                    <a:pt x="7544" y="1993"/>
                    <a:pt x="5871" y="3523"/>
                    <a:pt x="3879" y="3523"/>
                  </a:cubicBezTo>
                  <a:cubicBezTo>
                    <a:pt x="1886" y="3523"/>
                    <a:pt x="214" y="1993"/>
                    <a:pt x="72" y="1"/>
                  </a:cubicBezTo>
                  <a:close/>
                </a:path>
              </a:pathLst>
            </a:custGeom>
            <a:solidFill>
              <a:srgbClr val="EEBC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5" name="Google Shape;2445;p55"/>
            <p:cNvSpPr/>
            <p:nvPr/>
          </p:nvSpPr>
          <p:spPr>
            <a:xfrm>
              <a:off x="811050" y="3456550"/>
              <a:ext cx="57850" cy="51600"/>
            </a:xfrm>
            <a:custGeom>
              <a:avLst/>
              <a:gdLst/>
              <a:ahLst/>
              <a:cxnLst/>
              <a:rect l="l" t="t" r="r" b="b"/>
              <a:pathLst>
                <a:path w="2314" h="2064" extrusionOk="0">
                  <a:moveTo>
                    <a:pt x="1282" y="0"/>
                  </a:moveTo>
                  <a:cubicBezTo>
                    <a:pt x="891" y="0"/>
                    <a:pt x="499" y="36"/>
                    <a:pt x="108" y="178"/>
                  </a:cubicBezTo>
                  <a:cubicBezTo>
                    <a:pt x="37" y="356"/>
                    <a:pt x="1" y="534"/>
                    <a:pt x="1" y="712"/>
                  </a:cubicBezTo>
                  <a:cubicBezTo>
                    <a:pt x="1" y="1459"/>
                    <a:pt x="606" y="2064"/>
                    <a:pt x="1317" y="2064"/>
                  </a:cubicBezTo>
                  <a:cubicBezTo>
                    <a:pt x="1887" y="2064"/>
                    <a:pt x="2314" y="1601"/>
                    <a:pt x="2314" y="1068"/>
                  </a:cubicBezTo>
                  <a:cubicBezTo>
                    <a:pt x="2314" y="872"/>
                    <a:pt x="2163" y="774"/>
                    <a:pt x="2011" y="774"/>
                  </a:cubicBezTo>
                  <a:cubicBezTo>
                    <a:pt x="1860" y="774"/>
                    <a:pt x="1709" y="872"/>
                    <a:pt x="1709" y="1068"/>
                  </a:cubicBezTo>
                  <a:cubicBezTo>
                    <a:pt x="1709" y="1281"/>
                    <a:pt x="1531" y="1459"/>
                    <a:pt x="1317" y="1459"/>
                  </a:cubicBezTo>
                  <a:cubicBezTo>
                    <a:pt x="357" y="1459"/>
                    <a:pt x="357" y="0"/>
                    <a:pt x="1317" y="0"/>
                  </a:cubicBezTo>
                  <a:close/>
                </a:path>
              </a:pathLst>
            </a:custGeom>
            <a:solidFill>
              <a:srgbClr val="66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6" name="Google Shape;2446;p55"/>
            <p:cNvSpPr/>
            <p:nvPr/>
          </p:nvSpPr>
          <p:spPr>
            <a:xfrm>
              <a:off x="832400" y="3581075"/>
              <a:ext cx="21375" cy="22250"/>
            </a:xfrm>
            <a:custGeom>
              <a:avLst/>
              <a:gdLst/>
              <a:ahLst/>
              <a:cxnLst/>
              <a:rect l="l" t="t" r="r" b="b"/>
              <a:pathLst>
                <a:path w="855" h="890" extrusionOk="0">
                  <a:moveTo>
                    <a:pt x="428" y="0"/>
                  </a:moveTo>
                  <a:cubicBezTo>
                    <a:pt x="179" y="0"/>
                    <a:pt x="1" y="214"/>
                    <a:pt x="1" y="463"/>
                  </a:cubicBezTo>
                  <a:cubicBezTo>
                    <a:pt x="1" y="676"/>
                    <a:pt x="179" y="890"/>
                    <a:pt x="428" y="890"/>
                  </a:cubicBezTo>
                  <a:cubicBezTo>
                    <a:pt x="677" y="890"/>
                    <a:pt x="855" y="676"/>
                    <a:pt x="855" y="463"/>
                  </a:cubicBezTo>
                  <a:cubicBezTo>
                    <a:pt x="855" y="214"/>
                    <a:pt x="677" y="0"/>
                    <a:pt x="42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47" name="Google Shape;2447;p55"/>
          <p:cNvGrpSpPr/>
          <p:nvPr/>
        </p:nvGrpSpPr>
        <p:grpSpPr>
          <a:xfrm>
            <a:off x="85813" y="3102204"/>
            <a:ext cx="458150" cy="447475"/>
            <a:chOff x="2212050" y="3427175"/>
            <a:chExt cx="458150" cy="447475"/>
          </a:xfrm>
        </p:grpSpPr>
        <p:sp>
          <p:nvSpPr>
            <p:cNvPr id="2448" name="Google Shape;2448;p55"/>
            <p:cNvSpPr/>
            <p:nvPr/>
          </p:nvSpPr>
          <p:spPr>
            <a:xfrm>
              <a:off x="2212050" y="3427175"/>
              <a:ext cx="458150" cy="447475"/>
            </a:xfrm>
            <a:custGeom>
              <a:avLst/>
              <a:gdLst/>
              <a:ahLst/>
              <a:cxnLst/>
              <a:rect l="l" t="t" r="r" b="b"/>
              <a:pathLst>
                <a:path w="18326" h="17899" extrusionOk="0">
                  <a:moveTo>
                    <a:pt x="6868" y="1"/>
                  </a:moveTo>
                  <a:cubicBezTo>
                    <a:pt x="6228" y="1"/>
                    <a:pt x="5587" y="37"/>
                    <a:pt x="4982" y="179"/>
                  </a:cubicBezTo>
                  <a:lnTo>
                    <a:pt x="3523" y="464"/>
                  </a:lnTo>
                  <a:cubicBezTo>
                    <a:pt x="3132" y="535"/>
                    <a:pt x="2812" y="748"/>
                    <a:pt x="2598" y="1033"/>
                  </a:cubicBezTo>
                  <a:lnTo>
                    <a:pt x="108" y="4591"/>
                  </a:lnTo>
                  <a:cubicBezTo>
                    <a:pt x="1" y="4733"/>
                    <a:pt x="36" y="4911"/>
                    <a:pt x="143" y="4982"/>
                  </a:cubicBezTo>
                  <a:lnTo>
                    <a:pt x="1246" y="5872"/>
                  </a:lnTo>
                  <a:cubicBezTo>
                    <a:pt x="1300" y="5925"/>
                    <a:pt x="1371" y="5952"/>
                    <a:pt x="1442" y="5952"/>
                  </a:cubicBezTo>
                  <a:cubicBezTo>
                    <a:pt x="1513" y="5952"/>
                    <a:pt x="1584" y="5925"/>
                    <a:pt x="1638" y="5872"/>
                  </a:cubicBezTo>
                  <a:lnTo>
                    <a:pt x="3844" y="3737"/>
                  </a:lnTo>
                  <a:lnTo>
                    <a:pt x="3844" y="16688"/>
                  </a:lnTo>
                  <a:cubicBezTo>
                    <a:pt x="3844" y="17364"/>
                    <a:pt x="4377" y="17898"/>
                    <a:pt x="5053" y="17898"/>
                  </a:cubicBezTo>
                  <a:cubicBezTo>
                    <a:pt x="5551" y="17898"/>
                    <a:pt x="6014" y="17578"/>
                    <a:pt x="6192" y="17115"/>
                  </a:cubicBezTo>
                  <a:lnTo>
                    <a:pt x="8007" y="12276"/>
                  </a:lnTo>
                  <a:cubicBezTo>
                    <a:pt x="8149" y="11849"/>
                    <a:pt x="8611" y="11529"/>
                    <a:pt x="9074" y="11529"/>
                  </a:cubicBezTo>
                  <a:lnTo>
                    <a:pt x="9252" y="11529"/>
                  </a:lnTo>
                  <a:cubicBezTo>
                    <a:pt x="9714" y="11529"/>
                    <a:pt x="10177" y="11849"/>
                    <a:pt x="10319" y="12276"/>
                  </a:cubicBezTo>
                  <a:lnTo>
                    <a:pt x="12134" y="17115"/>
                  </a:lnTo>
                  <a:cubicBezTo>
                    <a:pt x="12312" y="17578"/>
                    <a:pt x="12774" y="17898"/>
                    <a:pt x="13273" y="17898"/>
                  </a:cubicBezTo>
                  <a:cubicBezTo>
                    <a:pt x="13949" y="17898"/>
                    <a:pt x="14482" y="17364"/>
                    <a:pt x="14518" y="16688"/>
                  </a:cubicBezTo>
                  <a:lnTo>
                    <a:pt x="14518" y="3737"/>
                  </a:lnTo>
                  <a:lnTo>
                    <a:pt x="16688" y="5872"/>
                  </a:lnTo>
                  <a:cubicBezTo>
                    <a:pt x="16742" y="5925"/>
                    <a:pt x="16813" y="5952"/>
                    <a:pt x="16884" y="5952"/>
                  </a:cubicBezTo>
                  <a:cubicBezTo>
                    <a:pt x="16955" y="5952"/>
                    <a:pt x="17026" y="5925"/>
                    <a:pt x="17080" y="5872"/>
                  </a:cubicBezTo>
                  <a:lnTo>
                    <a:pt x="18183" y="4982"/>
                  </a:lnTo>
                  <a:cubicBezTo>
                    <a:pt x="18289" y="4876"/>
                    <a:pt x="18325" y="4733"/>
                    <a:pt x="18218" y="4591"/>
                  </a:cubicBezTo>
                  <a:lnTo>
                    <a:pt x="15728" y="1033"/>
                  </a:lnTo>
                  <a:cubicBezTo>
                    <a:pt x="15514" y="748"/>
                    <a:pt x="15194" y="535"/>
                    <a:pt x="14803" y="464"/>
                  </a:cubicBezTo>
                  <a:lnTo>
                    <a:pt x="13379" y="179"/>
                  </a:lnTo>
                  <a:cubicBezTo>
                    <a:pt x="12739" y="37"/>
                    <a:pt x="12098" y="1"/>
                    <a:pt x="114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9" name="Google Shape;2449;p55"/>
            <p:cNvSpPr/>
            <p:nvPr/>
          </p:nvSpPr>
          <p:spPr>
            <a:xfrm>
              <a:off x="2355275" y="3427175"/>
              <a:ext cx="174375" cy="89000"/>
            </a:xfrm>
            <a:custGeom>
              <a:avLst/>
              <a:gdLst/>
              <a:ahLst/>
              <a:cxnLst/>
              <a:rect l="l" t="t" r="r" b="b"/>
              <a:pathLst>
                <a:path w="6975" h="3560" extrusionOk="0">
                  <a:moveTo>
                    <a:pt x="1246" y="1"/>
                  </a:moveTo>
                  <a:cubicBezTo>
                    <a:pt x="819" y="1"/>
                    <a:pt x="392" y="1"/>
                    <a:pt x="0" y="72"/>
                  </a:cubicBezTo>
                  <a:cubicBezTo>
                    <a:pt x="0" y="1993"/>
                    <a:pt x="1566" y="3559"/>
                    <a:pt x="3487" y="3559"/>
                  </a:cubicBezTo>
                  <a:cubicBezTo>
                    <a:pt x="5409" y="3559"/>
                    <a:pt x="6974" y="1993"/>
                    <a:pt x="6974" y="72"/>
                  </a:cubicBezTo>
                  <a:cubicBezTo>
                    <a:pt x="6547" y="1"/>
                    <a:pt x="6120" y="1"/>
                    <a:pt x="5693" y="1"/>
                  </a:cubicBezTo>
                  <a:close/>
                </a:path>
              </a:pathLst>
            </a:custGeom>
            <a:solidFill>
              <a:srgbClr val="EEBC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0" name="Google Shape;2450;p55"/>
            <p:cNvSpPr/>
            <p:nvPr/>
          </p:nvSpPr>
          <p:spPr>
            <a:xfrm>
              <a:off x="2308125" y="3627325"/>
              <a:ext cx="266875" cy="43400"/>
            </a:xfrm>
            <a:custGeom>
              <a:avLst/>
              <a:gdLst/>
              <a:ahLst/>
              <a:cxnLst/>
              <a:rect l="l" t="t" r="r" b="b"/>
              <a:pathLst>
                <a:path w="10675" h="1736" extrusionOk="0">
                  <a:moveTo>
                    <a:pt x="1" y="1"/>
                  </a:moveTo>
                  <a:lnTo>
                    <a:pt x="1" y="890"/>
                  </a:lnTo>
                  <a:cubicBezTo>
                    <a:pt x="36" y="890"/>
                    <a:pt x="72" y="890"/>
                    <a:pt x="250" y="1068"/>
                  </a:cubicBezTo>
                  <a:cubicBezTo>
                    <a:pt x="641" y="1513"/>
                    <a:pt x="1201" y="1735"/>
                    <a:pt x="1762" y="1735"/>
                  </a:cubicBezTo>
                  <a:cubicBezTo>
                    <a:pt x="2322" y="1735"/>
                    <a:pt x="2883" y="1513"/>
                    <a:pt x="3274" y="1068"/>
                  </a:cubicBezTo>
                  <a:cubicBezTo>
                    <a:pt x="3452" y="890"/>
                    <a:pt x="3488" y="890"/>
                    <a:pt x="3559" y="890"/>
                  </a:cubicBezTo>
                  <a:cubicBezTo>
                    <a:pt x="3630" y="890"/>
                    <a:pt x="3630" y="890"/>
                    <a:pt x="3808" y="1068"/>
                  </a:cubicBezTo>
                  <a:cubicBezTo>
                    <a:pt x="4199" y="1513"/>
                    <a:pt x="4751" y="1735"/>
                    <a:pt x="5307" y="1735"/>
                  </a:cubicBezTo>
                  <a:cubicBezTo>
                    <a:pt x="5863" y="1735"/>
                    <a:pt x="6423" y="1513"/>
                    <a:pt x="6832" y="1068"/>
                  </a:cubicBezTo>
                  <a:cubicBezTo>
                    <a:pt x="7010" y="890"/>
                    <a:pt x="7046" y="890"/>
                    <a:pt x="7081" y="890"/>
                  </a:cubicBezTo>
                  <a:cubicBezTo>
                    <a:pt x="7152" y="890"/>
                    <a:pt x="7188" y="890"/>
                    <a:pt x="7366" y="1068"/>
                  </a:cubicBezTo>
                  <a:cubicBezTo>
                    <a:pt x="7757" y="1513"/>
                    <a:pt x="8318" y="1735"/>
                    <a:pt x="8878" y="1735"/>
                  </a:cubicBezTo>
                  <a:cubicBezTo>
                    <a:pt x="9438" y="1735"/>
                    <a:pt x="9999" y="1513"/>
                    <a:pt x="10390" y="1068"/>
                  </a:cubicBezTo>
                  <a:cubicBezTo>
                    <a:pt x="10568" y="890"/>
                    <a:pt x="10604" y="890"/>
                    <a:pt x="10675" y="890"/>
                  </a:cubicBezTo>
                  <a:lnTo>
                    <a:pt x="10675" y="1"/>
                  </a:lnTo>
                  <a:cubicBezTo>
                    <a:pt x="10390" y="1"/>
                    <a:pt x="10141" y="143"/>
                    <a:pt x="9963" y="356"/>
                  </a:cubicBezTo>
                  <a:cubicBezTo>
                    <a:pt x="9679" y="694"/>
                    <a:pt x="9278" y="863"/>
                    <a:pt x="8878" y="863"/>
                  </a:cubicBezTo>
                  <a:cubicBezTo>
                    <a:pt x="8478" y="863"/>
                    <a:pt x="8077" y="694"/>
                    <a:pt x="7793" y="356"/>
                  </a:cubicBezTo>
                  <a:cubicBezTo>
                    <a:pt x="7615" y="125"/>
                    <a:pt x="7357" y="10"/>
                    <a:pt x="7099" y="10"/>
                  </a:cubicBezTo>
                  <a:cubicBezTo>
                    <a:pt x="6841" y="10"/>
                    <a:pt x="6583" y="125"/>
                    <a:pt x="6405" y="356"/>
                  </a:cubicBezTo>
                  <a:cubicBezTo>
                    <a:pt x="6156" y="677"/>
                    <a:pt x="5729" y="855"/>
                    <a:pt x="5338" y="890"/>
                  </a:cubicBezTo>
                  <a:cubicBezTo>
                    <a:pt x="4911" y="855"/>
                    <a:pt x="4484" y="677"/>
                    <a:pt x="4235" y="356"/>
                  </a:cubicBezTo>
                  <a:cubicBezTo>
                    <a:pt x="4057" y="125"/>
                    <a:pt x="3799" y="10"/>
                    <a:pt x="3541" y="10"/>
                  </a:cubicBezTo>
                  <a:cubicBezTo>
                    <a:pt x="3283" y="10"/>
                    <a:pt x="3025" y="125"/>
                    <a:pt x="2847" y="356"/>
                  </a:cubicBezTo>
                  <a:cubicBezTo>
                    <a:pt x="2562" y="694"/>
                    <a:pt x="2162" y="863"/>
                    <a:pt x="1762" y="863"/>
                  </a:cubicBezTo>
                  <a:cubicBezTo>
                    <a:pt x="1362" y="863"/>
                    <a:pt x="961" y="694"/>
                    <a:pt x="677" y="356"/>
                  </a:cubicBezTo>
                  <a:cubicBezTo>
                    <a:pt x="499" y="143"/>
                    <a:pt x="250" y="1"/>
                    <a:pt x="1" y="1"/>
                  </a:cubicBezTo>
                  <a:close/>
                </a:path>
              </a:pathLst>
            </a:custGeom>
            <a:solidFill>
              <a:srgbClr val="F2D9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1" name="Google Shape;2451;p55"/>
            <p:cNvSpPr/>
            <p:nvPr/>
          </p:nvSpPr>
          <p:spPr>
            <a:xfrm>
              <a:off x="2308125" y="3623550"/>
              <a:ext cx="266000" cy="36725"/>
            </a:xfrm>
            <a:custGeom>
              <a:avLst/>
              <a:gdLst/>
              <a:ahLst/>
              <a:cxnLst/>
              <a:rect l="l" t="t" r="r" b="b"/>
              <a:pathLst>
                <a:path w="10640" h="1469" extrusionOk="0">
                  <a:moveTo>
                    <a:pt x="3541" y="0"/>
                  </a:moveTo>
                  <a:cubicBezTo>
                    <a:pt x="3141" y="0"/>
                    <a:pt x="2740" y="169"/>
                    <a:pt x="2456" y="507"/>
                  </a:cubicBezTo>
                  <a:cubicBezTo>
                    <a:pt x="2278" y="721"/>
                    <a:pt x="2029" y="863"/>
                    <a:pt x="1780" y="863"/>
                  </a:cubicBezTo>
                  <a:cubicBezTo>
                    <a:pt x="1495" y="863"/>
                    <a:pt x="1246" y="721"/>
                    <a:pt x="1068" y="507"/>
                  </a:cubicBezTo>
                  <a:cubicBezTo>
                    <a:pt x="819" y="187"/>
                    <a:pt x="392" y="9"/>
                    <a:pt x="1" y="9"/>
                  </a:cubicBezTo>
                  <a:lnTo>
                    <a:pt x="1" y="579"/>
                  </a:lnTo>
                  <a:cubicBezTo>
                    <a:pt x="250" y="579"/>
                    <a:pt x="499" y="721"/>
                    <a:pt x="677" y="934"/>
                  </a:cubicBezTo>
                  <a:cubicBezTo>
                    <a:pt x="961" y="1290"/>
                    <a:pt x="1362" y="1468"/>
                    <a:pt x="1762" y="1468"/>
                  </a:cubicBezTo>
                  <a:cubicBezTo>
                    <a:pt x="2162" y="1468"/>
                    <a:pt x="2562" y="1290"/>
                    <a:pt x="2847" y="934"/>
                  </a:cubicBezTo>
                  <a:cubicBezTo>
                    <a:pt x="3025" y="703"/>
                    <a:pt x="3283" y="587"/>
                    <a:pt x="3541" y="587"/>
                  </a:cubicBezTo>
                  <a:cubicBezTo>
                    <a:pt x="3799" y="587"/>
                    <a:pt x="4057" y="703"/>
                    <a:pt x="4235" y="934"/>
                  </a:cubicBezTo>
                  <a:cubicBezTo>
                    <a:pt x="4484" y="1255"/>
                    <a:pt x="4911" y="1468"/>
                    <a:pt x="5338" y="1468"/>
                  </a:cubicBezTo>
                  <a:cubicBezTo>
                    <a:pt x="5729" y="1468"/>
                    <a:pt x="6156" y="1255"/>
                    <a:pt x="6405" y="934"/>
                  </a:cubicBezTo>
                  <a:cubicBezTo>
                    <a:pt x="6583" y="703"/>
                    <a:pt x="6841" y="587"/>
                    <a:pt x="7099" y="587"/>
                  </a:cubicBezTo>
                  <a:cubicBezTo>
                    <a:pt x="7357" y="587"/>
                    <a:pt x="7615" y="703"/>
                    <a:pt x="7793" y="934"/>
                  </a:cubicBezTo>
                  <a:cubicBezTo>
                    <a:pt x="8042" y="1290"/>
                    <a:pt x="8469" y="1468"/>
                    <a:pt x="8896" y="1468"/>
                  </a:cubicBezTo>
                  <a:cubicBezTo>
                    <a:pt x="9287" y="1468"/>
                    <a:pt x="9679" y="1255"/>
                    <a:pt x="9963" y="934"/>
                  </a:cubicBezTo>
                  <a:cubicBezTo>
                    <a:pt x="10106" y="721"/>
                    <a:pt x="10355" y="579"/>
                    <a:pt x="10639" y="579"/>
                  </a:cubicBezTo>
                  <a:lnTo>
                    <a:pt x="10639" y="9"/>
                  </a:lnTo>
                  <a:cubicBezTo>
                    <a:pt x="10212" y="9"/>
                    <a:pt x="9821" y="187"/>
                    <a:pt x="9536" y="507"/>
                  </a:cubicBezTo>
                  <a:cubicBezTo>
                    <a:pt x="9394" y="721"/>
                    <a:pt x="9145" y="863"/>
                    <a:pt x="8860" y="863"/>
                  </a:cubicBezTo>
                  <a:cubicBezTo>
                    <a:pt x="8576" y="863"/>
                    <a:pt x="8327" y="721"/>
                    <a:pt x="8184" y="507"/>
                  </a:cubicBezTo>
                  <a:cubicBezTo>
                    <a:pt x="7900" y="169"/>
                    <a:pt x="7490" y="0"/>
                    <a:pt x="7081" y="0"/>
                  </a:cubicBezTo>
                  <a:cubicBezTo>
                    <a:pt x="6672" y="0"/>
                    <a:pt x="6263" y="169"/>
                    <a:pt x="5978" y="507"/>
                  </a:cubicBezTo>
                  <a:cubicBezTo>
                    <a:pt x="5818" y="739"/>
                    <a:pt x="5569" y="854"/>
                    <a:pt x="5315" y="854"/>
                  </a:cubicBezTo>
                  <a:cubicBezTo>
                    <a:pt x="5062" y="854"/>
                    <a:pt x="4804" y="739"/>
                    <a:pt x="4626" y="507"/>
                  </a:cubicBezTo>
                  <a:cubicBezTo>
                    <a:pt x="4341" y="169"/>
                    <a:pt x="3941" y="0"/>
                    <a:pt x="3541" y="0"/>
                  </a:cubicBezTo>
                  <a:close/>
                </a:path>
              </a:pathLst>
            </a:custGeom>
            <a:solidFill>
              <a:srgbClr val="EEBC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 name="Google Shape;2420;p55">
            <a:extLst>
              <a:ext uri="{FF2B5EF4-FFF2-40B4-BE49-F238E27FC236}">
                <a16:creationId xmlns:a16="http://schemas.microsoft.com/office/drawing/2014/main" id="{5A3F93DD-95F1-84D4-E050-85BD52D04E90}"/>
              </a:ext>
            </a:extLst>
          </p:cNvPr>
          <p:cNvSpPr txBox="1">
            <a:spLocks/>
          </p:cNvSpPr>
          <p:nvPr/>
        </p:nvSpPr>
        <p:spPr>
          <a:xfrm>
            <a:off x="735211" y="1225871"/>
            <a:ext cx="8408787" cy="125048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Quicksand"/>
              <a:buNone/>
              <a:defRPr sz="1400" b="0" i="0" u="none" strike="noStrike" cap="none">
                <a:solidFill>
                  <a:schemeClr val="dk1"/>
                </a:solidFill>
                <a:latin typeface="Quicksand"/>
                <a:ea typeface="Quicksand"/>
                <a:cs typeface="Quicksand"/>
                <a:sym typeface="Quicksand"/>
              </a:defRPr>
            </a:lvl1pPr>
            <a:lvl2pPr marL="914400" marR="0" lvl="1" indent="-317500" algn="ctr" rtl="0">
              <a:lnSpc>
                <a:spcPct val="100000"/>
              </a:lnSpc>
              <a:spcBef>
                <a:spcPts val="0"/>
              </a:spcBef>
              <a:spcAft>
                <a:spcPts val="0"/>
              </a:spcAft>
              <a:buClr>
                <a:schemeClr val="dk1"/>
              </a:buClr>
              <a:buSzPts val="1400"/>
              <a:buFont typeface="Quicksand"/>
              <a:buNone/>
              <a:defRPr sz="1400" b="0" i="0" u="none" strike="noStrike" cap="none">
                <a:solidFill>
                  <a:schemeClr val="dk1"/>
                </a:solidFill>
                <a:latin typeface="Quicksand"/>
                <a:ea typeface="Quicksand"/>
                <a:cs typeface="Quicksand"/>
                <a:sym typeface="Quicksand"/>
              </a:defRPr>
            </a:lvl2pPr>
            <a:lvl3pPr marL="1371600" marR="0" lvl="2" indent="-317500" algn="ctr" rtl="0">
              <a:lnSpc>
                <a:spcPct val="100000"/>
              </a:lnSpc>
              <a:spcBef>
                <a:spcPts val="0"/>
              </a:spcBef>
              <a:spcAft>
                <a:spcPts val="0"/>
              </a:spcAft>
              <a:buClr>
                <a:schemeClr val="dk1"/>
              </a:buClr>
              <a:buSzPts val="1400"/>
              <a:buFont typeface="Quicksand"/>
              <a:buNone/>
              <a:defRPr sz="1400" b="0" i="0" u="none" strike="noStrike" cap="none">
                <a:solidFill>
                  <a:schemeClr val="dk1"/>
                </a:solidFill>
                <a:latin typeface="Quicksand"/>
                <a:ea typeface="Quicksand"/>
                <a:cs typeface="Quicksand"/>
                <a:sym typeface="Quicksand"/>
              </a:defRPr>
            </a:lvl3pPr>
            <a:lvl4pPr marL="1828800" marR="0" lvl="3" indent="-317500" algn="ctr" rtl="0">
              <a:lnSpc>
                <a:spcPct val="100000"/>
              </a:lnSpc>
              <a:spcBef>
                <a:spcPts val="0"/>
              </a:spcBef>
              <a:spcAft>
                <a:spcPts val="0"/>
              </a:spcAft>
              <a:buClr>
                <a:schemeClr val="dk1"/>
              </a:buClr>
              <a:buSzPts val="1400"/>
              <a:buFont typeface="Quicksand"/>
              <a:buNone/>
              <a:defRPr sz="1400" b="0" i="0" u="none" strike="noStrike" cap="none">
                <a:solidFill>
                  <a:schemeClr val="dk1"/>
                </a:solidFill>
                <a:latin typeface="Quicksand"/>
                <a:ea typeface="Quicksand"/>
                <a:cs typeface="Quicksand"/>
                <a:sym typeface="Quicksand"/>
              </a:defRPr>
            </a:lvl4pPr>
            <a:lvl5pPr marL="2286000" marR="0" lvl="4" indent="-317500" algn="ctr" rtl="0">
              <a:lnSpc>
                <a:spcPct val="100000"/>
              </a:lnSpc>
              <a:spcBef>
                <a:spcPts val="0"/>
              </a:spcBef>
              <a:spcAft>
                <a:spcPts val="0"/>
              </a:spcAft>
              <a:buClr>
                <a:schemeClr val="dk1"/>
              </a:buClr>
              <a:buSzPts val="1400"/>
              <a:buFont typeface="Quicksand"/>
              <a:buNone/>
              <a:defRPr sz="1400" b="0" i="0" u="none" strike="noStrike" cap="none">
                <a:solidFill>
                  <a:schemeClr val="dk1"/>
                </a:solidFill>
                <a:latin typeface="Quicksand"/>
                <a:ea typeface="Quicksand"/>
                <a:cs typeface="Quicksand"/>
                <a:sym typeface="Quicksand"/>
              </a:defRPr>
            </a:lvl5pPr>
            <a:lvl6pPr marL="2743200" marR="0" lvl="5" indent="-317500" algn="ctr" rtl="0">
              <a:lnSpc>
                <a:spcPct val="100000"/>
              </a:lnSpc>
              <a:spcBef>
                <a:spcPts val="0"/>
              </a:spcBef>
              <a:spcAft>
                <a:spcPts val="0"/>
              </a:spcAft>
              <a:buClr>
                <a:schemeClr val="dk1"/>
              </a:buClr>
              <a:buSzPts val="1400"/>
              <a:buFont typeface="Quicksand"/>
              <a:buNone/>
              <a:defRPr sz="1400" b="0" i="0" u="none" strike="noStrike" cap="none">
                <a:solidFill>
                  <a:schemeClr val="dk1"/>
                </a:solidFill>
                <a:latin typeface="Quicksand"/>
                <a:ea typeface="Quicksand"/>
                <a:cs typeface="Quicksand"/>
                <a:sym typeface="Quicksand"/>
              </a:defRPr>
            </a:lvl6pPr>
            <a:lvl7pPr marL="3200400" marR="0" lvl="6" indent="-317500" algn="ctr" rtl="0">
              <a:lnSpc>
                <a:spcPct val="100000"/>
              </a:lnSpc>
              <a:spcBef>
                <a:spcPts val="0"/>
              </a:spcBef>
              <a:spcAft>
                <a:spcPts val="0"/>
              </a:spcAft>
              <a:buClr>
                <a:schemeClr val="dk1"/>
              </a:buClr>
              <a:buSzPts val="1400"/>
              <a:buFont typeface="Quicksand"/>
              <a:buNone/>
              <a:defRPr sz="1400" b="0" i="0" u="none" strike="noStrike" cap="none">
                <a:solidFill>
                  <a:schemeClr val="dk1"/>
                </a:solidFill>
                <a:latin typeface="Quicksand"/>
                <a:ea typeface="Quicksand"/>
                <a:cs typeface="Quicksand"/>
                <a:sym typeface="Quicksand"/>
              </a:defRPr>
            </a:lvl7pPr>
            <a:lvl8pPr marL="3657600" marR="0" lvl="7" indent="-317500" algn="ctr" rtl="0">
              <a:lnSpc>
                <a:spcPct val="100000"/>
              </a:lnSpc>
              <a:spcBef>
                <a:spcPts val="0"/>
              </a:spcBef>
              <a:spcAft>
                <a:spcPts val="0"/>
              </a:spcAft>
              <a:buClr>
                <a:schemeClr val="dk1"/>
              </a:buClr>
              <a:buSzPts val="1400"/>
              <a:buFont typeface="Quicksand"/>
              <a:buNone/>
              <a:defRPr sz="1400" b="0" i="0" u="none" strike="noStrike" cap="none">
                <a:solidFill>
                  <a:schemeClr val="dk1"/>
                </a:solidFill>
                <a:latin typeface="Quicksand"/>
                <a:ea typeface="Quicksand"/>
                <a:cs typeface="Quicksand"/>
                <a:sym typeface="Quicksand"/>
              </a:defRPr>
            </a:lvl8pPr>
            <a:lvl9pPr marL="4114800" marR="0" lvl="8" indent="-317500" algn="ctr" rtl="0">
              <a:lnSpc>
                <a:spcPct val="100000"/>
              </a:lnSpc>
              <a:spcBef>
                <a:spcPts val="0"/>
              </a:spcBef>
              <a:spcAft>
                <a:spcPts val="0"/>
              </a:spcAft>
              <a:buClr>
                <a:schemeClr val="dk1"/>
              </a:buClr>
              <a:buSzPts val="1400"/>
              <a:buFont typeface="Quicksand"/>
              <a:buNone/>
              <a:defRPr sz="1400" b="0" i="0" u="none" strike="noStrike" cap="none">
                <a:solidFill>
                  <a:schemeClr val="dk1"/>
                </a:solidFill>
                <a:latin typeface="Quicksand"/>
                <a:ea typeface="Quicksand"/>
                <a:cs typeface="Quicksand"/>
                <a:sym typeface="Quicksand"/>
              </a:defRPr>
            </a:lvl9pPr>
          </a:lstStyle>
          <a:p>
            <a:pPr marL="0" indent="0"/>
            <a:r>
              <a:rPr lang="fr-CA" sz="1800" dirty="0"/>
              <a:t>Est-ce que l’effet positif est </a:t>
            </a:r>
            <a:r>
              <a:rPr lang="fr-CA" sz="2000" b="1" dirty="0"/>
              <a:t>généralisable</a:t>
            </a:r>
            <a:r>
              <a:rPr lang="fr-CA" sz="1800" dirty="0"/>
              <a:t> à une population de patientes n’ayant</a:t>
            </a:r>
            <a:r>
              <a:rPr lang="fr-CA" sz="1800" b="1" dirty="0"/>
              <a:t> pas recours à des méthodes de procréation assistée</a:t>
            </a:r>
            <a:r>
              <a:rPr lang="fr-CA" sz="1800" dirty="0"/>
              <a:t> ou ayant recours à d’</a:t>
            </a:r>
            <a:r>
              <a:rPr lang="fr-CA" sz="1800" b="1" dirty="0"/>
              <a:t>autres types de procréation assistée</a:t>
            </a:r>
            <a:r>
              <a:rPr lang="fr-CA" sz="1800" dirty="0"/>
              <a:t> </a:t>
            </a:r>
            <a:r>
              <a:rPr lang="fr-CA" sz="1300" dirty="0"/>
              <a:t>(ex. : insémination intra-utérine)</a:t>
            </a:r>
            <a:r>
              <a:rPr lang="fr-CA" sz="1800" dirty="0"/>
              <a:t> ?</a:t>
            </a:r>
          </a:p>
        </p:txBody>
      </p:sp>
      <p:sp>
        <p:nvSpPr>
          <p:cNvPr id="6" name="Google Shape;993;p39">
            <a:extLst>
              <a:ext uri="{FF2B5EF4-FFF2-40B4-BE49-F238E27FC236}">
                <a16:creationId xmlns:a16="http://schemas.microsoft.com/office/drawing/2014/main" id="{3D32EE4F-FA16-2BD1-21D1-87F8AE7564D8}"/>
              </a:ext>
            </a:extLst>
          </p:cNvPr>
          <p:cNvSpPr/>
          <p:nvPr/>
        </p:nvSpPr>
        <p:spPr>
          <a:xfrm>
            <a:off x="410063" y="731824"/>
            <a:ext cx="4629781" cy="83669"/>
          </a:xfrm>
          <a:custGeom>
            <a:avLst/>
            <a:gdLst/>
            <a:ahLst/>
            <a:cxnLst/>
            <a:rect l="l" t="t" r="r" b="b"/>
            <a:pathLst>
              <a:path w="21060" h="4059" extrusionOk="0">
                <a:moveTo>
                  <a:pt x="2277" y="311"/>
                </a:moveTo>
                <a:cubicBezTo>
                  <a:pt x="5047" y="-167"/>
                  <a:pt x="15792" y="24"/>
                  <a:pt x="18610" y="597"/>
                </a:cubicBezTo>
                <a:cubicBezTo>
                  <a:pt x="21428" y="1170"/>
                  <a:pt x="21953" y="3271"/>
                  <a:pt x="19183" y="3749"/>
                </a:cubicBezTo>
                <a:cubicBezTo>
                  <a:pt x="16413" y="4227"/>
                  <a:pt x="4809" y="4036"/>
                  <a:pt x="1991" y="3463"/>
                </a:cubicBezTo>
                <a:cubicBezTo>
                  <a:pt x="-827" y="2890"/>
                  <a:pt x="-493" y="789"/>
                  <a:pt x="2277" y="311"/>
                </a:cubicBezTo>
                <a:close/>
              </a:path>
            </a:pathLst>
          </a:custGeom>
          <a:solidFill>
            <a:schemeClr val="dk2"/>
          </a:solidFill>
          <a:ln>
            <a:noFill/>
          </a:ln>
        </p:spPr>
      </p:sp>
    </p:spTree>
    <p:extLst>
      <p:ext uri="{BB962C8B-B14F-4D97-AF65-F5344CB8AC3E}">
        <p14:creationId xmlns:p14="http://schemas.microsoft.com/office/powerpoint/2010/main" val="32301233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415"/>
        <p:cNvGrpSpPr/>
        <p:nvPr/>
      </p:nvGrpSpPr>
      <p:grpSpPr>
        <a:xfrm>
          <a:off x="0" y="0"/>
          <a:ext cx="0" cy="0"/>
          <a:chOff x="0" y="0"/>
          <a:chExt cx="0" cy="0"/>
        </a:xfrm>
      </p:grpSpPr>
      <p:grpSp>
        <p:nvGrpSpPr>
          <p:cNvPr id="8" name="Google Shape;1767;p53">
            <a:extLst>
              <a:ext uri="{FF2B5EF4-FFF2-40B4-BE49-F238E27FC236}">
                <a16:creationId xmlns:a16="http://schemas.microsoft.com/office/drawing/2014/main" id="{EC28E3E4-713D-E5B2-0961-46CD2E0C585C}"/>
              </a:ext>
            </a:extLst>
          </p:cNvPr>
          <p:cNvGrpSpPr/>
          <p:nvPr/>
        </p:nvGrpSpPr>
        <p:grpSpPr>
          <a:xfrm>
            <a:off x="7237982" y="2072839"/>
            <a:ext cx="1906018" cy="1762158"/>
            <a:chOff x="1906081" y="3542791"/>
            <a:chExt cx="922120" cy="1035670"/>
          </a:xfrm>
        </p:grpSpPr>
        <p:sp>
          <p:nvSpPr>
            <p:cNvPr id="9" name="Google Shape;1768;p53">
              <a:extLst>
                <a:ext uri="{FF2B5EF4-FFF2-40B4-BE49-F238E27FC236}">
                  <a16:creationId xmlns:a16="http://schemas.microsoft.com/office/drawing/2014/main" id="{9BF078B3-9C6E-53BC-6037-70D416C449DA}"/>
                </a:ext>
              </a:extLst>
            </p:cNvPr>
            <p:cNvSpPr/>
            <p:nvPr/>
          </p:nvSpPr>
          <p:spPr>
            <a:xfrm>
              <a:off x="1906081" y="3542791"/>
              <a:ext cx="922120" cy="988858"/>
            </a:xfrm>
            <a:custGeom>
              <a:avLst/>
              <a:gdLst/>
              <a:ahLst/>
              <a:cxnLst/>
              <a:rect l="l" t="t" r="r" b="b"/>
              <a:pathLst>
                <a:path w="65064" h="69773" extrusionOk="0">
                  <a:moveTo>
                    <a:pt x="29906" y="0"/>
                  </a:moveTo>
                  <a:cubicBezTo>
                    <a:pt x="24741" y="0"/>
                    <a:pt x="19651" y="1450"/>
                    <a:pt x="15362" y="4427"/>
                  </a:cubicBezTo>
                  <a:cubicBezTo>
                    <a:pt x="6471" y="10599"/>
                    <a:pt x="2146" y="20275"/>
                    <a:pt x="966" y="30747"/>
                  </a:cubicBezTo>
                  <a:cubicBezTo>
                    <a:pt x="0" y="39323"/>
                    <a:pt x="741" y="48454"/>
                    <a:pt x="4774" y="56215"/>
                  </a:cubicBezTo>
                  <a:cubicBezTo>
                    <a:pt x="9964" y="65356"/>
                    <a:pt x="19181" y="69773"/>
                    <a:pt x="29123" y="69773"/>
                  </a:cubicBezTo>
                  <a:cubicBezTo>
                    <a:pt x="30707" y="69773"/>
                    <a:pt x="32310" y="69661"/>
                    <a:pt x="33917" y="69438"/>
                  </a:cubicBezTo>
                  <a:cubicBezTo>
                    <a:pt x="39643" y="68647"/>
                    <a:pt x="45165" y="66352"/>
                    <a:pt x="50085" y="63373"/>
                  </a:cubicBezTo>
                  <a:cubicBezTo>
                    <a:pt x="54713" y="60570"/>
                    <a:pt x="59536" y="56743"/>
                    <a:pt x="62156" y="51920"/>
                  </a:cubicBezTo>
                  <a:cubicBezTo>
                    <a:pt x="65063" y="46575"/>
                    <a:pt x="64865" y="40372"/>
                    <a:pt x="63613" y="34586"/>
                  </a:cubicBezTo>
                  <a:cubicBezTo>
                    <a:pt x="62440" y="29163"/>
                    <a:pt x="60421" y="23534"/>
                    <a:pt x="57551" y="18431"/>
                  </a:cubicBezTo>
                  <a:cubicBezTo>
                    <a:pt x="52083" y="8701"/>
                    <a:pt x="43522" y="888"/>
                    <a:pt x="31849" y="68"/>
                  </a:cubicBezTo>
                  <a:cubicBezTo>
                    <a:pt x="31201" y="23"/>
                    <a:pt x="30553" y="0"/>
                    <a:pt x="299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769;p53">
              <a:extLst>
                <a:ext uri="{FF2B5EF4-FFF2-40B4-BE49-F238E27FC236}">
                  <a16:creationId xmlns:a16="http://schemas.microsoft.com/office/drawing/2014/main" id="{5864E8B0-4261-DF47-08D7-E3705EBA7FC5}"/>
                </a:ext>
              </a:extLst>
            </p:cNvPr>
            <p:cNvSpPr/>
            <p:nvPr/>
          </p:nvSpPr>
          <p:spPr>
            <a:xfrm>
              <a:off x="2427062" y="4438210"/>
              <a:ext cx="222763" cy="140251"/>
            </a:xfrm>
            <a:custGeom>
              <a:avLst/>
              <a:gdLst/>
              <a:ahLst/>
              <a:cxnLst/>
              <a:rect l="l" t="t" r="r" b="b"/>
              <a:pathLst>
                <a:path w="15718" h="9896" extrusionOk="0">
                  <a:moveTo>
                    <a:pt x="4392" y="1"/>
                  </a:moveTo>
                  <a:cubicBezTo>
                    <a:pt x="3497" y="1"/>
                    <a:pt x="2629" y="125"/>
                    <a:pt x="1826" y="392"/>
                  </a:cubicBezTo>
                  <a:cubicBezTo>
                    <a:pt x="397" y="867"/>
                    <a:pt x="0" y="2852"/>
                    <a:pt x="1400" y="3658"/>
                  </a:cubicBezTo>
                  <a:cubicBezTo>
                    <a:pt x="3264" y="4729"/>
                    <a:pt x="7222" y="5411"/>
                    <a:pt x="8010" y="7589"/>
                  </a:cubicBezTo>
                  <a:cubicBezTo>
                    <a:pt x="8603" y="9230"/>
                    <a:pt x="9835" y="9895"/>
                    <a:pt x="11078" y="9895"/>
                  </a:cubicBezTo>
                  <a:cubicBezTo>
                    <a:pt x="13380" y="9895"/>
                    <a:pt x="15718" y="7613"/>
                    <a:pt x="14091" y="5024"/>
                  </a:cubicBezTo>
                  <a:cubicBezTo>
                    <a:pt x="12280" y="2141"/>
                    <a:pt x="8108" y="1"/>
                    <a:pt x="439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770;p53">
              <a:extLst>
                <a:ext uri="{FF2B5EF4-FFF2-40B4-BE49-F238E27FC236}">
                  <a16:creationId xmlns:a16="http://schemas.microsoft.com/office/drawing/2014/main" id="{2C316C4B-9FB5-6C62-C0B9-6DEEE4B272EE}"/>
                </a:ext>
              </a:extLst>
            </p:cNvPr>
            <p:cNvSpPr/>
            <p:nvPr/>
          </p:nvSpPr>
          <p:spPr>
            <a:xfrm>
              <a:off x="2605054" y="4300750"/>
              <a:ext cx="161226" cy="210178"/>
            </a:xfrm>
            <a:custGeom>
              <a:avLst/>
              <a:gdLst/>
              <a:ahLst/>
              <a:cxnLst/>
              <a:rect l="l" t="t" r="r" b="b"/>
              <a:pathLst>
                <a:path w="11376" h="14830" extrusionOk="0">
                  <a:moveTo>
                    <a:pt x="3833" y="1"/>
                  </a:moveTo>
                  <a:cubicBezTo>
                    <a:pt x="3197" y="1"/>
                    <a:pt x="2547" y="324"/>
                    <a:pt x="2186" y="947"/>
                  </a:cubicBezTo>
                  <a:cubicBezTo>
                    <a:pt x="0" y="4720"/>
                    <a:pt x="1200" y="10971"/>
                    <a:pt x="4251" y="13895"/>
                  </a:cubicBezTo>
                  <a:cubicBezTo>
                    <a:pt x="4938" y="14553"/>
                    <a:pt x="5674" y="14829"/>
                    <a:pt x="6375" y="14829"/>
                  </a:cubicBezTo>
                  <a:cubicBezTo>
                    <a:pt x="9143" y="14829"/>
                    <a:pt x="11376" y="10529"/>
                    <a:pt x="7989" y="8454"/>
                  </a:cubicBezTo>
                  <a:cubicBezTo>
                    <a:pt x="6015" y="7243"/>
                    <a:pt x="6144" y="3229"/>
                    <a:pt x="5470" y="1187"/>
                  </a:cubicBezTo>
                  <a:cubicBezTo>
                    <a:pt x="5206" y="386"/>
                    <a:pt x="4528" y="1"/>
                    <a:pt x="3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771;p53">
              <a:extLst>
                <a:ext uri="{FF2B5EF4-FFF2-40B4-BE49-F238E27FC236}">
                  <a16:creationId xmlns:a16="http://schemas.microsoft.com/office/drawing/2014/main" id="{60BF4D93-0252-8D7D-FB8A-580ACB03410D}"/>
                </a:ext>
              </a:extLst>
            </p:cNvPr>
            <p:cNvSpPr/>
            <p:nvPr/>
          </p:nvSpPr>
          <p:spPr>
            <a:xfrm>
              <a:off x="1949250" y="3597228"/>
              <a:ext cx="837155" cy="947177"/>
            </a:xfrm>
            <a:custGeom>
              <a:avLst/>
              <a:gdLst/>
              <a:ahLst/>
              <a:cxnLst/>
              <a:rect l="l" t="t" r="r" b="b"/>
              <a:pathLst>
                <a:path w="59069" h="66832" extrusionOk="0">
                  <a:moveTo>
                    <a:pt x="26570" y="1"/>
                  </a:moveTo>
                  <a:cubicBezTo>
                    <a:pt x="17057" y="1"/>
                    <a:pt x="7728" y="5865"/>
                    <a:pt x="4404" y="15876"/>
                  </a:cubicBezTo>
                  <a:cubicBezTo>
                    <a:pt x="937" y="26312"/>
                    <a:pt x="0" y="39562"/>
                    <a:pt x="5207" y="49585"/>
                  </a:cubicBezTo>
                  <a:cubicBezTo>
                    <a:pt x="9746" y="57576"/>
                    <a:pt x="17803" y="61437"/>
                    <a:pt x="26495" y="61437"/>
                  </a:cubicBezTo>
                  <a:cubicBezTo>
                    <a:pt x="27878" y="61437"/>
                    <a:pt x="29278" y="61339"/>
                    <a:pt x="30682" y="61145"/>
                  </a:cubicBezTo>
                  <a:cubicBezTo>
                    <a:pt x="33254" y="60787"/>
                    <a:pt x="36282" y="59350"/>
                    <a:pt x="38845" y="59350"/>
                  </a:cubicBezTo>
                  <a:cubicBezTo>
                    <a:pt x="38877" y="59350"/>
                    <a:pt x="38909" y="59350"/>
                    <a:pt x="38941" y="59351"/>
                  </a:cubicBezTo>
                  <a:cubicBezTo>
                    <a:pt x="41499" y="59384"/>
                    <a:pt x="44404" y="62662"/>
                    <a:pt x="46057" y="64263"/>
                  </a:cubicBezTo>
                  <a:cubicBezTo>
                    <a:pt x="46617" y="64809"/>
                    <a:pt x="47415" y="66277"/>
                    <a:pt x="48057" y="66603"/>
                  </a:cubicBezTo>
                  <a:cubicBezTo>
                    <a:pt x="48367" y="66761"/>
                    <a:pt x="48715" y="66832"/>
                    <a:pt x="49080" y="66832"/>
                  </a:cubicBezTo>
                  <a:cubicBezTo>
                    <a:pt x="50961" y="66832"/>
                    <a:pt x="53301" y="64946"/>
                    <a:pt x="53334" y="63356"/>
                  </a:cubicBezTo>
                  <a:cubicBezTo>
                    <a:pt x="53396" y="60013"/>
                    <a:pt x="49575" y="58283"/>
                    <a:pt x="48964" y="55252"/>
                  </a:cubicBezTo>
                  <a:cubicBezTo>
                    <a:pt x="48218" y="51568"/>
                    <a:pt x="53667" y="48954"/>
                    <a:pt x="55364" y="45831"/>
                  </a:cubicBezTo>
                  <a:cubicBezTo>
                    <a:pt x="59068" y="39015"/>
                    <a:pt x="56287" y="29045"/>
                    <a:pt x="53644" y="22210"/>
                  </a:cubicBezTo>
                  <a:cubicBezTo>
                    <a:pt x="50918" y="15165"/>
                    <a:pt x="46188" y="9118"/>
                    <a:pt x="40181" y="4564"/>
                  </a:cubicBezTo>
                  <a:cubicBezTo>
                    <a:pt x="36077" y="1451"/>
                    <a:pt x="31301" y="1"/>
                    <a:pt x="265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772;p53">
              <a:extLst>
                <a:ext uri="{FF2B5EF4-FFF2-40B4-BE49-F238E27FC236}">
                  <a16:creationId xmlns:a16="http://schemas.microsoft.com/office/drawing/2014/main" id="{08A858E7-65D9-68D6-DF1D-F9F87644B2E0}"/>
                </a:ext>
              </a:extLst>
            </p:cNvPr>
            <p:cNvSpPr/>
            <p:nvPr/>
          </p:nvSpPr>
          <p:spPr>
            <a:xfrm>
              <a:off x="2021587" y="3641375"/>
              <a:ext cx="667100" cy="751114"/>
            </a:xfrm>
            <a:custGeom>
              <a:avLst/>
              <a:gdLst/>
              <a:ahLst/>
              <a:cxnLst/>
              <a:rect l="l" t="t" r="r" b="b"/>
              <a:pathLst>
                <a:path w="47070" h="52998" extrusionOk="0">
                  <a:moveTo>
                    <a:pt x="21151" y="0"/>
                  </a:moveTo>
                  <a:cubicBezTo>
                    <a:pt x="17681" y="0"/>
                    <a:pt x="14547" y="949"/>
                    <a:pt x="11554" y="3336"/>
                  </a:cubicBezTo>
                  <a:cubicBezTo>
                    <a:pt x="7772" y="6352"/>
                    <a:pt x="5159" y="10722"/>
                    <a:pt x="3647" y="15270"/>
                  </a:cubicBezTo>
                  <a:cubicBezTo>
                    <a:pt x="775" y="23913"/>
                    <a:pt x="1" y="34885"/>
                    <a:pt x="4312" y="43182"/>
                  </a:cubicBezTo>
                  <a:cubicBezTo>
                    <a:pt x="8071" y="49802"/>
                    <a:pt x="14742" y="52998"/>
                    <a:pt x="21941" y="52998"/>
                  </a:cubicBezTo>
                  <a:cubicBezTo>
                    <a:pt x="23086" y="52998"/>
                    <a:pt x="24244" y="52917"/>
                    <a:pt x="25407" y="52756"/>
                  </a:cubicBezTo>
                  <a:cubicBezTo>
                    <a:pt x="32218" y="51810"/>
                    <a:pt x="40970" y="47489"/>
                    <a:pt x="44052" y="41025"/>
                  </a:cubicBezTo>
                  <a:cubicBezTo>
                    <a:pt x="47070" y="34690"/>
                    <a:pt x="45253" y="27180"/>
                    <a:pt x="43167" y="20857"/>
                  </a:cubicBezTo>
                  <a:cubicBezTo>
                    <a:pt x="42653" y="19298"/>
                    <a:pt x="42083" y="17716"/>
                    <a:pt x="41434" y="16155"/>
                  </a:cubicBezTo>
                  <a:cubicBezTo>
                    <a:pt x="38314" y="8628"/>
                    <a:pt x="33436" y="1640"/>
                    <a:pt x="24698" y="292"/>
                  </a:cubicBezTo>
                  <a:cubicBezTo>
                    <a:pt x="23474" y="103"/>
                    <a:pt x="22294" y="0"/>
                    <a:pt x="211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773;p53">
              <a:extLst>
                <a:ext uri="{FF2B5EF4-FFF2-40B4-BE49-F238E27FC236}">
                  <a16:creationId xmlns:a16="http://schemas.microsoft.com/office/drawing/2014/main" id="{C41ECBCE-232A-4837-9236-5B0D332094F9}"/>
                </a:ext>
              </a:extLst>
            </p:cNvPr>
            <p:cNvSpPr/>
            <p:nvPr/>
          </p:nvSpPr>
          <p:spPr>
            <a:xfrm>
              <a:off x="2043441" y="3666049"/>
              <a:ext cx="623278" cy="701751"/>
            </a:xfrm>
            <a:custGeom>
              <a:avLst/>
              <a:gdLst/>
              <a:ahLst/>
              <a:cxnLst/>
              <a:rect l="l" t="t" r="r" b="b"/>
              <a:pathLst>
                <a:path w="43978" h="49515" extrusionOk="0">
                  <a:moveTo>
                    <a:pt x="19760" y="0"/>
                  </a:moveTo>
                  <a:cubicBezTo>
                    <a:pt x="16518" y="0"/>
                    <a:pt x="13590" y="887"/>
                    <a:pt x="10795" y="3117"/>
                  </a:cubicBezTo>
                  <a:cubicBezTo>
                    <a:pt x="7263" y="5935"/>
                    <a:pt x="4820" y="10019"/>
                    <a:pt x="3409" y="14268"/>
                  </a:cubicBezTo>
                  <a:cubicBezTo>
                    <a:pt x="727" y="22341"/>
                    <a:pt x="1" y="32592"/>
                    <a:pt x="4029" y="40347"/>
                  </a:cubicBezTo>
                  <a:cubicBezTo>
                    <a:pt x="7540" y="46529"/>
                    <a:pt x="13773" y="49514"/>
                    <a:pt x="20498" y="49514"/>
                  </a:cubicBezTo>
                  <a:cubicBezTo>
                    <a:pt x="21567" y="49514"/>
                    <a:pt x="22650" y="49439"/>
                    <a:pt x="23736" y="49288"/>
                  </a:cubicBezTo>
                  <a:cubicBezTo>
                    <a:pt x="30101" y="48407"/>
                    <a:pt x="38278" y="44370"/>
                    <a:pt x="41158" y="38330"/>
                  </a:cubicBezTo>
                  <a:cubicBezTo>
                    <a:pt x="43977" y="32411"/>
                    <a:pt x="42279" y="25396"/>
                    <a:pt x="40331" y="19488"/>
                  </a:cubicBezTo>
                  <a:cubicBezTo>
                    <a:pt x="39850" y="18030"/>
                    <a:pt x="39317" y="16551"/>
                    <a:pt x="38712" y="15095"/>
                  </a:cubicBezTo>
                  <a:cubicBezTo>
                    <a:pt x="35795" y="8061"/>
                    <a:pt x="31237" y="1532"/>
                    <a:pt x="23074" y="273"/>
                  </a:cubicBezTo>
                  <a:cubicBezTo>
                    <a:pt x="21931" y="97"/>
                    <a:pt x="20828" y="0"/>
                    <a:pt x="1976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774;p53">
              <a:extLst>
                <a:ext uri="{FF2B5EF4-FFF2-40B4-BE49-F238E27FC236}">
                  <a16:creationId xmlns:a16="http://schemas.microsoft.com/office/drawing/2014/main" id="{6994B1C2-3052-B2DC-AAAD-AA96832E177B}"/>
                </a:ext>
              </a:extLst>
            </p:cNvPr>
            <p:cNvSpPr/>
            <p:nvPr/>
          </p:nvSpPr>
          <p:spPr>
            <a:xfrm>
              <a:off x="2033265" y="3974244"/>
              <a:ext cx="145495" cy="261894"/>
            </a:xfrm>
            <a:custGeom>
              <a:avLst/>
              <a:gdLst/>
              <a:ahLst/>
              <a:cxnLst/>
              <a:rect l="l" t="t" r="r" b="b"/>
              <a:pathLst>
                <a:path w="10266" h="18479" extrusionOk="0">
                  <a:moveTo>
                    <a:pt x="2229" y="0"/>
                  </a:moveTo>
                  <a:cubicBezTo>
                    <a:pt x="2211" y="351"/>
                    <a:pt x="2179" y="724"/>
                    <a:pt x="2147" y="1110"/>
                  </a:cubicBezTo>
                  <a:lnTo>
                    <a:pt x="2147" y="1110"/>
                  </a:lnTo>
                  <a:cubicBezTo>
                    <a:pt x="2182" y="743"/>
                    <a:pt x="2210" y="374"/>
                    <a:pt x="2229" y="0"/>
                  </a:cubicBezTo>
                  <a:close/>
                  <a:moveTo>
                    <a:pt x="2147" y="1110"/>
                  </a:moveTo>
                  <a:cubicBezTo>
                    <a:pt x="1685" y="5897"/>
                    <a:pt x="0" y="10120"/>
                    <a:pt x="2355" y="14943"/>
                  </a:cubicBezTo>
                  <a:cubicBezTo>
                    <a:pt x="2910" y="16081"/>
                    <a:pt x="3273" y="17525"/>
                    <a:pt x="4068" y="18478"/>
                  </a:cubicBezTo>
                  <a:cubicBezTo>
                    <a:pt x="4187" y="16764"/>
                    <a:pt x="4008" y="15025"/>
                    <a:pt x="4526" y="13344"/>
                  </a:cubicBezTo>
                  <a:cubicBezTo>
                    <a:pt x="4935" y="12014"/>
                    <a:pt x="10265" y="9151"/>
                    <a:pt x="9234" y="7819"/>
                  </a:cubicBezTo>
                  <a:cubicBezTo>
                    <a:pt x="9023" y="7544"/>
                    <a:pt x="8539" y="7334"/>
                    <a:pt x="7689" y="7215"/>
                  </a:cubicBezTo>
                  <a:cubicBezTo>
                    <a:pt x="6241" y="7016"/>
                    <a:pt x="4539" y="7368"/>
                    <a:pt x="3337" y="6302"/>
                  </a:cubicBezTo>
                  <a:cubicBezTo>
                    <a:pt x="1860" y="4993"/>
                    <a:pt x="1997" y="2916"/>
                    <a:pt x="2147" y="111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775;p53">
              <a:extLst>
                <a:ext uri="{FF2B5EF4-FFF2-40B4-BE49-F238E27FC236}">
                  <a16:creationId xmlns:a16="http://schemas.microsoft.com/office/drawing/2014/main" id="{E523FBDE-A272-712A-F382-9F6E4E1A5DCF}"/>
                </a:ext>
              </a:extLst>
            </p:cNvPr>
            <p:cNvSpPr/>
            <p:nvPr/>
          </p:nvSpPr>
          <p:spPr>
            <a:xfrm>
              <a:off x="2404556" y="4079844"/>
              <a:ext cx="199931" cy="133349"/>
            </a:xfrm>
            <a:custGeom>
              <a:avLst/>
              <a:gdLst/>
              <a:ahLst/>
              <a:cxnLst/>
              <a:rect l="l" t="t" r="r" b="b"/>
              <a:pathLst>
                <a:path w="14107" h="9409" extrusionOk="0">
                  <a:moveTo>
                    <a:pt x="7057" y="0"/>
                  </a:moveTo>
                  <a:cubicBezTo>
                    <a:pt x="5867" y="0"/>
                    <a:pt x="4584" y="713"/>
                    <a:pt x="3640" y="1441"/>
                  </a:cubicBezTo>
                  <a:cubicBezTo>
                    <a:pt x="2401" y="2394"/>
                    <a:pt x="1" y="5043"/>
                    <a:pt x="1674" y="6307"/>
                  </a:cubicBezTo>
                  <a:cubicBezTo>
                    <a:pt x="2001" y="6555"/>
                    <a:pt x="2441" y="6654"/>
                    <a:pt x="2928" y="6654"/>
                  </a:cubicBezTo>
                  <a:cubicBezTo>
                    <a:pt x="4191" y="6654"/>
                    <a:pt x="5773" y="5986"/>
                    <a:pt x="6545" y="5516"/>
                  </a:cubicBezTo>
                  <a:cubicBezTo>
                    <a:pt x="6582" y="5641"/>
                    <a:pt x="6627" y="5765"/>
                    <a:pt x="6679" y="5886"/>
                  </a:cubicBezTo>
                  <a:cubicBezTo>
                    <a:pt x="7621" y="7985"/>
                    <a:pt x="8759" y="9224"/>
                    <a:pt x="10211" y="9390"/>
                  </a:cubicBezTo>
                  <a:cubicBezTo>
                    <a:pt x="10323" y="9402"/>
                    <a:pt x="10437" y="9409"/>
                    <a:pt x="10552" y="9409"/>
                  </a:cubicBezTo>
                  <a:cubicBezTo>
                    <a:pt x="11431" y="9409"/>
                    <a:pt x="12419" y="9035"/>
                    <a:pt x="13542" y="8246"/>
                  </a:cubicBezTo>
                  <a:cubicBezTo>
                    <a:pt x="14106" y="7849"/>
                    <a:pt x="13815" y="6891"/>
                    <a:pt x="13140" y="6891"/>
                  </a:cubicBezTo>
                  <a:cubicBezTo>
                    <a:pt x="13109" y="6891"/>
                    <a:pt x="13078" y="6893"/>
                    <a:pt x="13046" y="6897"/>
                  </a:cubicBezTo>
                  <a:cubicBezTo>
                    <a:pt x="12702" y="6941"/>
                    <a:pt x="12365" y="7019"/>
                    <a:pt x="12033" y="7108"/>
                  </a:cubicBezTo>
                  <a:cubicBezTo>
                    <a:pt x="12010" y="6982"/>
                    <a:pt x="11976" y="6860"/>
                    <a:pt x="11933" y="6739"/>
                  </a:cubicBezTo>
                  <a:cubicBezTo>
                    <a:pt x="11220" y="4780"/>
                    <a:pt x="10372" y="2849"/>
                    <a:pt x="9168" y="1135"/>
                  </a:cubicBezTo>
                  <a:cubicBezTo>
                    <a:pt x="8589" y="312"/>
                    <a:pt x="7843" y="0"/>
                    <a:pt x="70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76;p53">
              <a:extLst>
                <a:ext uri="{FF2B5EF4-FFF2-40B4-BE49-F238E27FC236}">
                  <a16:creationId xmlns:a16="http://schemas.microsoft.com/office/drawing/2014/main" id="{4B28B999-79C7-F679-348C-36ED60FB7181}"/>
                </a:ext>
              </a:extLst>
            </p:cNvPr>
            <p:cNvSpPr/>
            <p:nvPr/>
          </p:nvSpPr>
          <p:spPr>
            <a:xfrm>
              <a:off x="2289504" y="3987382"/>
              <a:ext cx="231579" cy="248756"/>
            </a:xfrm>
            <a:custGeom>
              <a:avLst/>
              <a:gdLst/>
              <a:ahLst/>
              <a:cxnLst/>
              <a:rect l="l" t="t" r="r" b="b"/>
              <a:pathLst>
                <a:path w="16340" h="17552" extrusionOk="0">
                  <a:moveTo>
                    <a:pt x="5743" y="1"/>
                  </a:moveTo>
                  <a:cubicBezTo>
                    <a:pt x="4229" y="1"/>
                    <a:pt x="2747" y="821"/>
                    <a:pt x="1864" y="2146"/>
                  </a:cubicBezTo>
                  <a:cubicBezTo>
                    <a:pt x="0" y="4939"/>
                    <a:pt x="41" y="8892"/>
                    <a:pt x="1288" y="11912"/>
                  </a:cubicBezTo>
                  <a:cubicBezTo>
                    <a:pt x="2507" y="14864"/>
                    <a:pt x="5215" y="17552"/>
                    <a:pt x="8494" y="17552"/>
                  </a:cubicBezTo>
                  <a:cubicBezTo>
                    <a:pt x="9070" y="17552"/>
                    <a:pt x="9663" y="17469"/>
                    <a:pt x="10269" y="17290"/>
                  </a:cubicBezTo>
                  <a:cubicBezTo>
                    <a:pt x="13592" y="16308"/>
                    <a:pt x="16339" y="13542"/>
                    <a:pt x="14356" y="9964"/>
                  </a:cubicBezTo>
                  <a:cubicBezTo>
                    <a:pt x="13364" y="8174"/>
                    <a:pt x="11636" y="7002"/>
                    <a:pt x="10677" y="5234"/>
                  </a:cubicBezTo>
                  <a:cubicBezTo>
                    <a:pt x="9830" y="3670"/>
                    <a:pt x="9498" y="1566"/>
                    <a:pt x="7847" y="582"/>
                  </a:cubicBezTo>
                  <a:cubicBezTo>
                    <a:pt x="7179" y="183"/>
                    <a:pt x="6457" y="1"/>
                    <a:pt x="574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777;p53">
              <a:extLst>
                <a:ext uri="{FF2B5EF4-FFF2-40B4-BE49-F238E27FC236}">
                  <a16:creationId xmlns:a16="http://schemas.microsoft.com/office/drawing/2014/main" id="{DB28CF35-CA84-E4D8-ED01-279C0A61C914}"/>
                </a:ext>
              </a:extLst>
            </p:cNvPr>
            <p:cNvSpPr/>
            <p:nvPr/>
          </p:nvSpPr>
          <p:spPr>
            <a:xfrm>
              <a:off x="2169718" y="3699851"/>
              <a:ext cx="314544" cy="339743"/>
            </a:xfrm>
            <a:custGeom>
              <a:avLst/>
              <a:gdLst/>
              <a:ahLst/>
              <a:cxnLst/>
              <a:rect l="l" t="t" r="r" b="b"/>
              <a:pathLst>
                <a:path w="22194" h="23972" extrusionOk="0">
                  <a:moveTo>
                    <a:pt x="11245" y="0"/>
                  </a:moveTo>
                  <a:cubicBezTo>
                    <a:pt x="9366" y="0"/>
                    <a:pt x="7515" y="388"/>
                    <a:pt x="6040" y="1133"/>
                  </a:cubicBezTo>
                  <a:cubicBezTo>
                    <a:pt x="2454" y="2945"/>
                    <a:pt x="0" y="6574"/>
                    <a:pt x="212" y="10604"/>
                  </a:cubicBezTo>
                  <a:cubicBezTo>
                    <a:pt x="314" y="12567"/>
                    <a:pt x="1237" y="13161"/>
                    <a:pt x="2034" y="14862"/>
                  </a:cubicBezTo>
                  <a:cubicBezTo>
                    <a:pt x="2972" y="16862"/>
                    <a:pt x="2272" y="19209"/>
                    <a:pt x="3680" y="21063"/>
                  </a:cubicBezTo>
                  <a:cubicBezTo>
                    <a:pt x="5327" y="23229"/>
                    <a:pt x="8173" y="23972"/>
                    <a:pt x="10914" y="23972"/>
                  </a:cubicBezTo>
                  <a:cubicBezTo>
                    <a:pt x="12006" y="23972"/>
                    <a:pt x="13082" y="23854"/>
                    <a:pt x="14058" y="23661"/>
                  </a:cubicBezTo>
                  <a:cubicBezTo>
                    <a:pt x="17365" y="23006"/>
                    <a:pt x="21286" y="21204"/>
                    <a:pt x="21875" y="17610"/>
                  </a:cubicBezTo>
                  <a:cubicBezTo>
                    <a:pt x="22193" y="15663"/>
                    <a:pt x="21239" y="14664"/>
                    <a:pt x="20867" y="12919"/>
                  </a:cubicBezTo>
                  <a:cubicBezTo>
                    <a:pt x="20158" y="9593"/>
                    <a:pt x="21290" y="6400"/>
                    <a:pt x="19476" y="3661"/>
                  </a:cubicBezTo>
                  <a:cubicBezTo>
                    <a:pt x="19146" y="3160"/>
                    <a:pt x="18716" y="2675"/>
                    <a:pt x="18160" y="2206"/>
                  </a:cubicBezTo>
                  <a:cubicBezTo>
                    <a:pt x="16383" y="711"/>
                    <a:pt x="13789" y="0"/>
                    <a:pt x="112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778;p53">
              <a:extLst>
                <a:ext uri="{FF2B5EF4-FFF2-40B4-BE49-F238E27FC236}">
                  <a16:creationId xmlns:a16="http://schemas.microsoft.com/office/drawing/2014/main" id="{843447CC-5B24-4ECA-DDB2-B6ED4A571F21}"/>
                </a:ext>
              </a:extLst>
            </p:cNvPr>
            <p:cNvSpPr/>
            <p:nvPr/>
          </p:nvSpPr>
          <p:spPr>
            <a:xfrm>
              <a:off x="2318671" y="3719933"/>
              <a:ext cx="123088" cy="72577"/>
            </a:xfrm>
            <a:custGeom>
              <a:avLst/>
              <a:gdLst/>
              <a:ahLst/>
              <a:cxnLst/>
              <a:rect l="l" t="t" r="r" b="b"/>
              <a:pathLst>
                <a:path w="8685" h="5121" extrusionOk="0">
                  <a:moveTo>
                    <a:pt x="2590" y="0"/>
                  </a:moveTo>
                  <a:cubicBezTo>
                    <a:pt x="663" y="0"/>
                    <a:pt x="1" y="2958"/>
                    <a:pt x="2095" y="3560"/>
                  </a:cubicBezTo>
                  <a:cubicBezTo>
                    <a:pt x="2933" y="3801"/>
                    <a:pt x="3610" y="4079"/>
                    <a:pt x="4349" y="4532"/>
                  </a:cubicBezTo>
                  <a:cubicBezTo>
                    <a:pt x="4837" y="4829"/>
                    <a:pt x="5550" y="5121"/>
                    <a:pt x="6197" y="5121"/>
                  </a:cubicBezTo>
                  <a:cubicBezTo>
                    <a:pt x="6755" y="5121"/>
                    <a:pt x="7263" y="4904"/>
                    <a:pt x="7536" y="4286"/>
                  </a:cubicBezTo>
                  <a:cubicBezTo>
                    <a:pt x="8684" y="1689"/>
                    <a:pt x="4931" y="494"/>
                    <a:pt x="3062" y="56"/>
                  </a:cubicBezTo>
                  <a:cubicBezTo>
                    <a:pt x="2897" y="18"/>
                    <a:pt x="2740" y="0"/>
                    <a:pt x="25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779;p53">
              <a:extLst>
                <a:ext uri="{FF2B5EF4-FFF2-40B4-BE49-F238E27FC236}">
                  <a16:creationId xmlns:a16="http://schemas.microsoft.com/office/drawing/2014/main" id="{92A41279-E4F6-7FBB-C1AC-9FD4E90400A6}"/>
                </a:ext>
              </a:extLst>
            </p:cNvPr>
            <p:cNvSpPr/>
            <p:nvPr/>
          </p:nvSpPr>
          <p:spPr>
            <a:xfrm>
              <a:off x="2410664" y="3863387"/>
              <a:ext cx="45168" cy="26304"/>
            </a:xfrm>
            <a:custGeom>
              <a:avLst/>
              <a:gdLst/>
              <a:ahLst/>
              <a:cxnLst/>
              <a:rect l="l" t="t" r="r" b="b"/>
              <a:pathLst>
                <a:path w="3187" h="1856" extrusionOk="0">
                  <a:moveTo>
                    <a:pt x="2792" y="0"/>
                  </a:moveTo>
                  <a:cubicBezTo>
                    <a:pt x="2704" y="0"/>
                    <a:pt x="2618" y="45"/>
                    <a:pt x="2564" y="155"/>
                  </a:cubicBezTo>
                  <a:lnTo>
                    <a:pt x="2565" y="155"/>
                  </a:lnTo>
                  <a:cubicBezTo>
                    <a:pt x="2332" y="628"/>
                    <a:pt x="1989" y="929"/>
                    <a:pt x="1476" y="1065"/>
                  </a:cubicBezTo>
                  <a:cubicBezTo>
                    <a:pt x="1342" y="1100"/>
                    <a:pt x="1210" y="1111"/>
                    <a:pt x="1078" y="1111"/>
                  </a:cubicBezTo>
                  <a:cubicBezTo>
                    <a:pt x="871" y="1111"/>
                    <a:pt x="666" y="1085"/>
                    <a:pt x="460" y="1085"/>
                  </a:cubicBezTo>
                  <a:cubicBezTo>
                    <a:pt x="371" y="1085"/>
                    <a:pt x="281" y="1090"/>
                    <a:pt x="192" y="1104"/>
                  </a:cubicBezTo>
                  <a:cubicBezTo>
                    <a:pt x="7" y="1132"/>
                    <a:pt x="1" y="1362"/>
                    <a:pt x="93" y="1477"/>
                  </a:cubicBezTo>
                  <a:cubicBezTo>
                    <a:pt x="316" y="1754"/>
                    <a:pt x="679" y="1856"/>
                    <a:pt x="1045" y="1856"/>
                  </a:cubicBezTo>
                  <a:cubicBezTo>
                    <a:pt x="1309" y="1856"/>
                    <a:pt x="1575" y="1803"/>
                    <a:pt x="1792" y="1724"/>
                  </a:cubicBezTo>
                  <a:cubicBezTo>
                    <a:pt x="2384" y="1509"/>
                    <a:pt x="2833" y="1027"/>
                    <a:pt x="3082" y="458"/>
                  </a:cubicBezTo>
                  <a:cubicBezTo>
                    <a:pt x="3186" y="220"/>
                    <a:pt x="2985" y="0"/>
                    <a:pt x="27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780;p53">
              <a:extLst>
                <a:ext uri="{FF2B5EF4-FFF2-40B4-BE49-F238E27FC236}">
                  <a16:creationId xmlns:a16="http://schemas.microsoft.com/office/drawing/2014/main" id="{5650B7E6-55BE-E7C9-B1B7-56AF58B9D895}"/>
                </a:ext>
              </a:extLst>
            </p:cNvPr>
            <p:cNvSpPr/>
            <p:nvPr/>
          </p:nvSpPr>
          <p:spPr>
            <a:xfrm>
              <a:off x="2266317" y="3905380"/>
              <a:ext cx="56619" cy="22959"/>
            </a:xfrm>
            <a:custGeom>
              <a:avLst/>
              <a:gdLst/>
              <a:ahLst/>
              <a:cxnLst/>
              <a:rect l="l" t="t" r="r" b="b"/>
              <a:pathLst>
                <a:path w="3995" h="1620" extrusionOk="0">
                  <a:moveTo>
                    <a:pt x="3625" y="1"/>
                  </a:moveTo>
                  <a:cubicBezTo>
                    <a:pt x="3565" y="1"/>
                    <a:pt x="3502" y="23"/>
                    <a:pt x="3443" y="77"/>
                  </a:cubicBezTo>
                  <a:lnTo>
                    <a:pt x="3443" y="78"/>
                  </a:lnTo>
                  <a:cubicBezTo>
                    <a:pt x="3013" y="474"/>
                    <a:pt x="2548" y="726"/>
                    <a:pt x="1977" y="848"/>
                  </a:cubicBezTo>
                  <a:cubicBezTo>
                    <a:pt x="1868" y="871"/>
                    <a:pt x="1761" y="881"/>
                    <a:pt x="1656" y="881"/>
                  </a:cubicBezTo>
                  <a:cubicBezTo>
                    <a:pt x="1243" y="881"/>
                    <a:pt x="850" y="739"/>
                    <a:pt x="443" y="739"/>
                  </a:cubicBezTo>
                  <a:cubicBezTo>
                    <a:pt x="379" y="739"/>
                    <a:pt x="314" y="742"/>
                    <a:pt x="248" y="751"/>
                  </a:cubicBezTo>
                  <a:cubicBezTo>
                    <a:pt x="113" y="767"/>
                    <a:pt x="0" y="902"/>
                    <a:pt x="84" y="1037"/>
                  </a:cubicBezTo>
                  <a:cubicBezTo>
                    <a:pt x="365" y="1493"/>
                    <a:pt x="896" y="1620"/>
                    <a:pt x="1414" y="1620"/>
                  </a:cubicBezTo>
                  <a:cubicBezTo>
                    <a:pt x="1571" y="1620"/>
                    <a:pt x="1726" y="1608"/>
                    <a:pt x="1873" y="1590"/>
                  </a:cubicBezTo>
                  <a:cubicBezTo>
                    <a:pt x="2642" y="1502"/>
                    <a:pt x="3321" y="1017"/>
                    <a:pt x="3821" y="454"/>
                  </a:cubicBezTo>
                  <a:cubicBezTo>
                    <a:pt x="3995" y="256"/>
                    <a:pt x="3828" y="1"/>
                    <a:pt x="36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781;p53">
              <a:extLst>
                <a:ext uri="{FF2B5EF4-FFF2-40B4-BE49-F238E27FC236}">
                  <a16:creationId xmlns:a16="http://schemas.microsoft.com/office/drawing/2014/main" id="{F5A26E38-5D44-EE8D-27B0-5305EFE81ADD}"/>
                </a:ext>
              </a:extLst>
            </p:cNvPr>
            <p:cNvSpPr/>
            <p:nvPr/>
          </p:nvSpPr>
          <p:spPr>
            <a:xfrm>
              <a:off x="2162447" y="3926795"/>
              <a:ext cx="84596" cy="55018"/>
            </a:xfrm>
            <a:custGeom>
              <a:avLst/>
              <a:gdLst/>
              <a:ahLst/>
              <a:cxnLst/>
              <a:rect l="l" t="t" r="r" b="b"/>
              <a:pathLst>
                <a:path w="5969" h="3882" extrusionOk="0">
                  <a:moveTo>
                    <a:pt x="2577" y="1"/>
                  </a:moveTo>
                  <a:cubicBezTo>
                    <a:pt x="2016" y="1"/>
                    <a:pt x="1453" y="145"/>
                    <a:pt x="932" y="457"/>
                  </a:cubicBezTo>
                  <a:cubicBezTo>
                    <a:pt x="49" y="986"/>
                    <a:pt x="0" y="2356"/>
                    <a:pt x="932" y="2874"/>
                  </a:cubicBezTo>
                  <a:cubicBezTo>
                    <a:pt x="1880" y="3401"/>
                    <a:pt x="2901" y="3870"/>
                    <a:pt x="3932" y="3870"/>
                  </a:cubicBezTo>
                  <a:cubicBezTo>
                    <a:pt x="3957" y="3870"/>
                    <a:pt x="3982" y="3870"/>
                    <a:pt x="4007" y="3870"/>
                  </a:cubicBezTo>
                  <a:cubicBezTo>
                    <a:pt x="4065" y="3877"/>
                    <a:pt x="4124" y="3881"/>
                    <a:pt x="4182" y="3881"/>
                  </a:cubicBezTo>
                  <a:cubicBezTo>
                    <a:pt x="4363" y="3881"/>
                    <a:pt x="4542" y="3845"/>
                    <a:pt x="4707" y="3772"/>
                  </a:cubicBezTo>
                  <a:cubicBezTo>
                    <a:pt x="4951" y="3712"/>
                    <a:pt x="5185" y="3622"/>
                    <a:pt x="5406" y="3506"/>
                  </a:cubicBezTo>
                  <a:cubicBezTo>
                    <a:pt x="5945" y="3221"/>
                    <a:pt x="5968" y="2646"/>
                    <a:pt x="5707" y="2222"/>
                  </a:cubicBezTo>
                  <a:cubicBezTo>
                    <a:pt x="5691" y="1903"/>
                    <a:pt x="5577" y="1578"/>
                    <a:pt x="5313" y="1280"/>
                  </a:cubicBezTo>
                  <a:cubicBezTo>
                    <a:pt x="4600" y="475"/>
                    <a:pt x="3594" y="1"/>
                    <a:pt x="25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782;p53">
              <a:extLst>
                <a:ext uri="{FF2B5EF4-FFF2-40B4-BE49-F238E27FC236}">
                  <a16:creationId xmlns:a16="http://schemas.microsoft.com/office/drawing/2014/main" id="{863048FA-CBA7-E163-7DD9-49D6982B3F4A}"/>
                </a:ext>
              </a:extLst>
            </p:cNvPr>
            <p:cNvSpPr/>
            <p:nvPr/>
          </p:nvSpPr>
          <p:spPr>
            <a:xfrm>
              <a:off x="2189885" y="3946353"/>
              <a:ext cx="35644" cy="15377"/>
            </a:xfrm>
            <a:custGeom>
              <a:avLst/>
              <a:gdLst/>
              <a:ahLst/>
              <a:cxnLst/>
              <a:rect l="l" t="t" r="r" b="b"/>
              <a:pathLst>
                <a:path w="2515" h="1085" extrusionOk="0">
                  <a:moveTo>
                    <a:pt x="958" y="1"/>
                  </a:moveTo>
                  <a:cubicBezTo>
                    <a:pt x="728" y="1"/>
                    <a:pt x="502" y="34"/>
                    <a:pt x="301" y="99"/>
                  </a:cubicBezTo>
                  <a:cubicBezTo>
                    <a:pt x="1" y="198"/>
                    <a:pt x="14" y="592"/>
                    <a:pt x="301" y="694"/>
                  </a:cubicBezTo>
                  <a:lnTo>
                    <a:pt x="301" y="696"/>
                  </a:lnTo>
                  <a:cubicBezTo>
                    <a:pt x="567" y="792"/>
                    <a:pt x="840" y="842"/>
                    <a:pt x="1114" y="919"/>
                  </a:cubicBezTo>
                  <a:cubicBezTo>
                    <a:pt x="1386" y="997"/>
                    <a:pt x="1668" y="1085"/>
                    <a:pt x="1954" y="1085"/>
                  </a:cubicBezTo>
                  <a:cubicBezTo>
                    <a:pt x="1956" y="1085"/>
                    <a:pt x="1959" y="1085"/>
                    <a:pt x="1962" y="1085"/>
                  </a:cubicBezTo>
                  <a:cubicBezTo>
                    <a:pt x="2280" y="1082"/>
                    <a:pt x="2515" y="642"/>
                    <a:pt x="2240" y="414"/>
                  </a:cubicBezTo>
                  <a:cubicBezTo>
                    <a:pt x="1906" y="136"/>
                    <a:pt x="1423" y="1"/>
                    <a:pt x="9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783;p53">
              <a:extLst>
                <a:ext uri="{FF2B5EF4-FFF2-40B4-BE49-F238E27FC236}">
                  <a16:creationId xmlns:a16="http://schemas.microsoft.com/office/drawing/2014/main" id="{988BF78A-B636-7813-567B-8D1972F0B320}"/>
                </a:ext>
              </a:extLst>
            </p:cNvPr>
            <p:cNvSpPr/>
            <p:nvPr/>
          </p:nvSpPr>
          <p:spPr>
            <a:xfrm>
              <a:off x="2368572" y="3858583"/>
              <a:ext cx="56803" cy="62813"/>
            </a:xfrm>
            <a:custGeom>
              <a:avLst/>
              <a:gdLst/>
              <a:ahLst/>
              <a:cxnLst/>
              <a:rect l="l" t="t" r="r" b="b"/>
              <a:pathLst>
                <a:path w="4008" h="4432" extrusionOk="0">
                  <a:moveTo>
                    <a:pt x="1389" y="0"/>
                  </a:moveTo>
                  <a:cubicBezTo>
                    <a:pt x="1332" y="0"/>
                    <a:pt x="1273" y="25"/>
                    <a:pt x="1234" y="80"/>
                  </a:cubicBezTo>
                  <a:cubicBezTo>
                    <a:pt x="547" y="1055"/>
                    <a:pt x="0" y="2896"/>
                    <a:pt x="961" y="3908"/>
                  </a:cubicBezTo>
                  <a:cubicBezTo>
                    <a:pt x="1160" y="4118"/>
                    <a:pt x="1418" y="4191"/>
                    <a:pt x="1702" y="4191"/>
                  </a:cubicBezTo>
                  <a:cubicBezTo>
                    <a:pt x="2171" y="4191"/>
                    <a:pt x="2711" y="3993"/>
                    <a:pt x="3178" y="3887"/>
                  </a:cubicBezTo>
                  <a:lnTo>
                    <a:pt x="3178" y="3887"/>
                  </a:lnTo>
                  <a:cubicBezTo>
                    <a:pt x="3151" y="3994"/>
                    <a:pt x="3131" y="4104"/>
                    <a:pt x="3133" y="4225"/>
                  </a:cubicBezTo>
                  <a:cubicBezTo>
                    <a:pt x="3134" y="4340"/>
                    <a:pt x="3235" y="4432"/>
                    <a:pt x="3342" y="4432"/>
                  </a:cubicBezTo>
                  <a:cubicBezTo>
                    <a:pt x="3376" y="4432"/>
                    <a:pt x="3410" y="4423"/>
                    <a:pt x="3442" y="4403"/>
                  </a:cubicBezTo>
                  <a:cubicBezTo>
                    <a:pt x="3805" y="4177"/>
                    <a:pt x="3939" y="3895"/>
                    <a:pt x="3986" y="3474"/>
                  </a:cubicBezTo>
                  <a:cubicBezTo>
                    <a:pt x="4008" y="3296"/>
                    <a:pt x="3823" y="3127"/>
                    <a:pt x="3652" y="3127"/>
                  </a:cubicBezTo>
                  <a:cubicBezTo>
                    <a:pt x="3648" y="3127"/>
                    <a:pt x="3643" y="3127"/>
                    <a:pt x="3639" y="3127"/>
                  </a:cubicBezTo>
                  <a:cubicBezTo>
                    <a:pt x="2922" y="3158"/>
                    <a:pt x="2263" y="3528"/>
                    <a:pt x="1567" y="3555"/>
                  </a:cubicBezTo>
                  <a:cubicBezTo>
                    <a:pt x="1565" y="3555"/>
                    <a:pt x="1562" y="3555"/>
                    <a:pt x="1560" y="3555"/>
                  </a:cubicBezTo>
                  <a:cubicBezTo>
                    <a:pt x="1164" y="3555"/>
                    <a:pt x="1059" y="2367"/>
                    <a:pt x="1056" y="2138"/>
                  </a:cubicBezTo>
                  <a:cubicBezTo>
                    <a:pt x="1048" y="1485"/>
                    <a:pt x="1373" y="831"/>
                    <a:pt x="1557" y="217"/>
                  </a:cubicBezTo>
                  <a:cubicBezTo>
                    <a:pt x="1598" y="85"/>
                    <a:pt x="1496" y="0"/>
                    <a:pt x="138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784;p53">
              <a:extLst>
                <a:ext uri="{FF2B5EF4-FFF2-40B4-BE49-F238E27FC236}">
                  <a16:creationId xmlns:a16="http://schemas.microsoft.com/office/drawing/2014/main" id="{BD9D98B6-D8B2-F5DE-CC40-DF11FC88A1CA}"/>
                </a:ext>
              </a:extLst>
            </p:cNvPr>
            <p:cNvSpPr/>
            <p:nvPr/>
          </p:nvSpPr>
          <p:spPr>
            <a:xfrm>
              <a:off x="2335068" y="3940528"/>
              <a:ext cx="44913" cy="25241"/>
            </a:xfrm>
            <a:custGeom>
              <a:avLst/>
              <a:gdLst/>
              <a:ahLst/>
              <a:cxnLst/>
              <a:rect l="l" t="t" r="r" b="b"/>
              <a:pathLst>
                <a:path w="3169" h="1781" extrusionOk="0">
                  <a:moveTo>
                    <a:pt x="302" y="0"/>
                  </a:moveTo>
                  <a:cubicBezTo>
                    <a:pt x="151" y="0"/>
                    <a:pt x="0" y="123"/>
                    <a:pt x="51" y="314"/>
                  </a:cubicBezTo>
                  <a:cubicBezTo>
                    <a:pt x="240" y="1035"/>
                    <a:pt x="688" y="1632"/>
                    <a:pt x="1461" y="1762"/>
                  </a:cubicBezTo>
                  <a:cubicBezTo>
                    <a:pt x="1531" y="1774"/>
                    <a:pt x="1607" y="1780"/>
                    <a:pt x="1685" y="1780"/>
                  </a:cubicBezTo>
                  <a:cubicBezTo>
                    <a:pt x="2332" y="1780"/>
                    <a:pt x="3169" y="1376"/>
                    <a:pt x="3016" y="649"/>
                  </a:cubicBezTo>
                  <a:cubicBezTo>
                    <a:pt x="2999" y="565"/>
                    <a:pt x="2920" y="525"/>
                    <a:pt x="2842" y="525"/>
                  </a:cubicBezTo>
                  <a:cubicBezTo>
                    <a:pt x="2829" y="525"/>
                    <a:pt x="2815" y="526"/>
                    <a:pt x="2802" y="529"/>
                  </a:cubicBezTo>
                  <a:cubicBezTo>
                    <a:pt x="2372" y="604"/>
                    <a:pt x="2123" y="993"/>
                    <a:pt x="1668" y="1021"/>
                  </a:cubicBezTo>
                  <a:cubicBezTo>
                    <a:pt x="1650" y="1023"/>
                    <a:pt x="1632" y="1023"/>
                    <a:pt x="1614" y="1023"/>
                  </a:cubicBezTo>
                  <a:cubicBezTo>
                    <a:pt x="1130" y="1023"/>
                    <a:pt x="679" y="619"/>
                    <a:pt x="540" y="178"/>
                  </a:cubicBezTo>
                  <a:cubicBezTo>
                    <a:pt x="501" y="54"/>
                    <a:pt x="401" y="0"/>
                    <a:pt x="3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785;p53">
              <a:extLst>
                <a:ext uri="{FF2B5EF4-FFF2-40B4-BE49-F238E27FC236}">
                  <a16:creationId xmlns:a16="http://schemas.microsoft.com/office/drawing/2014/main" id="{97AA3C3F-E827-0C66-131B-500A93A36B38}"/>
                </a:ext>
              </a:extLst>
            </p:cNvPr>
            <p:cNvSpPr/>
            <p:nvPr/>
          </p:nvSpPr>
          <p:spPr>
            <a:xfrm>
              <a:off x="2258579" y="4011164"/>
              <a:ext cx="76999" cy="137062"/>
            </a:xfrm>
            <a:custGeom>
              <a:avLst/>
              <a:gdLst/>
              <a:ahLst/>
              <a:cxnLst/>
              <a:rect l="l" t="t" r="r" b="b"/>
              <a:pathLst>
                <a:path w="5433" h="9671" extrusionOk="0">
                  <a:moveTo>
                    <a:pt x="4187" y="5708"/>
                  </a:moveTo>
                  <a:lnTo>
                    <a:pt x="4187" y="5708"/>
                  </a:lnTo>
                  <a:cubicBezTo>
                    <a:pt x="4241" y="5732"/>
                    <a:pt x="4291" y="5764"/>
                    <a:pt x="4333" y="5805"/>
                  </a:cubicBezTo>
                  <a:cubicBezTo>
                    <a:pt x="4338" y="5814"/>
                    <a:pt x="4343" y="5822"/>
                    <a:pt x="4347" y="5831"/>
                  </a:cubicBezTo>
                  <a:lnTo>
                    <a:pt x="4347" y="5831"/>
                  </a:lnTo>
                  <a:lnTo>
                    <a:pt x="4187" y="5708"/>
                  </a:lnTo>
                  <a:close/>
                  <a:moveTo>
                    <a:pt x="3718" y="0"/>
                  </a:moveTo>
                  <a:cubicBezTo>
                    <a:pt x="3399" y="0"/>
                    <a:pt x="3080" y="142"/>
                    <a:pt x="2880" y="468"/>
                  </a:cubicBezTo>
                  <a:lnTo>
                    <a:pt x="2880" y="466"/>
                  </a:lnTo>
                  <a:cubicBezTo>
                    <a:pt x="1961" y="1965"/>
                    <a:pt x="784" y="3075"/>
                    <a:pt x="380" y="4855"/>
                  </a:cubicBezTo>
                  <a:cubicBezTo>
                    <a:pt x="1" y="6531"/>
                    <a:pt x="941" y="9671"/>
                    <a:pt x="2971" y="9671"/>
                  </a:cubicBezTo>
                  <a:cubicBezTo>
                    <a:pt x="3245" y="9671"/>
                    <a:pt x="3539" y="9614"/>
                    <a:pt x="3852" y="9488"/>
                  </a:cubicBezTo>
                  <a:cubicBezTo>
                    <a:pt x="4863" y="9081"/>
                    <a:pt x="5433" y="8241"/>
                    <a:pt x="5190" y="7130"/>
                  </a:cubicBezTo>
                  <a:cubicBezTo>
                    <a:pt x="5099" y="6712"/>
                    <a:pt x="4918" y="6340"/>
                    <a:pt x="4613" y="6035"/>
                  </a:cubicBezTo>
                  <a:lnTo>
                    <a:pt x="4377" y="5854"/>
                  </a:lnTo>
                  <a:lnTo>
                    <a:pt x="4377" y="5854"/>
                  </a:lnTo>
                  <a:cubicBezTo>
                    <a:pt x="4373" y="5811"/>
                    <a:pt x="4369" y="5749"/>
                    <a:pt x="4365" y="5665"/>
                  </a:cubicBezTo>
                  <a:cubicBezTo>
                    <a:pt x="4346" y="5291"/>
                    <a:pt x="4348" y="4917"/>
                    <a:pt x="4372" y="4545"/>
                  </a:cubicBezTo>
                  <a:cubicBezTo>
                    <a:pt x="4444" y="3415"/>
                    <a:pt x="4362" y="2329"/>
                    <a:pt x="4702" y="1236"/>
                  </a:cubicBezTo>
                  <a:cubicBezTo>
                    <a:pt x="4927" y="512"/>
                    <a:pt x="4323" y="0"/>
                    <a:pt x="371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786;p53">
              <a:extLst>
                <a:ext uri="{FF2B5EF4-FFF2-40B4-BE49-F238E27FC236}">
                  <a16:creationId xmlns:a16="http://schemas.microsoft.com/office/drawing/2014/main" id="{9831D082-F4EA-AC17-9DCC-AA514B9ABC46}"/>
                </a:ext>
              </a:extLst>
            </p:cNvPr>
            <p:cNvSpPr/>
            <p:nvPr/>
          </p:nvSpPr>
          <p:spPr>
            <a:xfrm>
              <a:off x="2393700" y="4001002"/>
              <a:ext cx="151759" cy="52424"/>
            </a:xfrm>
            <a:custGeom>
              <a:avLst/>
              <a:gdLst/>
              <a:ahLst/>
              <a:cxnLst/>
              <a:rect l="l" t="t" r="r" b="b"/>
              <a:pathLst>
                <a:path w="10708" h="3699" extrusionOk="0">
                  <a:moveTo>
                    <a:pt x="808" y="0"/>
                  </a:moveTo>
                  <a:cubicBezTo>
                    <a:pt x="325" y="0"/>
                    <a:pt x="1" y="647"/>
                    <a:pt x="373" y="1078"/>
                  </a:cubicBezTo>
                  <a:cubicBezTo>
                    <a:pt x="1647" y="2546"/>
                    <a:pt x="3357" y="3289"/>
                    <a:pt x="5246" y="3596"/>
                  </a:cubicBezTo>
                  <a:cubicBezTo>
                    <a:pt x="5638" y="3659"/>
                    <a:pt x="6087" y="3699"/>
                    <a:pt x="6554" y="3699"/>
                  </a:cubicBezTo>
                  <a:cubicBezTo>
                    <a:pt x="8172" y="3699"/>
                    <a:pt x="10013" y="3227"/>
                    <a:pt x="10488" y="1664"/>
                  </a:cubicBezTo>
                  <a:cubicBezTo>
                    <a:pt x="10707" y="947"/>
                    <a:pt x="10123" y="83"/>
                    <a:pt x="9356" y="83"/>
                  </a:cubicBezTo>
                  <a:cubicBezTo>
                    <a:pt x="9333" y="83"/>
                    <a:pt x="9309" y="84"/>
                    <a:pt x="9286" y="85"/>
                  </a:cubicBezTo>
                  <a:cubicBezTo>
                    <a:pt x="8015" y="173"/>
                    <a:pt x="6939" y="878"/>
                    <a:pt x="5603" y="959"/>
                  </a:cubicBezTo>
                  <a:cubicBezTo>
                    <a:pt x="5414" y="970"/>
                    <a:pt x="5218" y="976"/>
                    <a:pt x="5016" y="976"/>
                  </a:cubicBezTo>
                  <a:cubicBezTo>
                    <a:pt x="3712" y="976"/>
                    <a:pt x="2198" y="730"/>
                    <a:pt x="1130" y="95"/>
                  </a:cubicBezTo>
                  <a:cubicBezTo>
                    <a:pt x="1019" y="29"/>
                    <a:pt x="910" y="0"/>
                    <a:pt x="8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787;p53">
              <a:extLst>
                <a:ext uri="{FF2B5EF4-FFF2-40B4-BE49-F238E27FC236}">
                  <a16:creationId xmlns:a16="http://schemas.microsoft.com/office/drawing/2014/main" id="{8D38F647-2145-17EA-5CCD-5E2116D18132}"/>
                </a:ext>
              </a:extLst>
            </p:cNvPr>
            <p:cNvSpPr/>
            <p:nvPr/>
          </p:nvSpPr>
          <p:spPr>
            <a:xfrm>
              <a:off x="2521536" y="3986844"/>
              <a:ext cx="49774" cy="67801"/>
            </a:xfrm>
            <a:custGeom>
              <a:avLst/>
              <a:gdLst/>
              <a:ahLst/>
              <a:cxnLst/>
              <a:rect l="l" t="t" r="r" b="b"/>
              <a:pathLst>
                <a:path w="3512" h="4784" extrusionOk="0">
                  <a:moveTo>
                    <a:pt x="1537" y="0"/>
                  </a:moveTo>
                  <a:cubicBezTo>
                    <a:pt x="869" y="0"/>
                    <a:pt x="285" y="910"/>
                    <a:pt x="140" y="1425"/>
                  </a:cubicBezTo>
                  <a:cubicBezTo>
                    <a:pt x="95" y="1586"/>
                    <a:pt x="220" y="1691"/>
                    <a:pt x="350" y="1700"/>
                  </a:cubicBezTo>
                  <a:lnTo>
                    <a:pt x="289" y="3438"/>
                  </a:lnTo>
                  <a:cubicBezTo>
                    <a:pt x="145" y="3448"/>
                    <a:pt x="1" y="3604"/>
                    <a:pt x="86" y="3777"/>
                  </a:cubicBezTo>
                  <a:cubicBezTo>
                    <a:pt x="304" y="4216"/>
                    <a:pt x="816" y="4784"/>
                    <a:pt x="1349" y="4784"/>
                  </a:cubicBezTo>
                  <a:cubicBezTo>
                    <a:pt x="1513" y="4784"/>
                    <a:pt x="1679" y="4730"/>
                    <a:pt x="1840" y="4601"/>
                  </a:cubicBezTo>
                  <a:cubicBezTo>
                    <a:pt x="2116" y="4382"/>
                    <a:pt x="2138" y="4152"/>
                    <a:pt x="2033" y="3942"/>
                  </a:cubicBezTo>
                  <a:lnTo>
                    <a:pt x="2033" y="3942"/>
                  </a:lnTo>
                  <a:cubicBezTo>
                    <a:pt x="2173" y="3966"/>
                    <a:pt x="2313" y="3980"/>
                    <a:pt x="2447" y="3980"/>
                  </a:cubicBezTo>
                  <a:cubicBezTo>
                    <a:pt x="2884" y="3980"/>
                    <a:pt x="3258" y="3832"/>
                    <a:pt x="3382" y="3373"/>
                  </a:cubicBezTo>
                  <a:cubicBezTo>
                    <a:pt x="3511" y="2900"/>
                    <a:pt x="3236" y="2653"/>
                    <a:pt x="2851" y="2534"/>
                  </a:cubicBezTo>
                  <a:cubicBezTo>
                    <a:pt x="3141" y="2333"/>
                    <a:pt x="3286" y="2050"/>
                    <a:pt x="3023" y="1679"/>
                  </a:cubicBezTo>
                  <a:cubicBezTo>
                    <a:pt x="2858" y="1448"/>
                    <a:pt x="2578" y="1371"/>
                    <a:pt x="2264" y="1371"/>
                  </a:cubicBezTo>
                  <a:cubicBezTo>
                    <a:pt x="2071" y="1371"/>
                    <a:pt x="1866" y="1400"/>
                    <a:pt x="1665" y="1440"/>
                  </a:cubicBezTo>
                  <a:cubicBezTo>
                    <a:pt x="2111" y="959"/>
                    <a:pt x="2492" y="338"/>
                    <a:pt x="1828" y="60"/>
                  </a:cubicBezTo>
                  <a:cubicBezTo>
                    <a:pt x="1730" y="19"/>
                    <a:pt x="1633" y="0"/>
                    <a:pt x="15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788;p53">
              <a:extLst>
                <a:ext uri="{FF2B5EF4-FFF2-40B4-BE49-F238E27FC236}">
                  <a16:creationId xmlns:a16="http://schemas.microsoft.com/office/drawing/2014/main" id="{71977EA4-1979-FC41-2AE2-ACE2A7482ECE}"/>
                </a:ext>
              </a:extLst>
            </p:cNvPr>
            <p:cNvSpPr/>
            <p:nvPr/>
          </p:nvSpPr>
          <p:spPr>
            <a:xfrm>
              <a:off x="2291644" y="4050464"/>
              <a:ext cx="67929" cy="59581"/>
            </a:xfrm>
            <a:custGeom>
              <a:avLst/>
              <a:gdLst/>
              <a:ahLst/>
              <a:cxnLst/>
              <a:rect l="l" t="t" r="r" b="b"/>
              <a:pathLst>
                <a:path w="4793" h="4204" extrusionOk="0">
                  <a:moveTo>
                    <a:pt x="1178" y="1"/>
                  </a:moveTo>
                  <a:cubicBezTo>
                    <a:pt x="1131" y="1"/>
                    <a:pt x="1082" y="22"/>
                    <a:pt x="1048" y="72"/>
                  </a:cubicBezTo>
                  <a:cubicBezTo>
                    <a:pt x="459" y="937"/>
                    <a:pt x="0" y="2861"/>
                    <a:pt x="899" y="3700"/>
                  </a:cubicBezTo>
                  <a:cubicBezTo>
                    <a:pt x="1285" y="4062"/>
                    <a:pt x="1682" y="4204"/>
                    <a:pt x="2079" y="4204"/>
                  </a:cubicBezTo>
                  <a:cubicBezTo>
                    <a:pt x="2950" y="4204"/>
                    <a:pt x="3820" y="3519"/>
                    <a:pt x="4583" y="2969"/>
                  </a:cubicBezTo>
                  <a:cubicBezTo>
                    <a:pt x="4792" y="2817"/>
                    <a:pt x="4706" y="2473"/>
                    <a:pt x="4462" y="2473"/>
                  </a:cubicBezTo>
                  <a:cubicBezTo>
                    <a:pt x="4436" y="2473"/>
                    <a:pt x="4408" y="2477"/>
                    <a:pt x="4379" y="2486"/>
                  </a:cubicBezTo>
                  <a:cubicBezTo>
                    <a:pt x="3579" y="2718"/>
                    <a:pt x="2905" y="3723"/>
                    <a:pt x="2064" y="3723"/>
                  </a:cubicBezTo>
                  <a:cubicBezTo>
                    <a:pt x="1889" y="3723"/>
                    <a:pt x="1707" y="3680"/>
                    <a:pt x="1516" y="3577"/>
                  </a:cubicBezTo>
                  <a:cubicBezTo>
                    <a:pt x="471" y="3017"/>
                    <a:pt x="806" y="1028"/>
                    <a:pt x="1316" y="228"/>
                  </a:cubicBezTo>
                  <a:cubicBezTo>
                    <a:pt x="1392" y="109"/>
                    <a:pt x="1287" y="1"/>
                    <a:pt x="117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789;p53">
              <a:extLst>
                <a:ext uri="{FF2B5EF4-FFF2-40B4-BE49-F238E27FC236}">
                  <a16:creationId xmlns:a16="http://schemas.microsoft.com/office/drawing/2014/main" id="{528C32A6-AEAA-2232-7C01-A2E7C7F8515D}"/>
                </a:ext>
              </a:extLst>
            </p:cNvPr>
            <p:cNvSpPr/>
            <p:nvPr/>
          </p:nvSpPr>
          <p:spPr>
            <a:xfrm>
              <a:off x="2345187" y="4073395"/>
              <a:ext cx="45111" cy="63394"/>
            </a:xfrm>
            <a:custGeom>
              <a:avLst/>
              <a:gdLst/>
              <a:ahLst/>
              <a:cxnLst/>
              <a:rect l="l" t="t" r="r" b="b"/>
              <a:pathLst>
                <a:path w="3183" h="4473" extrusionOk="0">
                  <a:moveTo>
                    <a:pt x="1502" y="0"/>
                  </a:moveTo>
                  <a:cubicBezTo>
                    <a:pt x="823" y="0"/>
                    <a:pt x="1" y="554"/>
                    <a:pt x="244" y="1292"/>
                  </a:cubicBezTo>
                  <a:cubicBezTo>
                    <a:pt x="272" y="1391"/>
                    <a:pt x="358" y="1443"/>
                    <a:pt x="446" y="1443"/>
                  </a:cubicBezTo>
                  <a:cubicBezTo>
                    <a:pt x="514" y="1443"/>
                    <a:pt x="583" y="1411"/>
                    <a:pt x="624" y="1342"/>
                  </a:cubicBezTo>
                  <a:lnTo>
                    <a:pt x="626" y="1341"/>
                  </a:lnTo>
                  <a:cubicBezTo>
                    <a:pt x="839" y="999"/>
                    <a:pt x="948" y="675"/>
                    <a:pt x="1399" y="616"/>
                  </a:cubicBezTo>
                  <a:cubicBezTo>
                    <a:pt x="1462" y="608"/>
                    <a:pt x="1515" y="604"/>
                    <a:pt x="1558" y="604"/>
                  </a:cubicBezTo>
                  <a:cubicBezTo>
                    <a:pt x="1899" y="604"/>
                    <a:pt x="1644" y="850"/>
                    <a:pt x="1368" y="1041"/>
                  </a:cubicBezTo>
                  <a:cubicBezTo>
                    <a:pt x="1163" y="1183"/>
                    <a:pt x="1198" y="1585"/>
                    <a:pt x="1483" y="1585"/>
                  </a:cubicBezTo>
                  <a:cubicBezTo>
                    <a:pt x="1494" y="1585"/>
                    <a:pt x="1505" y="1585"/>
                    <a:pt x="1516" y="1584"/>
                  </a:cubicBezTo>
                  <a:cubicBezTo>
                    <a:pt x="1627" y="1572"/>
                    <a:pt x="1747" y="1556"/>
                    <a:pt x="1866" y="1556"/>
                  </a:cubicBezTo>
                  <a:cubicBezTo>
                    <a:pt x="1985" y="1556"/>
                    <a:pt x="2103" y="1572"/>
                    <a:pt x="2207" y="1626"/>
                  </a:cubicBezTo>
                  <a:cubicBezTo>
                    <a:pt x="2237" y="1641"/>
                    <a:pt x="1647" y="1961"/>
                    <a:pt x="1608" y="1973"/>
                  </a:cubicBezTo>
                  <a:cubicBezTo>
                    <a:pt x="1316" y="2076"/>
                    <a:pt x="1348" y="2534"/>
                    <a:pt x="1680" y="2534"/>
                  </a:cubicBezTo>
                  <a:cubicBezTo>
                    <a:pt x="1682" y="2534"/>
                    <a:pt x="1683" y="2534"/>
                    <a:pt x="1685" y="2534"/>
                  </a:cubicBezTo>
                  <a:cubicBezTo>
                    <a:pt x="1687" y="2534"/>
                    <a:pt x="1690" y="2534"/>
                    <a:pt x="1692" y="2534"/>
                  </a:cubicBezTo>
                  <a:cubicBezTo>
                    <a:pt x="2081" y="2534"/>
                    <a:pt x="3003" y="2979"/>
                    <a:pt x="2135" y="3077"/>
                  </a:cubicBezTo>
                  <a:cubicBezTo>
                    <a:pt x="1799" y="3114"/>
                    <a:pt x="1731" y="3542"/>
                    <a:pt x="2056" y="3664"/>
                  </a:cubicBezTo>
                  <a:cubicBezTo>
                    <a:pt x="2109" y="3684"/>
                    <a:pt x="2151" y="3690"/>
                    <a:pt x="2181" y="3690"/>
                  </a:cubicBezTo>
                  <a:cubicBezTo>
                    <a:pt x="2195" y="3690"/>
                    <a:pt x="2207" y="3689"/>
                    <a:pt x="2216" y="3687"/>
                  </a:cubicBezTo>
                  <a:lnTo>
                    <a:pt x="2216" y="3687"/>
                  </a:lnTo>
                  <a:cubicBezTo>
                    <a:pt x="2216" y="3687"/>
                    <a:pt x="2215" y="3687"/>
                    <a:pt x="2215" y="3688"/>
                  </a:cubicBezTo>
                  <a:cubicBezTo>
                    <a:pt x="2111" y="3760"/>
                    <a:pt x="1975" y="3785"/>
                    <a:pt x="1853" y="3810"/>
                  </a:cubicBezTo>
                  <a:cubicBezTo>
                    <a:pt x="1780" y="3826"/>
                    <a:pt x="1709" y="3833"/>
                    <a:pt x="1640" y="3833"/>
                  </a:cubicBezTo>
                  <a:cubicBezTo>
                    <a:pt x="1391" y="3833"/>
                    <a:pt x="1164" y="3739"/>
                    <a:pt x="943" y="3610"/>
                  </a:cubicBezTo>
                  <a:cubicBezTo>
                    <a:pt x="891" y="3581"/>
                    <a:pt x="839" y="3568"/>
                    <a:pt x="789" y="3568"/>
                  </a:cubicBezTo>
                  <a:cubicBezTo>
                    <a:pt x="539" y="3568"/>
                    <a:pt x="345" y="3896"/>
                    <a:pt x="560" y="4107"/>
                  </a:cubicBezTo>
                  <a:cubicBezTo>
                    <a:pt x="821" y="4362"/>
                    <a:pt x="1190" y="4473"/>
                    <a:pt x="1564" y="4473"/>
                  </a:cubicBezTo>
                  <a:cubicBezTo>
                    <a:pt x="1907" y="4473"/>
                    <a:pt x="2254" y="4380"/>
                    <a:pt x="2528" y="4221"/>
                  </a:cubicBezTo>
                  <a:cubicBezTo>
                    <a:pt x="2902" y="4005"/>
                    <a:pt x="2915" y="3724"/>
                    <a:pt x="2760" y="3489"/>
                  </a:cubicBezTo>
                  <a:lnTo>
                    <a:pt x="2760" y="3489"/>
                  </a:lnTo>
                  <a:cubicBezTo>
                    <a:pt x="3017" y="3342"/>
                    <a:pt x="3183" y="3101"/>
                    <a:pt x="3087" y="2742"/>
                  </a:cubicBezTo>
                  <a:cubicBezTo>
                    <a:pt x="3009" y="2452"/>
                    <a:pt x="2776" y="2254"/>
                    <a:pt x="2500" y="2131"/>
                  </a:cubicBezTo>
                  <a:lnTo>
                    <a:pt x="2500" y="2131"/>
                  </a:lnTo>
                  <a:cubicBezTo>
                    <a:pt x="2654" y="1990"/>
                    <a:pt x="2761" y="1812"/>
                    <a:pt x="2775" y="1582"/>
                  </a:cubicBezTo>
                  <a:cubicBezTo>
                    <a:pt x="2795" y="1246"/>
                    <a:pt x="2531" y="1093"/>
                    <a:pt x="2225" y="1029"/>
                  </a:cubicBezTo>
                  <a:lnTo>
                    <a:pt x="2225" y="1029"/>
                  </a:lnTo>
                  <a:cubicBezTo>
                    <a:pt x="2304" y="907"/>
                    <a:pt x="2352" y="770"/>
                    <a:pt x="2347" y="615"/>
                  </a:cubicBezTo>
                  <a:cubicBezTo>
                    <a:pt x="2339" y="288"/>
                    <a:pt x="2034" y="92"/>
                    <a:pt x="1746" y="26"/>
                  </a:cubicBezTo>
                  <a:cubicBezTo>
                    <a:pt x="1668" y="9"/>
                    <a:pt x="1586" y="0"/>
                    <a:pt x="150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790;p53">
              <a:extLst>
                <a:ext uri="{FF2B5EF4-FFF2-40B4-BE49-F238E27FC236}">
                  <a16:creationId xmlns:a16="http://schemas.microsoft.com/office/drawing/2014/main" id="{155C5593-4B78-A464-1382-C73B7C320841}"/>
                </a:ext>
              </a:extLst>
            </p:cNvPr>
            <p:cNvSpPr/>
            <p:nvPr/>
          </p:nvSpPr>
          <p:spPr>
            <a:xfrm>
              <a:off x="2369706" y="4132154"/>
              <a:ext cx="199931" cy="133363"/>
            </a:xfrm>
            <a:custGeom>
              <a:avLst/>
              <a:gdLst/>
              <a:ahLst/>
              <a:cxnLst/>
              <a:rect l="l" t="t" r="r" b="b"/>
              <a:pathLst>
                <a:path w="14107" h="9410" extrusionOk="0">
                  <a:moveTo>
                    <a:pt x="7056" y="1"/>
                  </a:moveTo>
                  <a:cubicBezTo>
                    <a:pt x="5866" y="1"/>
                    <a:pt x="4583" y="713"/>
                    <a:pt x="3640" y="1441"/>
                  </a:cubicBezTo>
                  <a:cubicBezTo>
                    <a:pt x="2401" y="2395"/>
                    <a:pt x="1" y="5045"/>
                    <a:pt x="1672" y="6307"/>
                  </a:cubicBezTo>
                  <a:cubicBezTo>
                    <a:pt x="2000" y="6555"/>
                    <a:pt x="2440" y="6655"/>
                    <a:pt x="2927" y="6655"/>
                  </a:cubicBezTo>
                  <a:cubicBezTo>
                    <a:pt x="4191" y="6655"/>
                    <a:pt x="5773" y="5987"/>
                    <a:pt x="6545" y="5516"/>
                  </a:cubicBezTo>
                  <a:cubicBezTo>
                    <a:pt x="6580" y="5642"/>
                    <a:pt x="6625" y="5766"/>
                    <a:pt x="6679" y="5886"/>
                  </a:cubicBezTo>
                  <a:cubicBezTo>
                    <a:pt x="7621" y="7985"/>
                    <a:pt x="8759" y="9222"/>
                    <a:pt x="10209" y="9390"/>
                  </a:cubicBezTo>
                  <a:cubicBezTo>
                    <a:pt x="10323" y="9403"/>
                    <a:pt x="10438" y="9410"/>
                    <a:pt x="10556" y="9410"/>
                  </a:cubicBezTo>
                  <a:cubicBezTo>
                    <a:pt x="11434" y="9410"/>
                    <a:pt x="12421" y="9036"/>
                    <a:pt x="13542" y="8248"/>
                  </a:cubicBezTo>
                  <a:cubicBezTo>
                    <a:pt x="14106" y="7851"/>
                    <a:pt x="13815" y="6893"/>
                    <a:pt x="13140" y="6893"/>
                  </a:cubicBezTo>
                  <a:cubicBezTo>
                    <a:pt x="13109" y="6893"/>
                    <a:pt x="13078" y="6895"/>
                    <a:pt x="13046" y="6899"/>
                  </a:cubicBezTo>
                  <a:cubicBezTo>
                    <a:pt x="12702" y="6941"/>
                    <a:pt x="12365" y="7021"/>
                    <a:pt x="12033" y="7108"/>
                  </a:cubicBezTo>
                  <a:cubicBezTo>
                    <a:pt x="12010" y="6984"/>
                    <a:pt x="11976" y="6860"/>
                    <a:pt x="11933" y="6741"/>
                  </a:cubicBezTo>
                  <a:cubicBezTo>
                    <a:pt x="11218" y="4780"/>
                    <a:pt x="10372" y="2849"/>
                    <a:pt x="9168" y="1136"/>
                  </a:cubicBezTo>
                  <a:cubicBezTo>
                    <a:pt x="8588" y="312"/>
                    <a:pt x="7842" y="1"/>
                    <a:pt x="705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791;p53">
              <a:extLst>
                <a:ext uri="{FF2B5EF4-FFF2-40B4-BE49-F238E27FC236}">
                  <a16:creationId xmlns:a16="http://schemas.microsoft.com/office/drawing/2014/main" id="{A5476F2B-FE42-D383-CB7F-C99A96340FDF}"/>
                </a:ext>
              </a:extLst>
            </p:cNvPr>
            <p:cNvSpPr/>
            <p:nvPr/>
          </p:nvSpPr>
          <p:spPr>
            <a:xfrm>
              <a:off x="2404003" y="4131162"/>
              <a:ext cx="94346" cy="58462"/>
            </a:xfrm>
            <a:custGeom>
              <a:avLst/>
              <a:gdLst/>
              <a:ahLst/>
              <a:cxnLst/>
              <a:rect l="l" t="t" r="r" b="b"/>
              <a:pathLst>
                <a:path w="6657" h="4125" extrusionOk="0">
                  <a:moveTo>
                    <a:pt x="4992" y="0"/>
                  </a:moveTo>
                  <a:cubicBezTo>
                    <a:pt x="4442" y="0"/>
                    <a:pt x="3856" y="157"/>
                    <a:pt x="3396" y="352"/>
                  </a:cubicBezTo>
                  <a:cubicBezTo>
                    <a:pt x="1996" y="946"/>
                    <a:pt x="355" y="2351"/>
                    <a:pt x="28" y="3906"/>
                  </a:cubicBezTo>
                  <a:cubicBezTo>
                    <a:pt x="1" y="4038"/>
                    <a:pt x="106" y="4124"/>
                    <a:pt x="207" y="4124"/>
                  </a:cubicBezTo>
                  <a:cubicBezTo>
                    <a:pt x="275" y="4124"/>
                    <a:pt x="340" y="4087"/>
                    <a:pt x="365" y="4000"/>
                  </a:cubicBezTo>
                  <a:cubicBezTo>
                    <a:pt x="680" y="2882"/>
                    <a:pt x="1902" y="1987"/>
                    <a:pt x="2827" y="1387"/>
                  </a:cubicBezTo>
                  <a:cubicBezTo>
                    <a:pt x="3483" y="962"/>
                    <a:pt x="4139" y="648"/>
                    <a:pt x="4760" y="648"/>
                  </a:cubicBezTo>
                  <a:cubicBezTo>
                    <a:pt x="5277" y="648"/>
                    <a:pt x="5771" y="866"/>
                    <a:pt x="6222" y="1420"/>
                  </a:cubicBezTo>
                  <a:cubicBezTo>
                    <a:pt x="6267" y="1475"/>
                    <a:pt x="6321" y="1499"/>
                    <a:pt x="6376" y="1499"/>
                  </a:cubicBezTo>
                  <a:cubicBezTo>
                    <a:pt x="6517" y="1499"/>
                    <a:pt x="6657" y="1341"/>
                    <a:pt x="6623" y="1187"/>
                  </a:cubicBezTo>
                  <a:cubicBezTo>
                    <a:pt x="6428" y="294"/>
                    <a:pt x="5745" y="0"/>
                    <a:pt x="49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792;p53">
              <a:extLst>
                <a:ext uri="{FF2B5EF4-FFF2-40B4-BE49-F238E27FC236}">
                  <a16:creationId xmlns:a16="http://schemas.microsoft.com/office/drawing/2014/main" id="{46A240F4-15DC-5424-4580-D0FAA9AAF0B5}"/>
                </a:ext>
              </a:extLst>
            </p:cNvPr>
            <p:cNvSpPr/>
            <p:nvPr/>
          </p:nvSpPr>
          <p:spPr>
            <a:xfrm>
              <a:off x="2457136" y="4157977"/>
              <a:ext cx="20564" cy="10771"/>
            </a:xfrm>
            <a:custGeom>
              <a:avLst/>
              <a:gdLst/>
              <a:ahLst/>
              <a:cxnLst/>
              <a:rect l="l" t="t" r="r" b="b"/>
              <a:pathLst>
                <a:path w="1451" h="760" extrusionOk="0">
                  <a:moveTo>
                    <a:pt x="383" y="1"/>
                  </a:moveTo>
                  <a:cubicBezTo>
                    <a:pt x="362" y="1"/>
                    <a:pt x="341" y="2"/>
                    <a:pt x="321" y="3"/>
                  </a:cubicBezTo>
                  <a:cubicBezTo>
                    <a:pt x="83" y="14"/>
                    <a:pt x="0" y="400"/>
                    <a:pt x="260" y="438"/>
                  </a:cubicBezTo>
                  <a:cubicBezTo>
                    <a:pt x="423" y="464"/>
                    <a:pt x="570" y="521"/>
                    <a:pt x="718" y="591"/>
                  </a:cubicBezTo>
                  <a:cubicBezTo>
                    <a:pt x="857" y="658"/>
                    <a:pt x="983" y="759"/>
                    <a:pt x="1144" y="759"/>
                  </a:cubicBezTo>
                  <a:cubicBezTo>
                    <a:pt x="1152" y="759"/>
                    <a:pt x="1159" y="759"/>
                    <a:pt x="1167" y="759"/>
                  </a:cubicBezTo>
                  <a:cubicBezTo>
                    <a:pt x="1335" y="750"/>
                    <a:pt x="1450" y="574"/>
                    <a:pt x="1362" y="422"/>
                  </a:cubicBezTo>
                  <a:cubicBezTo>
                    <a:pt x="1193" y="134"/>
                    <a:pt x="713" y="1"/>
                    <a:pt x="38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793;p53">
              <a:extLst>
                <a:ext uri="{FF2B5EF4-FFF2-40B4-BE49-F238E27FC236}">
                  <a16:creationId xmlns:a16="http://schemas.microsoft.com/office/drawing/2014/main" id="{1EF9F878-3BC7-FF52-1F10-C228B031A10E}"/>
                </a:ext>
              </a:extLst>
            </p:cNvPr>
            <p:cNvSpPr/>
            <p:nvPr/>
          </p:nvSpPr>
          <p:spPr>
            <a:xfrm>
              <a:off x="2080473" y="4058783"/>
              <a:ext cx="404356" cy="253263"/>
            </a:xfrm>
            <a:custGeom>
              <a:avLst/>
              <a:gdLst/>
              <a:ahLst/>
              <a:cxnLst/>
              <a:rect l="l" t="t" r="r" b="b"/>
              <a:pathLst>
                <a:path w="28531" h="17870" extrusionOk="0">
                  <a:moveTo>
                    <a:pt x="9946" y="0"/>
                  </a:moveTo>
                  <a:cubicBezTo>
                    <a:pt x="9210" y="0"/>
                    <a:pt x="8364" y="254"/>
                    <a:pt x="7823" y="360"/>
                  </a:cubicBezTo>
                  <a:cubicBezTo>
                    <a:pt x="5411" y="834"/>
                    <a:pt x="3255" y="2206"/>
                    <a:pt x="848" y="2618"/>
                  </a:cubicBezTo>
                  <a:cubicBezTo>
                    <a:pt x="1" y="2763"/>
                    <a:pt x="260" y="4067"/>
                    <a:pt x="1028" y="4067"/>
                  </a:cubicBezTo>
                  <a:cubicBezTo>
                    <a:pt x="1094" y="4067"/>
                    <a:pt x="1165" y="4057"/>
                    <a:pt x="1238" y="4036"/>
                  </a:cubicBezTo>
                  <a:lnTo>
                    <a:pt x="1237" y="4036"/>
                  </a:lnTo>
                  <a:cubicBezTo>
                    <a:pt x="3322" y="3438"/>
                    <a:pt x="5432" y="2923"/>
                    <a:pt x="7519" y="2316"/>
                  </a:cubicBezTo>
                  <a:cubicBezTo>
                    <a:pt x="7818" y="2230"/>
                    <a:pt x="8790" y="1884"/>
                    <a:pt x="9340" y="1884"/>
                  </a:cubicBezTo>
                  <a:cubicBezTo>
                    <a:pt x="9757" y="1884"/>
                    <a:pt x="9932" y="2083"/>
                    <a:pt x="9385" y="2745"/>
                  </a:cubicBezTo>
                  <a:cubicBezTo>
                    <a:pt x="8850" y="3396"/>
                    <a:pt x="8228" y="3978"/>
                    <a:pt x="7659" y="4596"/>
                  </a:cubicBezTo>
                  <a:cubicBezTo>
                    <a:pt x="6406" y="5952"/>
                    <a:pt x="4348" y="9302"/>
                    <a:pt x="6726" y="10696"/>
                  </a:cubicBezTo>
                  <a:cubicBezTo>
                    <a:pt x="6807" y="10744"/>
                    <a:pt x="6987" y="10767"/>
                    <a:pt x="7214" y="10767"/>
                  </a:cubicBezTo>
                  <a:cubicBezTo>
                    <a:pt x="7966" y="10767"/>
                    <a:pt x="9230" y="10513"/>
                    <a:pt x="9065" y="10054"/>
                  </a:cubicBezTo>
                  <a:lnTo>
                    <a:pt x="9065" y="10054"/>
                  </a:lnTo>
                  <a:cubicBezTo>
                    <a:pt x="9350" y="10845"/>
                    <a:pt x="8995" y="12026"/>
                    <a:pt x="9063" y="12869"/>
                  </a:cubicBezTo>
                  <a:cubicBezTo>
                    <a:pt x="9166" y="14127"/>
                    <a:pt x="9886" y="14592"/>
                    <a:pt x="10760" y="14592"/>
                  </a:cubicBezTo>
                  <a:cubicBezTo>
                    <a:pt x="11359" y="14592"/>
                    <a:pt x="12031" y="14374"/>
                    <a:pt x="12625" y="14044"/>
                  </a:cubicBezTo>
                  <a:cubicBezTo>
                    <a:pt x="13723" y="13434"/>
                    <a:pt x="14057" y="11964"/>
                    <a:pt x="14617" y="10953"/>
                  </a:cubicBezTo>
                  <a:cubicBezTo>
                    <a:pt x="14996" y="10271"/>
                    <a:pt x="15317" y="10003"/>
                    <a:pt x="15587" y="10003"/>
                  </a:cubicBezTo>
                  <a:cubicBezTo>
                    <a:pt x="16451" y="10003"/>
                    <a:pt x="16802" y="12728"/>
                    <a:pt x="16887" y="13424"/>
                  </a:cubicBezTo>
                  <a:cubicBezTo>
                    <a:pt x="17096" y="15147"/>
                    <a:pt x="17850" y="17692"/>
                    <a:pt x="19994" y="17863"/>
                  </a:cubicBezTo>
                  <a:cubicBezTo>
                    <a:pt x="20058" y="17868"/>
                    <a:pt x="20120" y="17870"/>
                    <a:pt x="20181" y="17870"/>
                  </a:cubicBezTo>
                  <a:cubicBezTo>
                    <a:pt x="22018" y="17870"/>
                    <a:pt x="22397" y="15603"/>
                    <a:pt x="22511" y="14144"/>
                  </a:cubicBezTo>
                  <a:cubicBezTo>
                    <a:pt x="22625" y="12689"/>
                    <a:pt x="22174" y="11275"/>
                    <a:pt x="22145" y="9830"/>
                  </a:cubicBezTo>
                  <a:cubicBezTo>
                    <a:pt x="22120" y="8442"/>
                    <a:pt x="22777" y="7225"/>
                    <a:pt x="23662" y="6207"/>
                  </a:cubicBezTo>
                  <a:cubicBezTo>
                    <a:pt x="24767" y="4935"/>
                    <a:pt x="25870" y="5047"/>
                    <a:pt x="27347" y="4930"/>
                  </a:cubicBezTo>
                  <a:cubicBezTo>
                    <a:pt x="28309" y="4854"/>
                    <a:pt x="28530" y="3543"/>
                    <a:pt x="27576" y="3238"/>
                  </a:cubicBezTo>
                  <a:cubicBezTo>
                    <a:pt x="27068" y="3076"/>
                    <a:pt x="26576" y="3001"/>
                    <a:pt x="26103" y="3001"/>
                  </a:cubicBezTo>
                  <a:cubicBezTo>
                    <a:pt x="23859" y="3001"/>
                    <a:pt x="22038" y="4687"/>
                    <a:pt x="20928" y="6738"/>
                  </a:cubicBezTo>
                  <a:cubicBezTo>
                    <a:pt x="19363" y="9628"/>
                    <a:pt x="21190" y="12641"/>
                    <a:pt x="20367" y="15610"/>
                  </a:cubicBezTo>
                  <a:cubicBezTo>
                    <a:pt x="20320" y="15778"/>
                    <a:pt x="20245" y="15849"/>
                    <a:pt x="20153" y="15849"/>
                  </a:cubicBezTo>
                  <a:cubicBezTo>
                    <a:pt x="19718" y="15849"/>
                    <a:pt x="18901" y="14280"/>
                    <a:pt x="18860" y="14094"/>
                  </a:cubicBezTo>
                  <a:cubicBezTo>
                    <a:pt x="18702" y="13390"/>
                    <a:pt x="18657" y="12659"/>
                    <a:pt x="18563" y="11945"/>
                  </a:cubicBezTo>
                  <a:cubicBezTo>
                    <a:pt x="18425" y="10909"/>
                    <a:pt x="18243" y="9900"/>
                    <a:pt x="17668" y="9010"/>
                  </a:cubicBezTo>
                  <a:cubicBezTo>
                    <a:pt x="17216" y="8314"/>
                    <a:pt x="16677" y="8039"/>
                    <a:pt x="16124" y="8039"/>
                  </a:cubicBezTo>
                  <a:cubicBezTo>
                    <a:pt x="14878" y="8039"/>
                    <a:pt x="13559" y="9432"/>
                    <a:pt x="12998" y="10535"/>
                  </a:cubicBezTo>
                  <a:cubicBezTo>
                    <a:pt x="12620" y="11277"/>
                    <a:pt x="11574" y="12950"/>
                    <a:pt x="11001" y="12950"/>
                  </a:cubicBezTo>
                  <a:cubicBezTo>
                    <a:pt x="10755" y="12950"/>
                    <a:pt x="10596" y="12643"/>
                    <a:pt x="10614" y="11824"/>
                  </a:cubicBezTo>
                  <a:cubicBezTo>
                    <a:pt x="10632" y="11028"/>
                    <a:pt x="10771" y="10193"/>
                    <a:pt x="10488" y="9426"/>
                  </a:cubicBezTo>
                  <a:cubicBezTo>
                    <a:pt x="10245" y="8765"/>
                    <a:pt x="9699" y="8613"/>
                    <a:pt x="9058" y="8592"/>
                  </a:cubicBezTo>
                  <a:cubicBezTo>
                    <a:pt x="9049" y="8592"/>
                    <a:pt x="9040" y="8592"/>
                    <a:pt x="9031" y="8592"/>
                  </a:cubicBezTo>
                  <a:cubicBezTo>
                    <a:pt x="8634" y="8592"/>
                    <a:pt x="8187" y="8873"/>
                    <a:pt x="7851" y="9048"/>
                  </a:cubicBezTo>
                  <a:cubicBezTo>
                    <a:pt x="7367" y="8279"/>
                    <a:pt x="7392" y="7603"/>
                    <a:pt x="7928" y="7018"/>
                  </a:cubicBezTo>
                  <a:cubicBezTo>
                    <a:pt x="8297" y="6415"/>
                    <a:pt x="8790" y="5904"/>
                    <a:pt x="9286" y="5409"/>
                  </a:cubicBezTo>
                  <a:cubicBezTo>
                    <a:pt x="10498" y="4197"/>
                    <a:pt x="13224" y="1813"/>
                    <a:pt x="10919" y="243"/>
                  </a:cubicBezTo>
                  <a:cubicBezTo>
                    <a:pt x="10657" y="64"/>
                    <a:pt x="10316" y="0"/>
                    <a:pt x="994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16" name="Google Shape;2416;p55"/>
          <p:cNvSpPr txBox="1">
            <a:spLocks noGrp="1"/>
          </p:cNvSpPr>
          <p:nvPr>
            <p:ph type="title"/>
          </p:nvPr>
        </p:nvSpPr>
        <p:spPr>
          <a:xfrm>
            <a:off x="1366594" y="236756"/>
            <a:ext cx="6410812" cy="816919"/>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800" dirty="0"/>
              <a:t>IMPLICATION CLINIQUE</a:t>
            </a:r>
            <a:endParaRPr sz="3800" dirty="0"/>
          </a:p>
        </p:txBody>
      </p:sp>
      <p:sp>
        <p:nvSpPr>
          <p:cNvPr id="2418" name="Google Shape;2418;p55"/>
          <p:cNvSpPr txBox="1">
            <a:spLocks noGrp="1"/>
          </p:cNvSpPr>
          <p:nvPr>
            <p:ph type="subTitle" idx="2"/>
          </p:nvPr>
        </p:nvSpPr>
        <p:spPr>
          <a:xfrm>
            <a:off x="3227683" y="1287036"/>
            <a:ext cx="4200000" cy="5727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fr-CA" dirty="0"/>
              <a:t>.</a:t>
            </a:r>
            <a:endParaRPr dirty="0"/>
          </a:p>
        </p:txBody>
      </p:sp>
      <p:sp>
        <p:nvSpPr>
          <p:cNvPr id="5" name="Google Shape;2420;p55">
            <a:extLst>
              <a:ext uri="{FF2B5EF4-FFF2-40B4-BE49-F238E27FC236}">
                <a16:creationId xmlns:a16="http://schemas.microsoft.com/office/drawing/2014/main" id="{5A3F93DD-95F1-84D4-E050-85BD52D04E90}"/>
              </a:ext>
            </a:extLst>
          </p:cNvPr>
          <p:cNvSpPr txBox="1">
            <a:spLocks/>
          </p:cNvSpPr>
          <p:nvPr/>
        </p:nvSpPr>
        <p:spPr>
          <a:xfrm>
            <a:off x="447851" y="1266778"/>
            <a:ext cx="8251903" cy="324035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Quicksand"/>
              <a:buNone/>
              <a:defRPr sz="1400" b="0" i="0" u="none" strike="noStrike" cap="none">
                <a:solidFill>
                  <a:schemeClr val="dk1"/>
                </a:solidFill>
                <a:latin typeface="Quicksand"/>
                <a:ea typeface="Quicksand"/>
                <a:cs typeface="Quicksand"/>
                <a:sym typeface="Quicksand"/>
              </a:defRPr>
            </a:lvl1pPr>
            <a:lvl2pPr marL="914400" marR="0" lvl="1" indent="-317500" algn="ctr" rtl="0">
              <a:lnSpc>
                <a:spcPct val="100000"/>
              </a:lnSpc>
              <a:spcBef>
                <a:spcPts val="0"/>
              </a:spcBef>
              <a:spcAft>
                <a:spcPts val="0"/>
              </a:spcAft>
              <a:buClr>
                <a:schemeClr val="dk1"/>
              </a:buClr>
              <a:buSzPts val="1400"/>
              <a:buFont typeface="Quicksand"/>
              <a:buNone/>
              <a:defRPr sz="1400" b="0" i="0" u="none" strike="noStrike" cap="none">
                <a:solidFill>
                  <a:schemeClr val="dk1"/>
                </a:solidFill>
                <a:latin typeface="Quicksand"/>
                <a:ea typeface="Quicksand"/>
                <a:cs typeface="Quicksand"/>
                <a:sym typeface="Quicksand"/>
              </a:defRPr>
            </a:lvl2pPr>
            <a:lvl3pPr marL="1371600" marR="0" lvl="2" indent="-317500" algn="ctr" rtl="0">
              <a:lnSpc>
                <a:spcPct val="100000"/>
              </a:lnSpc>
              <a:spcBef>
                <a:spcPts val="0"/>
              </a:spcBef>
              <a:spcAft>
                <a:spcPts val="0"/>
              </a:spcAft>
              <a:buClr>
                <a:schemeClr val="dk1"/>
              </a:buClr>
              <a:buSzPts val="1400"/>
              <a:buFont typeface="Quicksand"/>
              <a:buNone/>
              <a:defRPr sz="1400" b="0" i="0" u="none" strike="noStrike" cap="none">
                <a:solidFill>
                  <a:schemeClr val="dk1"/>
                </a:solidFill>
                <a:latin typeface="Quicksand"/>
                <a:ea typeface="Quicksand"/>
                <a:cs typeface="Quicksand"/>
                <a:sym typeface="Quicksand"/>
              </a:defRPr>
            </a:lvl3pPr>
            <a:lvl4pPr marL="1828800" marR="0" lvl="3" indent="-317500" algn="ctr" rtl="0">
              <a:lnSpc>
                <a:spcPct val="100000"/>
              </a:lnSpc>
              <a:spcBef>
                <a:spcPts val="0"/>
              </a:spcBef>
              <a:spcAft>
                <a:spcPts val="0"/>
              </a:spcAft>
              <a:buClr>
                <a:schemeClr val="dk1"/>
              </a:buClr>
              <a:buSzPts val="1400"/>
              <a:buFont typeface="Quicksand"/>
              <a:buNone/>
              <a:defRPr sz="1400" b="0" i="0" u="none" strike="noStrike" cap="none">
                <a:solidFill>
                  <a:schemeClr val="dk1"/>
                </a:solidFill>
                <a:latin typeface="Quicksand"/>
                <a:ea typeface="Quicksand"/>
                <a:cs typeface="Quicksand"/>
                <a:sym typeface="Quicksand"/>
              </a:defRPr>
            </a:lvl4pPr>
            <a:lvl5pPr marL="2286000" marR="0" lvl="4" indent="-317500" algn="ctr" rtl="0">
              <a:lnSpc>
                <a:spcPct val="100000"/>
              </a:lnSpc>
              <a:spcBef>
                <a:spcPts val="0"/>
              </a:spcBef>
              <a:spcAft>
                <a:spcPts val="0"/>
              </a:spcAft>
              <a:buClr>
                <a:schemeClr val="dk1"/>
              </a:buClr>
              <a:buSzPts val="1400"/>
              <a:buFont typeface="Quicksand"/>
              <a:buNone/>
              <a:defRPr sz="1400" b="0" i="0" u="none" strike="noStrike" cap="none">
                <a:solidFill>
                  <a:schemeClr val="dk1"/>
                </a:solidFill>
                <a:latin typeface="Quicksand"/>
                <a:ea typeface="Quicksand"/>
                <a:cs typeface="Quicksand"/>
                <a:sym typeface="Quicksand"/>
              </a:defRPr>
            </a:lvl5pPr>
            <a:lvl6pPr marL="2743200" marR="0" lvl="5" indent="-317500" algn="ctr" rtl="0">
              <a:lnSpc>
                <a:spcPct val="100000"/>
              </a:lnSpc>
              <a:spcBef>
                <a:spcPts val="0"/>
              </a:spcBef>
              <a:spcAft>
                <a:spcPts val="0"/>
              </a:spcAft>
              <a:buClr>
                <a:schemeClr val="dk1"/>
              </a:buClr>
              <a:buSzPts val="1400"/>
              <a:buFont typeface="Quicksand"/>
              <a:buNone/>
              <a:defRPr sz="1400" b="0" i="0" u="none" strike="noStrike" cap="none">
                <a:solidFill>
                  <a:schemeClr val="dk1"/>
                </a:solidFill>
                <a:latin typeface="Quicksand"/>
                <a:ea typeface="Quicksand"/>
                <a:cs typeface="Quicksand"/>
                <a:sym typeface="Quicksand"/>
              </a:defRPr>
            </a:lvl6pPr>
            <a:lvl7pPr marL="3200400" marR="0" lvl="6" indent="-317500" algn="ctr" rtl="0">
              <a:lnSpc>
                <a:spcPct val="100000"/>
              </a:lnSpc>
              <a:spcBef>
                <a:spcPts val="0"/>
              </a:spcBef>
              <a:spcAft>
                <a:spcPts val="0"/>
              </a:spcAft>
              <a:buClr>
                <a:schemeClr val="dk1"/>
              </a:buClr>
              <a:buSzPts val="1400"/>
              <a:buFont typeface="Quicksand"/>
              <a:buNone/>
              <a:defRPr sz="1400" b="0" i="0" u="none" strike="noStrike" cap="none">
                <a:solidFill>
                  <a:schemeClr val="dk1"/>
                </a:solidFill>
                <a:latin typeface="Quicksand"/>
                <a:ea typeface="Quicksand"/>
                <a:cs typeface="Quicksand"/>
                <a:sym typeface="Quicksand"/>
              </a:defRPr>
            </a:lvl7pPr>
            <a:lvl8pPr marL="3657600" marR="0" lvl="7" indent="-317500" algn="ctr" rtl="0">
              <a:lnSpc>
                <a:spcPct val="100000"/>
              </a:lnSpc>
              <a:spcBef>
                <a:spcPts val="0"/>
              </a:spcBef>
              <a:spcAft>
                <a:spcPts val="0"/>
              </a:spcAft>
              <a:buClr>
                <a:schemeClr val="dk1"/>
              </a:buClr>
              <a:buSzPts val="1400"/>
              <a:buFont typeface="Quicksand"/>
              <a:buNone/>
              <a:defRPr sz="1400" b="0" i="0" u="none" strike="noStrike" cap="none">
                <a:solidFill>
                  <a:schemeClr val="dk1"/>
                </a:solidFill>
                <a:latin typeface="Quicksand"/>
                <a:ea typeface="Quicksand"/>
                <a:cs typeface="Quicksand"/>
                <a:sym typeface="Quicksand"/>
              </a:defRPr>
            </a:lvl8pPr>
            <a:lvl9pPr marL="4114800" marR="0" lvl="8" indent="-317500" algn="ctr" rtl="0">
              <a:lnSpc>
                <a:spcPct val="100000"/>
              </a:lnSpc>
              <a:spcBef>
                <a:spcPts val="0"/>
              </a:spcBef>
              <a:spcAft>
                <a:spcPts val="0"/>
              </a:spcAft>
              <a:buClr>
                <a:schemeClr val="dk1"/>
              </a:buClr>
              <a:buSzPts val="1400"/>
              <a:buFont typeface="Quicksand"/>
              <a:buNone/>
              <a:defRPr sz="1400" b="0" i="0" u="none" strike="noStrike" cap="none">
                <a:solidFill>
                  <a:schemeClr val="dk1"/>
                </a:solidFill>
                <a:latin typeface="Quicksand"/>
                <a:ea typeface="Quicksand"/>
                <a:cs typeface="Quicksand"/>
                <a:sym typeface="Quicksand"/>
              </a:defRPr>
            </a:lvl9pPr>
          </a:lstStyle>
          <a:p>
            <a:pPr marL="0" indent="0" algn="ctr"/>
            <a:r>
              <a:rPr lang="fr-CA" sz="2500" dirty="0">
                <a:solidFill>
                  <a:schemeClr val="accent1"/>
                </a:solidFill>
              </a:rPr>
              <a:t>Une </a:t>
            </a:r>
            <a:r>
              <a:rPr lang="fr-CA" sz="2500" b="1" dirty="0">
                <a:solidFill>
                  <a:schemeClr val="accent1"/>
                </a:solidFill>
              </a:rPr>
              <a:t>patiente infertile </a:t>
            </a:r>
            <a:r>
              <a:rPr lang="fr-CA" sz="2500" dirty="0">
                <a:solidFill>
                  <a:schemeClr val="accent1"/>
                </a:solidFill>
              </a:rPr>
              <a:t>vous demande si elle devrait essayer l’</a:t>
            </a:r>
            <a:r>
              <a:rPr lang="fr-CA" sz="2500" b="1" dirty="0">
                <a:solidFill>
                  <a:schemeClr val="accent1"/>
                </a:solidFill>
              </a:rPr>
              <a:t>acupuncture</a:t>
            </a:r>
            <a:r>
              <a:rPr lang="fr-CA" sz="2500" dirty="0">
                <a:solidFill>
                  <a:schemeClr val="accent1"/>
                </a:solidFill>
              </a:rPr>
              <a:t>, que lui répondre?</a:t>
            </a:r>
          </a:p>
          <a:p>
            <a:pPr marL="0" indent="0" algn="ctr"/>
            <a:endParaRPr lang="fr-CA" sz="2500" dirty="0"/>
          </a:p>
          <a:p>
            <a:pPr marL="0" indent="0" algn="ctr"/>
            <a:endParaRPr lang="fr-CA" sz="2500" dirty="0"/>
          </a:p>
          <a:p>
            <a:pPr marL="0" indent="0" algn="ctr"/>
            <a:r>
              <a:rPr lang="fr-CA" sz="2500" b="1" dirty="0"/>
              <a:t>PAS D’OBJECTION</a:t>
            </a:r>
          </a:p>
          <a:p>
            <a:pPr marL="0" indent="0" algn="ctr"/>
            <a:endParaRPr lang="fr-CA" sz="1000" dirty="0"/>
          </a:p>
          <a:p>
            <a:pPr marL="0" indent="0" algn="ctr"/>
            <a:r>
              <a:rPr lang="fr-CA" sz="2500" dirty="0"/>
              <a:t>MAIS</a:t>
            </a:r>
          </a:p>
          <a:p>
            <a:pPr marL="0" indent="0" algn="ctr"/>
            <a:endParaRPr lang="fr-CA" sz="1000" dirty="0"/>
          </a:p>
          <a:p>
            <a:pPr marL="0" indent="0" algn="ctr"/>
            <a:r>
              <a:rPr lang="fr-CA" sz="2500" dirty="0"/>
              <a:t>lui </a:t>
            </a:r>
            <a:r>
              <a:rPr lang="fr-CA" sz="2500" b="1" dirty="0"/>
              <a:t>expliquer les effets secondaires </a:t>
            </a:r>
            <a:r>
              <a:rPr lang="fr-CA" sz="2500" dirty="0"/>
              <a:t>actuellement rapportés</a:t>
            </a:r>
          </a:p>
        </p:txBody>
      </p:sp>
      <p:sp>
        <p:nvSpPr>
          <p:cNvPr id="7" name="Google Shape;993;p39">
            <a:extLst>
              <a:ext uri="{FF2B5EF4-FFF2-40B4-BE49-F238E27FC236}">
                <a16:creationId xmlns:a16="http://schemas.microsoft.com/office/drawing/2014/main" id="{7A49C71B-CB77-6396-B006-F335357F23EC}"/>
              </a:ext>
            </a:extLst>
          </p:cNvPr>
          <p:cNvSpPr/>
          <p:nvPr/>
        </p:nvSpPr>
        <p:spPr>
          <a:xfrm>
            <a:off x="1464462" y="951469"/>
            <a:ext cx="6215074" cy="102206"/>
          </a:xfrm>
          <a:custGeom>
            <a:avLst/>
            <a:gdLst/>
            <a:ahLst/>
            <a:cxnLst/>
            <a:rect l="l" t="t" r="r" b="b"/>
            <a:pathLst>
              <a:path w="21060" h="4059" extrusionOk="0">
                <a:moveTo>
                  <a:pt x="2277" y="311"/>
                </a:moveTo>
                <a:cubicBezTo>
                  <a:pt x="5047" y="-167"/>
                  <a:pt x="15792" y="24"/>
                  <a:pt x="18610" y="597"/>
                </a:cubicBezTo>
                <a:cubicBezTo>
                  <a:pt x="21428" y="1170"/>
                  <a:pt x="21953" y="3271"/>
                  <a:pt x="19183" y="3749"/>
                </a:cubicBezTo>
                <a:cubicBezTo>
                  <a:pt x="16413" y="4227"/>
                  <a:pt x="4809" y="4036"/>
                  <a:pt x="1991" y="3463"/>
                </a:cubicBezTo>
                <a:cubicBezTo>
                  <a:pt x="-827" y="2890"/>
                  <a:pt x="-493" y="789"/>
                  <a:pt x="2277" y="311"/>
                </a:cubicBezTo>
                <a:close/>
              </a:path>
            </a:pathLst>
          </a:custGeom>
          <a:solidFill>
            <a:schemeClr val="dk2"/>
          </a:solidFill>
          <a:ln>
            <a:noFill/>
          </a:ln>
        </p:spPr>
      </p:sp>
    </p:spTree>
    <p:extLst>
      <p:ext uri="{BB962C8B-B14F-4D97-AF65-F5344CB8AC3E}">
        <p14:creationId xmlns:p14="http://schemas.microsoft.com/office/powerpoint/2010/main" val="18518656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533"/>
        <p:cNvGrpSpPr/>
        <p:nvPr/>
      </p:nvGrpSpPr>
      <p:grpSpPr>
        <a:xfrm>
          <a:off x="0" y="0"/>
          <a:ext cx="0" cy="0"/>
          <a:chOff x="0" y="0"/>
          <a:chExt cx="0" cy="0"/>
        </a:xfrm>
      </p:grpSpPr>
      <p:sp>
        <p:nvSpPr>
          <p:cNvPr id="2534" name="Google Shape;2534;p57"/>
          <p:cNvSpPr txBox="1">
            <a:spLocks noGrp="1"/>
          </p:cNvSpPr>
          <p:nvPr>
            <p:ph type="subTitle" idx="1"/>
          </p:nvPr>
        </p:nvSpPr>
        <p:spPr>
          <a:xfrm>
            <a:off x="0" y="1017073"/>
            <a:ext cx="9118363" cy="4120400"/>
          </a:xfrm>
          <a:prstGeom prst="rect">
            <a:avLst/>
          </a:prstGeom>
        </p:spPr>
        <p:txBody>
          <a:bodyPr spcFirstLastPara="1" wrap="square" lIns="91425" tIns="91425" rIns="91425" bIns="91425" anchor="t" anchorCtr="0">
            <a:noAutofit/>
          </a:bodyPr>
          <a:lstStyle/>
          <a:p>
            <a:pPr marL="139700" indent="0" algn="l">
              <a:buClr>
                <a:schemeClr val="dk1"/>
              </a:buClr>
              <a:buNone/>
            </a:pPr>
            <a:r>
              <a:rPr lang="en-CA" sz="900" b="1" i="0" dirty="0">
                <a:solidFill>
                  <a:srgbClr val="212121"/>
                </a:solidFill>
                <a:effectLst/>
                <a:latin typeface="Montserrat" pitchFamily="2" charset="77"/>
              </a:rPr>
              <a:t>Bushnik T,</a:t>
            </a:r>
            <a:r>
              <a:rPr lang="en-CA" sz="900" b="0" i="0" dirty="0">
                <a:solidFill>
                  <a:srgbClr val="212121"/>
                </a:solidFill>
                <a:effectLst/>
                <a:latin typeface="Montserrat" pitchFamily="2" charset="77"/>
              </a:rPr>
              <a:t> Cook JL, Yuzpe AA, Tough S, Collins J. Estimating the prevalence of infertility in Canada [published correction appears in Hum Reprod. 2013 Apr;28(4):1151]. </a:t>
            </a:r>
            <a:r>
              <a:rPr lang="en-CA" sz="900" b="0" i="1" dirty="0">
                <a:solidFill>
                  <a:srgbClr val="212121"/>
                </a:solidFill>
                <a:effectLst/>
                <a:latin typeface="Montserrat" pitchFamily="2" charset="77"/>
              </a:rPr>
              <a:t>Hum Reprod</a:t>
            </a:r>
            <a:r>
              <a:rPr lang="en-CA" sz="900" b="0" i="0" dirty="0">
                <a:solidFill>
                  <a:srgbClr val="212121"/>
                </a:solidFill>
                <a:effectLst/>
                <a:latin typeface="Montserrat" pitchFamily="2" charset="77"/>
              </a:rPr>
              <a:t>. 2012;27(3):738-746. doi:10.1093/humrep/der465</a:t>
            </a:r>
            <a:endParaRPr lang="en-CA" sz="900" b="1" dirty="0">
              <a:latin typeface="Montserrat" pitchFamily="2" charset="77"/>
            </a:endParaRPr>
          </a:p>
          <a:p>
            <a:pPr marL="139700" indent="0" algn="l">
              <a:buClr>
                <a:schemeClr val="dk1"/>
              </a:buClr>
              <a:buNone/>
            </a:pPr>
            <a:endParaRPr lang="en-CA" sz="900" b="1" dirty="0">
              <a:latin typeface="Montserrat" pitchFamily="2" charset="77"/>
            </a:endParaRPr>
          </a:p>
          <a:p>
            <a:pPr marL="139700" indent="0" algn="l">
              <a:buClr>
                <a:schemeClr val="dk1"/>
              </a:buClr>
              <a:buNone/>
            </a:pPr>
            <a:r>
              <a:rPr lang="en-CA" sz="900" b="1" dirty="0">
                <a:latin typeface="Montserrat" pitchFamily="2" charset="77"/>
              </a:rPr>
              <a:t>CDC</a:t>
            </a:r>
            <a:r>
              <a:rPr lang="en-CA" sz="900" dirty="0">
                <a:latin typeface="Montserrat" pitchFamily="2" charset="77"/>
              </a:rPr>
              <a:t> (2023, March 10). </a:t>
            </a:r>
            <a:r>
              <a:rPr lang="en-CA" sz="900" i="1" dirty="0">
                <a:latin typeface="Montserrat" pitchFamily="2" charset="77"/>
              </a:rPr>
              <a:t>Reproductive Health - Infertility</a:t>
            </a:r>
            <a:r>
              <a:rPr lang="en-CA" sz="900" dirty="0">
                <a:latin typeface="Montserrat" pitchFamily="2" charset="77"/>
              </a:rPr>
              <a:t>. Centers for Disease Control and Prevention. Retrieved April 25, 2023, from https://www.cdc.gov/reproductivehealth/infertility/index.htm</a:t>
            </a:r>
          </a:p>
          <a:p>
            <a:pPr marL="139700" indent="0" algn="l">
              <a:buClr>
                <a:schemeClr val="dk1"/>
              </a:buClr>
              <a:buNone/>
            </a:pPr>
            <a:endParaRPr lang="en-CA" sz="900" b="1" dirty="0">
              <a:solidFill>
                <a:srgbClr val="212121"/>
              </a:solidFill>
              <a:latin typeface="Montserrat" pitchFamily="2" charset="77"/>
            </a:endParaRPr>
          </a:p>
          <a:p>
            <a:pPr marL="139700" indent="0" algn="l">
              <a:buClr>
                <a:schemeClr val="dk1"/>
              </a:buClr>
              <a:buNone/>
            </a:pPr>
            <a:r>
              <a:rPr lang="en-CA" sz="900" b="1" dirty="0">
                <a:solidFill>
                  <a:srgbClr val="212121"/>
                </a:solidFill>
                <a:latin typeface="Montserrat" pitchFamily="2" charset="77"/>
              </a:rPr>
              <a:t>Guven, P. G., </a:t>
            </a:r>
            <a:r>
              <a:rPr lang="en-CA" sz="900" dirty="0">
                <a:solidFill>
                  <a:srgbClr val="212121"/>
                </a:solidFill>
                <a:latin typeface="Montserrat" pitchFamily="2" charset="77"/>
              </a:rPr>
              <a:t>Cayir, Y., &amp; Borekci, B. (2020). Effectiveness of acupuncture on pregnancy success rates for women undergoing in vitro fertilization: A randomized controlled trial. </a:t>
            </a:r>
            <a:r>
              <a:rPr lang="en-CA" sz="900" i="1" dirty="0">
                <a:solidFill>
                  <a:srgbClr val="212121"/>
                </a:solidFill>
                <a:latin typeface="Montserrat" pitchFamily="2" charset="77"/>
              </a:rPr>
              <a:t>Taiwanese journal of obstetrics &amp; gynecology</a:t>
            </a:r>
            <a:r>
              <a:rPr lang="en-CA" sz="900" dirty="0">
                <a:solidFill>
                  <a:srgbClr val="212121"/>
                </a:solidFill>
                <a:latin typeface="Montserrat" pitchFamily="2" charset="77"/>
              </a:rPr>
              <a:t>, </a:t>
            </a:r>
            <a:r>
              <a:rPr lang="en-CA" sz="900" i="1" dirty="0">
                <a:solidFill>
                  <a:srgbClr val="212121"/>
                </a:solidFill>
                <a:latin typeface="Montserrat" pitchFamily="2" charset="77"/>
              </a:rPr>
              <a:t>59</a:t>
            </a:r>
            <a:r>
              <a:rPr lang="en-CA" sz="900" dirty="0">
                <a:solidFill>
                  <a:srgbClr val="212121"/>
                </a:solidFill>
                <a:latin typeface="Montserrat" pitchFamily="2" charset="77"/>
              </a:rPr>
              <a:t>(2), 282–286. https://doi.org/10.1016/j.tjog.2020.01.018</a:t>
            </a:r>
          </a:p>
          <a:p>
            <a:pPr marL="139700" indent="0" algn="l">
              <a:buClr>
                <a:schemeClr val="dk1"/>
              </a:buClr>
              <a:buNone/>
            </a:pPr>
            <a:endParaRPr lang="en-CA" sz="900" b="1" dirty="0">
              <a:latin typeface="Montserrat" pitchFamily="2" charset="77"/>
            </a:endParaRPr>
          </a:p>
          <a:p>
            <a:pPr marL="139700" indent="0" algn="l">
              <a:buClr>
                <a:schemeClr val="dk1"/>
              </a:buClr>
              <a:buNone/>
            </a:pPr>
            <a:r>
              <a:rPr lang="en-CA" sz="900" b="1" dirty="0">
                <a:latin typeface="Montserrat" pitchFamily="2" charset="77"/>
              </a:rPr>
              <a:t>OMS</a:t>
            </a:r>
            <a:r>
              <a:rPr lang="en-CA" sz="900" dirty="0">
                <a:latin typeface="Montserrat" pitchFamily="2" charset="77"/>
              </a:rPr>
              <a:t> (2023, April 4). </a:t>
            </a:r>
            <a:r>
              <a:rPr lang="en-CA" sz="900" i="1" dirty="0">
                <a:latin typeface="Montserrat" pitchFamily="2" charset="77"/>
              </a:rPr>
              <a:t>Selon l'OMS, dans le monde, une personne sur six est touchée par l'infertilité</a:t>
            </a:r>
            <a:r>
              <a:rPr lang="en-CA" sz="900" dirty="0">
                <a:latin typeface="Montserrat" pitchFamily="2" charset="77"/>
              </a:rPr>
              <a:t>. Organisation Mondiale de la Santé. Retrieved April 25, 2023, from https://www.who.int/fr/news/item/04-04-2023-1-in-6-people-globally-affected-by-infertility#:~:text=%C2%A9,Selon%20l'OMS%2C%20dans%20le%20monde%2C%20une%20personne%20sur,est%20touch%C3%A9e%20par%20l'infertilit%C3%A9&amp;text=Un%20grand%20nombre%20de%20personnes,de%20la%20Sant%C3%A9%20(OMS).</a:t>
            </a:r>
          </a:p>
          <a:p>
            <a:pPr marL="139700" indent="0" algn="l">
              <a:buClr>
                <a:schemeClr val="dk1"/>
              </a:buClr>
              <a:buNone/>
            </a:pPr>
            <a:endParaRPr lang="en-CA" sz="900" b="1" dirty="0">
              <a:solidFill>
                <a:srgbClr val="212121"/>
              </a:solidFill>
              <a:latin typeface="Montserrat" pitchFamily="2" charset="77"/>
            </a:endParaRPr>
          </a:p>
          <a:p>
            <a:pPr marL="139700" indent="0" algn="l">
              <a:buClr>
                <a:schemeClr val="dk1"/>
              </a:buClr>
              <a:buNone/>
            </a:pPr>
            <a:r>
              <a:rPr lang="en-CA" sz="900" b="1" dirty="0">
                <a:solidFill>
                  <a:srgbClr val="212121"/>
                </a:solidFill>
                <a:latin typeface="Montserrat" pitchFamily="2" charset="77"/>
              </a:rPr>
              <a:t>Wu, X. K., </a:t>
            </a:r>
            <a:r>
              <a:rPr lang="en-CA" sz="900" dirty="0">
                <a:solidFill>
                  <a:srgbClr val="212121"/>
                </a:solidFill>
                <a:latin typeface="Montserrat" pitchFamily="2" charset="77"/>
              </a:rPr>
              <a:t>Stener-Victorin, E., Kuang, H. Y., Ma, H. L., Gao, J. S., Xie, L. Z., Hou, L. H., Hu, Z. X., Shao, X. G., Ge, J., Zhang, J. F., Xue, H. Y., Xu, X. F., Liang, R. N., Ma, H. X., Yang, H. W., Li, W. L., Huang, D. M., Sun, Y., Hao, C. F., … PCOSAct Study Group (2017). Effect of Acupuncture and Clomiphene in Chinese Women With Polycystic Ovary Syndrome: A Randomized Clinical Trial. </a:t>
            </a:r>
            <a:r>
              <a:rPr lang="en-CA" sz="900" i="1" dirty="0">
                <a:solidFill>
                  <a:srgbClr val="212121"/>
                </a:solidFill>
                <a:latin typeface="Montserrat" pitchFamily="2" charset="77"/>
              </a:rPr>
              <a:t>JAMA</a:t>
            </a:r>
            <a:r>
              <a:rPr lang="en-CA" sz="900" dirty="0">
                <a:solidFill>
                  <a:srgbClr val="212121"/>
                </a:solidFill>
                <a:latin typeface="Montserrat" pitchFamily="2" charset="77"/>
              </a:rPr>
              <a:t>, </a:t>
            </a:r>
            <a:r>
              <a:rPr lang="en-CA" sz="900" i="1" dirty="0">
                <a:solidFill>
                  <a:srgbClr val="212121"/>
                </a:solidFill>
                <a:latin typeface="Montserrat" pitchFamily="2" charset="77"/>
              </a:rPr>
              <a:t>317</a:t>
            </a:r>
            <a:r>
              <a:rPr lang="en-CA" sz="900" dirty="0">
                <a:solidFill>
                  <a:srgbClr val="212121"/>
                </a:solidFill>
                <a:latin typeface="Montserrat" pitchFamily="2" charset="77"/>
              </a:rPr>
              <a:t>(24), 2502–2514. https://doi.org/10.1001/jama.2017.7217</a:t>
            </a:r>
          </a:p>
          <a:p>
            <a:pPr marL="139700" indent="0" algn="l">
              <a:buClr>
                <a:schemeClr val="dk1"/>
              </a:buClr>
              <a:buNone/>
            </a:pPr>
            <a:endParaRPr lang="en-CA" sz="900" b="1" dirty="0">
              <a:solidFill>
                <a:srgbClr val="212121"/>
              </a:solidFill>
              <a:latin typeface="Montserrat" pitchFamily="2" charset="77"/>
            </a:endParaRPr>
          </a:p>
          <a:p>
            <a:pPr marL="139700" indent="0" algn="l">
              <a:buClr>
                <a:schemeClr val="dk1"/>
              </a:buClr>
              <a:buNone/>
            </a:pPr>
            <a:r>
              <a:rPr lang="en-CA" sz="900" b="1" dirty="0">
                <a:solidFill>
                  <a:srgbClr val="212121"/>
                </a:solidFill>
                <a:latin typeface="Montserrat" pitchFamily="2" charset="77"/>
              </a:rPr>
              <a:t>Xie, Z. Y., </a:t>
            </a:r>
            <a:r>
              <a:rPr lang="en-CA" sz="900" dirty="0">
                <a:solidFill>
                  <a:srgbClr val="212121"/>
                </a:solidFill>
                <a:latin typeface="Montserrat" pitchFamily="2" charset="77"/>
              </a:rPr>
              <a:t>Peng, Z. H., Yao, B., Chen, L., Mu, Y. Y., Cheng, J., Li, Q., Luo, X., Yang, P. Y., &amp; Xia, Y. B. (2019). The effects of acupuncture on pregnancy outcomes of in vitro fertilization: a systematic review and meta-analysis. </a:t>
            </a:r>
            <a:r>
              <a:rPr lang="en-CA" sz="900" i="1" dirty="0">
                <a:solidFill>
                  <a:srgbClr val="212121"/>
                </a:solidFill>
                <a:latin typeface="Montserrat" pitchFamily="2" charset="77"/>
              </a:rPr>
              <a:t>BMC complementary and alternative medicine</a:t>
            </a:r>
            <a:r>
              <a:rPr lang="en-CA" sz="900" dirty="0">
                <a:solidFill>
                  <a:srgbClr val="212121"/>
                </a:solidFill>
                <a:latin typeface="Montserrat" pitchFamily="2" charset="77"/>
              </a:rPr>
              <a:t>, </a:t>
            </a:r>
            <a:r>
              <a:rPr lang="en-CA" sz="900" i="1" dirty="0">
                <a:solidFill>
                  <a:srgbClr val="212121"/>
                </a:solidFill>
                <a:latin typeface="Montserrat" pitchFamily="2" charset="77"/>
              </a:rPr>
              <a:t>19</a:t>
            </a:r>
            <a:r>
              <a:rPr lang="en-CA" sz="900" dirty="0">
                <a:solidFill>
                  <a:srgbClr val="212121"/>
                </a:solidFill>
                <a:latin typeface="Montserrat" pitchFamily="2" charset="77"/>
              </a:rPr>
              <a:t>(1), 131. https://doi.org/10.1186/s12906-019-2523-7</a:t>
            </a:r>
          </a:p>
          <a:p>
            <a:pPr marL="139700" lvl="0" indent="0" algn="l" rtl="0">
              <a:spcBef>
                <a:spcPts val="0"/>
              </a:spcBef>
              <a:spcAft>
                <a:spcPts val="0"/>
              </a:spcAft>
              <a:buClr>
                <a:schemeClr val="dk1"/>
              </a:buClr>
              <a:buSzPts val="1400"/>
              <a:buNone/>
            </a:pPr>
            <a:endParaRPr lang="en-CA" sz="900" b="1" i="0" dirty="0">
              <a:solidFill>
                <a:srgbClr val="212121"/>
              </a:solidFill>
              <a:effectLst/>
              <a:latin typeface="Montserrat" pitchFamily="2" charset="77"/>
            </a:endParaRPr>
          </a:p>
          <a:p>
            <a:pPr marL="139700" lvl="0" indent="0" algn="l" rtl="0">
              <a:spcBef>
                <a:spcPts val="0"/>
              </a:spcBef>
              <a:spcAft>
                <a:spcPts val="0"/>
              </a:spcAft>
              <a:buClr>
                <a:schemeClr val="dk1"/>
              </a:buClr>
              <a:buSzPts val="1400"/>
              <a:buNone/>
            </a:pPr>
            <a:r>
              <a:rPr lang="en-CA" sz="900" b="1" i="0" dirty="0">
                <a:solidFill>
                  <a:srgbClr val="212121"/>
                </a:solidFill>
                <a:effectLst/>
                <a:latin typeface="Montserrat" pitchFamily="2" charset="77"/>
              </a:rPr>
              <a:t>Xiu, W. C., </a:t>
            </a:r>
            <a:r>
              <a:rPr lang="en-CA" sz="900" b="0" i="0" dirty="0">
                <a:solidFill>
                  <a:srgbClr val="212121"/>
                </a:solidFill>
                <a:effectLst/>
                <a:latin typeface="Montserrat" pitchFamily="2" charset="77"/>
              </a:rPr>
              <a:t>Gang, W. J., Jiao, R. M., Shi, L. J., Yang, J. W., Jing, X. H., &amp; Shi, X. S. (2022). Effect of Acupuncture on Outcomes of in vitro Fertilisation: A Scoping Review. </a:t>
            </a:r>
            <a:r>
              <a:rPr lang="en-CA" sz="900" b="0" i="1" dirty="0">
                <a:solidFill>
                  <a:srgbClr val="212121"/>
                </a:solidFill>
                <a:effectLst/>
                <a:latin typeface="Montserrat" pitchFamily="2" charset="77"/>
              </a:rPr>
              <a:t>Chinese journal of integrative medicine</a:t>
            </a:r>
            <a:r>
              <a:rPr lang="en-CA" sz="900" b="0" i="0" dirty="0">
                <a:solidFill>
                  <a:srgbClr val="212121"/>
                </a:solidFill>
                <a:effectLst/>
                <a:latin typeface="Montserrat" pitchFamily="2" charset="77"/>
              </a:rPr>
              <a:t>, </a:t>
            </a:r>
            <a:r>
              <a:rPr lang="en-CA" sz="900" b="0" i="1" dirty="0">
                <a:solidFill>
                  <a:srgbClr val="212121"/>
                </a:solidFill>
                <a:effectLst/>
                <a:latin typeface="Montserrat" pitchFamily="2" charset="77"/>
              </a:rPr>
              <a:t>28</a:t>
            </a:r>
            <a:r>
              <a:rPr lang="en-CA" sz="900" b="0" i="0" dirty="0">
                <a:solidFill>
                  <a:srgbClr val="212121"/>
                </a:solidFill>
                <a:effectLst/>
                <a:latin typeface="Montserrat" pitchFamily="2" charset="77"/>
              </a:rPr>
              <a:t>(5), 472–480. </a:t>
            </a:r>
            <a:r>
              <a:rPr lang="en-CA" sz="900" dirty="0">
                <a:solidFill>
                  <a:srgbClr val="212121"/>
                </a:solidFill>
                <a:latin typeface="Montserrat" pitchFamily="2" charset="77"/>
              </a:rPr>
              <a:t>https://doi.org/10.1007/s11655-021-3459-6</a:t>
            </a:r>
          </a:p>
          <a:p>
            <a:pPr marL="139700" indent="0" algn="l">
              <a:buClr>
                <a:schemeClr val="dk1"/>
              </a:buClr>
              <a:buNone/>
            </a:pPr>
            <a:endParaRPr lang="en-CA" sz="900" b="1" dirty="0">
              <a:solidFill>
                <a:srgbClr val="212121"/>
              </a:solidFill>
              <a:latin typeface="Montserrat" pitchFamily="2" charset="77"/>
            </a:endParaRPr>
          </a:p>
          <a:p>
            <a:pPr marL="139700" indent="0" algn="l">
              <a:buClr>
                <a:schemeClr val="dk1"/>
              </a:buClr>
              <a:buNone/>
            </a:pPr>
            <a:r>
              <a:rPr lang="en-CA" sz="900" b="1" dirty="0">
                <a:solidFill>
                  <a:srgbClr val="212121"/>
                </a:solidFill>
                <a:latin typeface="Montserrat" pitchFamily="2" charset="77"/>
              </a:rPr>
              <a:t>Zhou, X., </a:t>
            </a:r>
            <a:r>
              <a:rPr lang="en-CA" sz="900" dirty="0">
                <a:solidFill>
                  <a:srgbClr val="212121"/>
                </a:solidFill>
                <a:latin typeface="Montserrat" pitchFamily="2" charset="77"/>
              </a:rPr>
              <a:t>Li, X., Ding, H., &amp; Lu, Y. (2022). Acupuncture effects on in-vitro fertilization pregnancy outcomes: A meta-analysis. </a:t>
            </a:r>
            <a:r>
              <a:rPr lang="en-CA" sz="900" i="1" dirty="0">
                <a:solidFill>
                  <a:srgbClr val="212121"/>
                </a:solidFill>
                <a:latin typeface="Montserrat" pitchFamily="2" charset="77"/>
              </a:rPr>
              <a:t>Complementary therapies in clinical practice</a:t>
            </a:r>
            <a:r>
              <a:rPr lang="en-CA" sz="900" dirty="0">
                <a:solidFill>
                  <a:srgbClr val="212121"/>
                </a:solidFill>
                <a:latin typeface="Montserrat" pitchFamily="2" charset="77"/>
              </a:rPr>
              <a:t>, </a:t>
            </a:r>
            <a:r>
              <a:rPr lang="en-CA" sz="900" i="1" dirty="0">
                <a:solidFill>
                  <a:srgbClr val="212121"/>
                </a:solidFill>
                <a:latin typeface="Montserrat" pitchFamily="2" charset="77"/>
              </a:rPr>
              <a:t>46</a:t>
            </a:r>
            <a:r>
              <a:rPr lang="en-CA" sz="900" dirty="0">
                <a:solidFill>
                  <a:srgbClr val="212121"/>
                </a:solidFill>
                <a:latin typeface="Montserrat" pitchFamily="2" charset="77"/>
              </a:rPr>
              <a:t>, 101525. https://doi.org/10.1016/j.ctcp.2021.101525</a:t>
            </a:r>
          </a:p>
          <a:p>
            <a:pPr marL="457200" lvl="0" indent="-317500" algn="l" rtl="0">
              <a:spcBef>
                <a:spcPts val="0"/>
              </a:spcBef>
              <a:spcAft>
                <a:spcPts val="0"/>
              </a:spcAft>
              <a:buClr>
                <a:schemeClr val="dk1"/>
              </a:buClr>
              <a:buSzPts val="1400"/>
              <a:buFont typeface="Quicksand"/>
              <a:buChar char="●"/>
            </a:pPr>
            <a:endParaRPr lang="en-CA" sz="1050" dirty="0">
              <a:solidFill>
                <a:srgbClr val="212121"/>
              </a:solidFill>
              <a:latin typeface="Montserrat" pitchFamily="2" charset="77"/>
            </a:endParaRPr>
          </a:p>
        </p:txBody>
      </p:sp>
      <p:sp>
        <p:nvSpPr>
          <p:cNvPr id="2535" name="Google Shape;2535;p57"/>
          <p:cNvSpPr txBox="1">
            <a:spLocks noGrp="1"/>
          </p:cNvSpPr>
          <p:nvPr>
            <p:ph type="title"/>
          </p:nvPr>
        </p:nvSpPr>
        <p:spPr>
          <a:xfrm>
            <a:off x="719331" y="138803"/>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RÉFÉRENCES</a:t>
            </a:r>
            <a:endParaRPr dirty="0"/>
          </a:p>
        </p:txBody>
      </p:sp>
      <p:grpSp>
        <p:nvGrpSpPr>
          <p:cNvPr id="2548" name="Google Shape;2548;p57"/>
          <p:cNvGrpSpPr/>
          <p:nvPr/>
        </p:nvGrpSpPr>
        <p:grpSpPr>
          <a:xfrm rot="-3079714">
            <a:off x="7711374" y="-977237"/>
            <a:ext cx="2531079" cy="2417709"/>
            <a:chOff x="-1386952" y="1243171"/>
            <a:chExt cx="2530891" cy="2417529"/>
          </a:xfrm>
        </p:grpSpPr>
        <p:sp>
          <p:nvSpPr>
            <p:cNvPr id="2549" name="Google Shape;2549;p57"/>
            <p:cNvSpPr/>
            <p:nvPr/>
          </p:nvSpPr>
          <p:spPr>
            <a:xfrm rot="3404494" flipH="1">
              <a:off x="-916491" y="1459998"/>
              <a:ext cx="1589968" cy="1983874"/>
            </a:xfrm>
            <a:custGeom>
              <a:avLst/>
              <a:gdLst/>
              <a:ahLst/>
              <a:cxnLst/>
              <a:rect l="l" t="t" r="r" b="b"/>
              <a:pathLst>
                <a:path w="69939" h="87266" extrusionOk="0">
                  <a:moveTo>
                    <a:pt x="69939" y="0"/>
                  </a:moveTo>
                  <a:lnTo>
                    <a:pt x="69939" y="0"/>
                  </a:lnTo>
                  <a:cubicBezTo>
                    <a:pt x="68837" y="1598"/>
                    <a:pt x="67030" y="2573"/>
                    <a:pt x="65194" y="3213"/>
                  </a:cubicBezTo>
                  <a:cubicBezTo>
                    <a:pt x="63362" y="3855"/>
                    <a:pt x="61440" y="4224"/>
                    <a:pt x="59634" y="4942"/>
                  </a:cubicBezTo>
                  <a:cubicBezTo>
                    <a:pt x="57615" y="5744"/>
                    <a:pt x="55789" y="6964"/>
                    <a:pt x="53834" y="7907"/>
                  </a:cubicBezTo>
                  <a:cubicBezTo>
                    <a:pt x="51767" y="8906"/>
                    <a:pt x="49544" y="9602"/>
                    <a:pt x="47596" y="10823"/>
                  </a:cubicBezTo>
                  <a:cubicBezTo>
                    <a:pt x="45401" y="12197"/>
                    <a:pt x="43628" y="14231"/>
                    <a:pt x="42560" y="16589"/>
                  </a:cubicBezTo>
                  <a:cubicBezTo>
                    <a:pt x="41070" y="19874"/>
                    <a:pt x="40951" y="23684"/>
                    <a:pt x="39246" y="26861"/>
                  </a:cubicBezTo>
                  <a:cubicBezTo>
                    <a:pt x="38396" y="28444"/>
                    <a:pt x="37174" y="29820"/>
                    <a:pt x="36411" y="31451"/>
                  </a:cubicBezTo>
                  <a:cubicBezTo>
                    <a:pt x="33964" y="36662"/>
                    <a:pt x="34933" y="48554"/>
                    <a:pt x="34933" y="48554"/>
                  </a:cubicBezTo>
                  <a:cubicBezTo>
                    <a:pt x="34898" y="48662"/>
                    <a:pt x="34862" y="48769"/>
                    <a:pt x="34824" y="48879"/>
                  </a:cubicBezTo>
                  <a:cubicBezTo>
                    <a:pt x="34139" y="50890"/>
                    <a:pt x="33345" y="52882"/>
                    <a:pt x="32277" y="54718"/>
                  </a:cubicBezTo>
                  <a:cubicBezTo>
                    <a:pt x="31789" y="55552"/>
                    <a:pt x="31248" y="56352"/>
                    <a:pt x="30634" y="57110"/>
                  </a:cubicBezTo>
                  <a:cubicBezTo>
                    <a:pt x="28832" y="59326"/>
                    <a:pt x="26566" y="61113"/>
                    <a:pt x="24168" y="62640"/>
                  </a:cubicBezTo>
                  <a:cubicBezTo>
                    <a:pt x="22592" y="63642"/>
                    <a:pt x="20950" y="64535"/>
                    <a:pt x="19293" y="65400"/>
                  </a:cubicBezTo>
                  <a:cubicBezTo>
                    <a:pt x="20611" y="62226"/>
                    <a:pt x="23196" y="59671"/>
                    <a:pt x="24448" y="56461"/>
                  </a:cubicBezTo>
                  <a:cubicBezTo>
                    <a:pt x="25580" y="53556"/>
                    <a:pt x="25539" y="50312"/>
                    <a:pt x="26548" y="47359"/>
                  </a:cubicBezTo>
                  <a:cubicBezTo>
                    <a:pt x="27371" y="44956"/>
                    <a:pt x="28857" y="42837"/>
                    <a:pt x="29879" y="40509"/>
                  </a:cubicBezTo>
                  <a:cubicBezTo>
                    <a:pt x="34228" y="30594"/>
                    <a:pt x="29624" y="18496"/>
                    <a:pt x="33886" y="8544"/>
                  </a:cubicBezTo>
                  <a:lnTo>
                    <a:pt x="33886" y="8544"/>
                  </a:lnTo>
                  <a:cubicBezTo>
                    <a:pt x="28609" y="13070"/>
                    <a:pt x="24198" y="18991"/>
                    <a:pt x="22972" y="25834"/>
                  </a:cubicBezTo>
                  <a:cubicBezTo>
                    <a:pt x="22443" y="28780"/>
                    <a:pt x="22518" y="31805"/>
                    <a:pt x="22026" y="34753"/>
                  </a:cubicBezTo>
                  <a:cubicBezTo>
                    <a:pt x="21327" y="38967"/>
                    <a:pt x="19489" y="42912"/>
                    <a:pt x="18653" y="47097"/>
                  </a:cubicBezTo>
                  <a:cubicBezTo>
                    <a:pt x="18070" y="49993"/>
                    <a:pt x="17978" y="52965"/>
                    <a:pt x="18376" y="55891"/>
                  </a:cubicBezTo>
                  <a:cubicBezTo>
                    <a:pt x="18805" y="59056"/>
                    <a:pt x="18987" y="65561"/>
                    <a:pt x="18882" y="65612"/>
                  </a:cubicBezTo>
                  <a:cubicBezTo>
                    <a:pt x="15396" y="67411"/>
                    <a:pt x="11847" y="69101"/>
                    <a:pt x="8652" y="71397"/>
                  </a:cubicBezTo>
                  <a:cubicBezTo>
                    <a:pt x="8515" y="71496"/>
                    <a:pt x="8376" y="71594"/>
                    <a:pt x="8242" y="71698"/>
                  </a:cubicBezTo>
                  <a:cubicBezTo>
                    <a:pt x="4006" y="74848"/>
                    <a:pt x="386" y="79405"/>
                    <a:pt x="44" y="84849"/>
                  </a:cubicBezTo>
                  <a:cubicBezTo>
                    <a:pt x="1" y="85537"/>
                    <a:pt x="17" y="86228"/>
                    <a:pt x="93" y="86913"/>
                  </a:cubicBezTo>
                  <a:cubicBezTo>
                    <a:pt x="117" y="87148"/>
                    <a:pt x="312" y="87265"/>
                    <a:pt x="498" y="87265"/>
                  </a:cubicBezTo>
                  <a:cubicBezTo>
                    <a:pt x="685" y="87265"/>
                    <a:pt x="862" y="87145"/>
                    <a:pt x="838" y="86905"/>
                  </a:cubicBezTo>
                  <a:cubicBezTo>
                    <a:pt x="695" y="85565"/>
                    <a:pt x="785" y="84257"/>
                    <a:pt x="1061" y="82990"/>
                  </a:cubicBezTo>
                  <a:cubicBezTo>
                    <a:pt x="2070" y="82653"/>
                    <a:pt x="3142" y="82582"/>
                    <a:pt x="4232" y="82582"/>
                  </a:cubicBezTo>
                  <a:cubicBezTo>
                    <a:pt x="5032" y="82582"/>
                    <a:pt x="5843" y="82620"/>
                    <a:pt x="6647" y="82620"/>
                  </a:cubicBezTo>
                  <a:cubicBezTo>
                    <a:pt x="7132" y="82620"/>
                    <a:pt x="7616" y="82607"/>
                    <a:pt x="8093" y="82562"/>
                  </a:cubicBezTo>
                  <a:cubicBezTo>
                    <a:pt x="9806" y="82398"/>
                    <a:pt x="11452" y="81832"/>
                    <a:pt x="13150" y="81553"/>
                  </a:cubicBezTo>
                  <a:cubicBezTo>
                    <a:pt x="14411" y="81345"/>
                    <a:pt x="15685" y="81299"/>
                    <a:pt x="16963" y="81299"/>
                  </a:cubicBezTo>
                  <a:cubicBezTo>
                    <a:pt x="17838" y="81299"/>
                    <a:pt x="18715" y="81320"/>
                    <a:pt x="19590" y="81326"/>
                  </a:cubicBezTo>
                  <a:cubicBezTo>
                    <a:pt x="19773" y="81328"/>
                    <a:pt x="19956" y="81328"/>
                    <a:pt x="20139" y="81328"/>
                  </a:cubicBezTo>
                  <a:cubicBezTo>
                    <a:pt x="25844" y="81328"/>
                    <a:pt x="31598" y="80644"/>
                    <a:pt x="36947" y="78662"/>
                  </a:cubicBezTo>
                  <a:cubicBezTo>
                    <a:pt x="39099" y="77862"/>
                    <a:pt x="41181" y="76856"/>
                    <a:pt x="43385" y="76216"/>
                  </a:cubicBezTo>
                  <a:cubicBezTo>
                    <a:pt x="45239" y="75679"/>
                    <a:pt x="47157" y="75408"/>
                    <a:pt x="49082" y="75408"/>
                  </a:cubicBezTo>
                  <a:cubicBezTo>
                    <a:pt x="49512" y="75408"/>
                    <a:pt x="49943" y="75422"/>
                    <a:pt x="50373" y="75449"/>
                  </a:cubicBezTo>
                  <a:cubicBezTo>
                    <a:pt x="45094" y="72978"/>
                    <a:pt x="39236" y="71542"/>
                    <a:pt x="33428" y="71542"/>
                  </a:cubicBezTo>
                  <a:cubicBezTo>
                    <a:pt x="29874" y="71542"/>
                    <a:pt x="26340" y="72080"/>
                    <a:pt x="22969" y="73248"/>
                  </a:cubicBezTo>
                  <a:cubicBezTo>
                    <a:pt x="20789" y="74000"/>
                    <a:pt x="18677" y="75012"/>
                    <a:pt x="16405" y="75414"/>
                  </a:cubicBezTo>
                  <a:cubicBezTo>
                    <a:pt x="14712" y="75717"/>
                    <a:pt x="12975" y="75669"/>
                    <a:pt x="11265" y="75839"/>
                  </a:cubicBezTo>
                  <a:cubicBezTo>
                    <a:pt x="8979" y="76067"/>
                    <a:pt x="6699" y="76699"/>
                    <a:pt x="4762" y="77933"/>
                  </a:cubicBezTo>
                  <a:cubicBezTo>
                    <a:pt x="3542" y="78707"/>
                    <a:pt x="2465" y="79739"/>
                    <a:pt x="1679" y="80946"/>
                  </a:cubicBezTo>
                  <a:cubicBezTo>
                    <a:pt x="2938" y="77701"/>
                    <a:pt x="5363" y="74860"/>
                    <a:pt x="8088" y="72736"/>
                  </a:cubicBezTo>
                  <a:cubicBezTo>
                    <a:pt x="8286" y="72584"/>
                    <a:pt x="8483" y="72431"/>
                    <a:pt x="8685" y="72287"/>
                  </a:cubicBezTo>
                  <a:cubicBezTo>
                    <a:pt x="11946" y="69869"/>
                    <a:pt x="15626" y="68126"/>
                    <a:pt x="19233" y="66268"/>
                  </a:cubicBezTo>
                  <a:cubicBezTo>
                    <a:pt x="21714" y="67574"/>
                    <a:pt x="24520" y="68229"/>
                    <a:pt x="27327" y="68229"/>
                  </a:cubicBezTo>
                  <a:cubicBezTo>
                    <a:pt x="30181" y="68229"/>
                    <a:pt x="33035" y="67551"/>
                    <a:pt x="35546" y="66189"/>
                  </a:cubicBezTo>
                  <a:cubicBezTo>
                    <a:pt x="37450" y="65154"/>
                    <a:pt x="39140" y="63776"/>
                    <a:pt x="40996" y="62655"/>
                  </a:cubicBezTo>
                  <a:cubicBezTo>
                    <a:pt x="42987" y="61456"/>
                    <a:pt x="45158" y="60561"/>
                    <a:pt x="47095" y="59276"/>
                  </a:cubicBezTo>
                  <a:cubicBezTo>
                    <a:pt x="53320" y="55150"/>
                    <a:pt x="56277" y="47689"/>
                    <a:pt x="60828" y="41770"/>
                  </a:cubicBezTo>
                  <a:cubicBezTo>
                    <a:pt x="62045" y="40188"/>
                    <a:pt x="63434" y="38673"/>
                    <a:pt x="65216" y="37775"/>
                  </a:cubicBezTo>
                  <a:lnTo>
                    <a:pt x="65216" y="37775"/>
                  </a:lnTo>
                  <a:cubicBezTo>
                    <a:pt x="61488" y="38031"/>
                    <a:pt x="57544" y="38355"/>
                    <a:pt x="54489" y="40515"/>
                  </a:cubicBezTo>
                  <a:cubicBezTo>
                    <a:pt x="52764" y="41737"/>
                    <a:pt x="51464" y="43451"/>
                    <a:pt x="49982" y="44956"/>
                  </a:cubicBezTo>
                  <a:cubicBezTo>
                    <a:pt x="47062" y="47913"/>
                    <a:pt x="43435" y="50051"/>
                    <a:pt x="40187" y="52639"/>
                  </a:cubicBezTo>
                  <a:cubicBezTo>
                    <a:pt x="36858" y="55295"/>
                    <a:pt x="33926" y="58431"/>
                    <a:pt x="30537" y="61008"/>
                  </a:cubicBezTo>
                  <a:cubicBezTo>
                    <a:pt x="27643" y="63209"/>
                    <a:pt x="24287" y="65020"/>
                    <a:pt x="20718" y="65489"/>
                  </a:cubicBezTo>
                  <a:cubicBezTo>
                    <a:pt x="21610" y="65016"/>
                    <a:pt x="22491" y="64524"/>
                    <a:pt x="23356" y="64011"/>
                  </a:cubicBezTo>
                  <a:cubicBezTo>
                    <a:pt x="25733" y="62599"/>
                    <a:pt x="28018" y="60983"/>
                    <a:pt x="29948" y="58993"/>
                  </a:cubicBezTo>
                  <a:cubicBezTo>
                    <a:pt x="31114" y="57794"/>
                    <a:pt x="32095" y="56468"/>
                    <a:pt x="32928" y="55049"/>
                  </a:cubicBezTo>
                  <a:cubicBezTo>
                    <a:pt x="33573" y="53946"/>
                    <a:pt x="34132" y="52783"/>
                    <a:pt x="34615" y="51584"/>
                  </a:cubicBezTo>
                  <a:cubicBezTo>
                    <a:pt x="35129" y="50307"/>
                    <a:pt x="35591" y="49011"/>
                    <a:pt x="36019" y="47699"/>
                  </a:cubicBezTo>
                  <a:cubicBezTo>
                    <a:pt x="36347" y="47342"/>
                    <a:pt x="36593" y="46848"/>
                    <a:pt x="36843" y="46423"/>
                  </a:cubicBezTo>
                  <a:cubicBezTo>
                    <a:pt x="38664" y="43294"/>
                    <a:pt x="42836" y="42392"/>
                    <a:pt x="45234" y="39682"/>
                  </a:cubicBezTo>
                  <a:cubicBezTo>
                    <a:pt x="47867" y="36708"/>
                    <a:pt x="47842" y="32254"/>
                    <a:pt x="49592" y="28690"/>
                  </a:cubicBezTo>
                  <a:cubicBezTo>
                    <a:pt x="52754" y="22242"/>
                    <a:pt x="60934" y="19927"/>
                    <a:pt x="65292" y="14216"/>
                  </a:cubicBezTo>
                  <a:cubicBezTo>
                    <a:pt x="68350" y="10206"/>
                    <a:pt x="69191" y="4986"/>
                    <a:pt x="699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0" name="Google Shape;2550;p57"/>
            <p:cNvSpPr/>
            <p:nvPr/>
          </p:nvSpPr>
          <p:spPr>
            <a:xfrm rot="3404494" flipH="1">
              <a:off x="-1112837" y="3008327"/>
              <a:ext cx="967203" cy="172958"/>
            </a:xfrm>
            <a:custGeom>
              <a:avLst/>
              <a:gdLst/>
              <a:ahLst/>
              <a:cxnLst/>
              <a:rect l="l" t="t" r="r" b="b"/>
              <a:pathLst>
                <a:path w="42545" h="7608" extrusionOk="0">
                  <a:moveTo>
                    <a:pt x="27585" y="0"/>
                  </a:moveTo>
                  <a:cubicBezTo>
                    <a:pt x="27087" y="0"/>
                    <a:pt x="26590" y="39"/>
                    <a:pt x="26092" y="137"/>
                  </a:cubicBezTo>
                  <a:cubicBezTo>
                    <a:pt x="24237" y="499"/>
                    <a:pt x="22639" y="1508"/>
                    <a:pt x="21038" y="2356"/>
                  </a:cubicBezTo>
                  <a:cubicBezTo>
                    <a:pt x="19451" y="3256"/>
                    <a:pt x="17742" y="3855"/>
                    <a:pt x="15913" y="3962"/>
                  </a:cubicBezTo>
                  <a:cubicBezTo>
                    <a:pt x="14105" y="4118"/>
                    <a:pt x="12266" y="3984"/>
                    <a:pt x="10427" y="4169"/>
                  </a:cubicBezTo>
                  <a:cubicBezTo>
                    <a:pt x="6722" y="4490"/>
                    <a:pt x="3531" y="6525"/>
                    <a:pt x="46" y="7594"/>
                  </a:cubicBezTo>
                  <a:lnTo>
                    <a:pt x="46" y="7594"/>
                  </a:lnTo>
                  <a:cubicBezTo>
                    <a:pt x="3549" y="6684"/>
                    <a:pt x="6793" y="4702"/>
                    <a:pt x="10452" y="4453"/>
                  </a:cubicBezTo>
                  <a:cubicBezTo>
                    <a:pt x="12263" y="4313"/>
                    <a:pt x="14095" y="4438"/>
                    <a:pt x="15939" y="4300"/>
                  </a:cubicBezTo>
                  <a:cubicBezTo>
                    <a:pt x="17792" y="4205"/>
                    <a:pt x="19604" y="3587"/>
                    <a:pt x="21214" y="2684"/>
                  </a:cubicBezTo>
                  <a:cubicBezTo>
                    <a:pt x="22824" y="1817"/>
                    <a:pt x="24389" y="822"/>
                    <a:pt x="26157" y="469"/>
                  </a:cubicBezTo>
                  <a:cubicBezTo>
                    <a:pt x="26643" y="368"/>
                    <a:pt x="27133" y="330"/>
                    <a:pt x="27626" y="330"/>
                  </a:cubicBezTo>
                  <a:cubicBezTo>
                    <a:pt x="28925" y="330"/>
                    <a:pt x="30246" y="598"/>
                    <a:pt x="31570" y="702"/>
                  </a:cubicBezTo>
                  <a:cubicBezTo>
                    <a:pt x="33072" y="851"/>
                    <a:pt x="34579" y="926"/>
                    <a:pt x="36086" y="926"/>
                  </a:cubicBezTo>
                  <a:cubicBezTo>
                    <a:pt x="38245" y="926"/>
                    <a:pt x="40403" y="773"/>
                    <a:pt x="42544" y="469"/>
                  </a:cubicBezTo>
                  <a:lnTo>
                    <a:pt x="42544" y="469"/>
                  </a:lnTo>
                  <a:cubicBezTo>
                    <a:pt x="40842" y="638"/>
                    <a:pt x="39134" y="735"/>
                    <a:pt x="37426" y="735"/>
                  </a:cubicBezTo>
                  <a:cubicBezTo>
                    <a:pt x="37306" y="735"/>
                    <a:pt x="37186" y="735"/>
                    <a:pt x="37065" y="734"/>
                  </a:cubicBezTo>
                  <a:cubicBezTo>
                    <a:pt x="35239" y="734"/>
                    <a:pt x="33414" y="628"/>
                    <a:pt x="31599" y="418"/>
                  </a:cubicBezTo>
                  <a:cubicBezTo>
                    <a:pt x="30271" y="280"/>
                    <a:pt x="28929" y="0"/>
                    <a:pt x="27585" y="0"/>
                  </a:cubicBezTo>
                  <a:close/>
                  <a:moveTo>
                    <a:pt x="46" y="7594"/>
                  </a:moveTo>
                  <a:lnTo>
                    <a:pt x="46" y="7594"/>
                  </a:lnTo>
                  <a:cubicBezTo>
                    <a:pt x="31" y="7598"/>
                    <a:pt x="15" y="7602"/>
                    <a:pt x="0" y="7606"/>
                  </a:cubicBezTo>
                  <a:lnTo>
                    <a:pt x="2" y="7607"/>
                  </a:lnTo>
                  <a:cubicBezTo>
                    <a:pt x="16" y="7603"/>
                    <a:pt x="31" y="7598"/>
                    <a:pt x="46" y="759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1" name="Google Shape;2551;p57"/>
            <p:cNvSpPr/>
            <p:nvPr/>
          </p:nvSpPr>
          <p:spPr>
            <a:xfrm rot="3404494" flipH="1">
              <a:off x="-804969" y="2147963"/>
              <a:ext cx="849625" cy="609671"/>
            </a:xfrm>
            <a:custGeom>
              <a:avLst/>
              <a:gdLst/>
              <a:ahLst/>
              <a:cxnLst/>
              <a:rect l="l" t="t" r="r" b="b"/>
              <a:pathLst>
                <a:path w="37373" h="26818" extrusionOk="0">
                  <a:moveTo>
                    <a:pt x="37373" y="1"/>
                  </a:moveTo>
                  <a:cubicBezTo>
                    <a:pt x="33400" y="1397"/>
                    <a:pt x="31803" y="5731"/>
                    <a:pt x="29069" y="8551"/>
                  </a:cubicBezTo>
                  <a:cubicBezTo>
                    <a:pt x="27677" y="9982"/>
                    <a:pt x="26011" y="11143"/>
                    <a:pt x="24172" y="11918"/>
                  </a:cubicBezTo>
                  <a:cubicBezTo>
                    <a:pt x="23254" y="12318"/>
                    <a:pt x="22303" y="12667"/>
                    <a:pt x="21390" y="13127"/>
                  </a:cubicBezTo>
                  <a:cubicBezTo>
                    <a:pt x="13865" y="17060"/>
                    <a:pt x="17341" y="26747"/>
                    <a:pt x="1666" y="26747"/>
                  </a:cubicBezTo>
                  <a:cubicBezTo>
                    <a:pt x="1134" y="26747"/>
                    <a:pt x="578" y="26736"/>
                    <a:pt x="0" y="26713"/>
                  </a:cubicBezTo>
                  <a:lnTo>
                    <a:pt x="0" y="26713"/>
                  </a:lnTo>
                  <a:cubicBezTo>
                    <a:pt x="972" y="26784"/>
                    <a:pt x="1880" y="26817"/>
                    <a:pt x="2728" y="26817"/>
                  </a:cubicBezTo>
                  <a:cubicBezTo>
                    <a:pt x="17173" y="26817"/>
                    <a:pt x="14523" y="17084"/>
                    <a:pt x="21553" y="13443"/>
                  </a:cubicBezTo>
                  <a:cubicBezTo>
                    <a:pt x="22437" y="12991"/>
                    <a:pt x="23380" y="12639"/>
                    <a:pt x="24308" y="12229"/>
                  </a:cubicBezTo>
                  <a:cubicBezTo>
                    <a:pt x="26175" y="11422"/>
                    <a:pt x="27892" y="10240"/>
                    <a:pt x="29276" y="8749"/>
                  </a:cubicBezTo>
                  <a:cubicBezTo>
                    <a:pt x="32008" y="5845"/>
                    <a:pt x="33450" y="1562"/>
                    <a:pt x="373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2" name="Google Shape;2552;p57"/>
            <p:cNvSpPr/>
            <p:nvPr/>
          </p:nvSpPr>
          <p:spPr>
            <a:xfrm rot="3404494" flipH="1">
              <a:off x="-45993" y="2009804"/>
              <a:ext cx="275350" cy="1114153"/>
            </a:xfrm>
            <a:custGeom>
              <a:avLst/>
              <a:gdLst/>
              <a:ahLst/>
              <a:cxnLst/>
              <a:rect l="l" t="t" r="r" b="b"/>
              <a:pathLst>
                <a:path w="12112" h="49009" extrusionOk="0">
                  <a:moveTo>
                    <a:pt x="12112" y="1"/>
                  </a:moveTo>
                  <a:lnTo>
                    <a:pt x="12112" y="1"/>
                  </a:lnTo>
                  <a:cubicBezTo>
                    <a:pt x="7253" y="4784"/>
                    <a:pt x="8885" y="12206"/>
                    <a:pt x="7688" y="18280"/>
                  </a:cubicBezTo>
                  <a:cubicBezTo>
                    <a:pt x="6834" y="22479"/>
                    <a:pt x="4411" y="26121"/>
                    <a:pt x="2961" y="30128"/>
                  </a:cubicBezTo>
                  <a:cubicBezTo>
                    <a:pt x="2589" y="31139"/>
                    <a:pt x="2303" y="32179"/>
                    <a:pt x="2103" y="33237"/>
                  </a:cubicBezTo>
                  <a:cubicBezTo>
                    <a:pt x="1688" y="35354"/>
                    <a:pt x="1871" y="37516"/>
                    <a:pt x="1830" y="39651"/>
                  </a:cubicBezTo>
                  <a:cubicBezTo>
                    <a:pt x="1774" y="42838"/>
                    <a:pt x="1159" y="45991"/>
                    <a:pt x="18" y="48967"/>
                  </a:cubicBezTo>
                  <a:lnTo>
                    <a:pt x="18" y="48967"/>
                  </a:lnTo>
                  <a:cubicBezTo>
                    <a:pt x="1267" y="46017"/>
                    <a:pt x="1961" y="42859"/>
                    <a:pt x="2063" y="39656"/>
                  </a:cubicBezTo>
                  <a:cubicBezTo>
                    <a:pt x="2134" y="37532"/>
                    <a:pt x="2002" y="35386"/>
                    <a:pt x="2417" y="33295"/>
                  </a:cubicBezTo>
                  <a:cubicBezTo>
                    <a:pt x="3427" y="28018"/>
                    <a:pt x="7005" y="23642"/>
                    <a:pt x="8018" y="18347"/>
                  </a:cubicBezTo>
                  <a:cubicBezTo>
                    <a:pt x="9039" y="13125"/>
                    <a:pt x="7889" y="7521"/>
                    <a:pt x="10289" y="2609"/>
                  </a:cubicBezTo>
                  <a:cubicBezTo>
                    <a:pt x="10755" y="1650"/>
                    <a:pt x="11371" y="770"/>
                    <a:pt x="12112" y="1"/>
                  </a:cubicBezTo>
                  <a:close/>
                  <a:moveTo>
                    <a:pt x="18" y="48967"/>
                  </a:moveTo>
                  <a:lnTo>
                    <a:pt x="18" y="48967"/>
                  </a:lnTo>
                  <a:cubicBezTo>
                    <a:pt x="12" y="48981"/>
                    <a:pt x="6" y="48995"/>
                    <a:pt x="1" y="49008"/>
                  </a:cubicBezTo>
                  <a:lnTo>
                    <a:pt x="2" y="49008"/>
                  </a:lnTo>
                  <a:cubicBezTo>
                    <a:pt x="8" y="48995"/>
                    <a:pt x="13" y="48981"/>
                    <a:pt x="18" y="48967"/>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3" name="Google Shape;2553;p57"/>
            <p:cNvSpPr/>
            <p:nvPr/>
          </p:nvSpPr>
          <p:spPr>
            <a:xfrm rot="3404494" flipH="1">
              <a:off x="-324394" y="1433353"/>
              <a:ext cx="698082" cy="942355"/>
            </a:xfrm>
            <a:custGeom>
              <a:avLst/>
              <a:gdLst/>
              <a:ahLst/>
              <a:cxnLst/>
              <a:rect l="l" t="t" r="r" b="b"/>
              <a:pathLst>
                <a:path w="30707" h="41452" extrusionOk="0">
                  <a:moveTo>
                    <a:pt x="30707" y="0"/>
                  </a:moveTo>
                  <a:lnTo>
                    <a:pt x="30707" y="0"/>
                  </a:lnTo>
                  <a:cubicBezTo>
                    <a:pt x="28483" y="2592"/>
                    <a:pt x="26220" y="5274"/>
                    <a:pt x="23209" y="6961"/>
                  </a:cubicBezTo>
                  <a:cubicBezTo>
                    <a:pt x="17505" y="9943"/>
                    <a:pt x="11849" y="8623"/>
                    <a:pt x="10026" y="16546"/>
                  </a:cubicBezTo>
                  <a:cubicBezTo>
                    <a:pt x="9244" y="19877"/>
                    <a:pt x="9360" y="23468"/>
                    <a:pt x="7524" y="26430"/>
                  </a:cubicBezTo>
                  <a:cubicBezTo>
                    <a:pt x="6902" y="27387"/>
                    <a:pt x="6067" y="28145"/>
                    <a:pt x="5200" y="28889"/>
                  </a:cubicBezTo>
                  <a:cubicBezTo>
                    <a:pt x="1418" y="31973"/>
                    <a:pt x="1810" y="37313"/>
                    <a:pt x="1" y="41451"/>
                  </a:cubicBezTo>
                  <a:cubicBezTo>
                    <a:pt x="1952" y="37403"/>
                    <a:pt x="1611" y="32111"/>
                    <a:pt x="5390" y="29104"/>
                  </a:cubicBezTo>
                  <a:cubicBezTo>
                    <a:pt x="6279" y="28370"/>
                    <a:pt x="7158" y="27584"/>
                    <a:pt x="7793" y="26605"/>
                  </a:cubicBezTo>
                  <a:cubicBezTo>
                    <a:pt x="9677" y="23626"/>
                    <a:pt x="9601" y="19929"/>
                    <a:pt x="10388" y="16631"/>
                  </a:cubicBezTo>
                  <a:cubicBezTo>
                    <a:pt x="12050" y="8939"/>
                    <a:pt x="17829" y="10199"/>
                    <a:pt x="23324" y="7166"/>
                  </a:cubicBezTo>
                  <a:cubicBezTo>
                    <a:pt x="26334" y="5426"/>
                    <a:pt x="28567" y="2671"/>
                    <a:pt x="307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54" name="Google Shape;2554;p57"/>
          <p:cNvGrpSpPr/>
          <p:nvPr/>
        </p:nvGrpSpPr>
        <p:grpSpPr>
          <a:xfrm rot="1950890">
            <a:off x="7875511" y="44134"/>
            <a:ext cx="1857704" cy="1020883"/>
            <a:chOff x="1531525" y="4034800"/>
            <a:chExt cx="1111475" cy="610800"/>
          </a:xfrm>
        </p:grpSpPr>
        <p:sp>
          <p:nvSpPr>
            <p:cNvPr id="2555" name="Google Shape;2555;p57"/>
            <p:cNvSpPr/>
            <p:nvPr/>
          </p:nvSpPr>
          <p:spPr>
            <a:xfrm>
              <a:off x="1717125" y="4239250"/>
              <a:ext cx="925875" cy="209800"/>
            </a:xfrm>
            <a:custGeom>
              <a:avLst/>
              <a:gdLst/>
              <a:ahLst/>
              <a:cxnLst/>
              <a:rect l="l" t="t" r="r" b="b"/>
              <a:pathLst>
                <a:path w="37035" h="8392" extrusionOk="0">
                  <a:moveTo>
                    <a:pt x="232" y="1"/>
                  </a:moveTo>
                  <a:cubicBezTo>
                    <a:pt x="105" y="1"/>
                    <a:pt x="0" y="167"/>
                    <a:pt x="128" y="254"/>
                  </a:cubicBezTo>
                  <a:cubicBezTo>
                    <a:pt x="378" y="422"/>
                    <a:pt x="630" y="589"/>
                    <a:pt x="884" y="754"/>
                  </a:cubicBezTo>
                  <a:cubicBezTo>
                    <a:pt x="2943" y="2100"/>
                    <a:pt x="5101" y="3292"/>
                    <a:pt x="7335" y="4321"/>
                  </a:cubicBezTo>
                  <a:cubicBezTo>
                    <a:pt x="9558" y="5345"/>
                    <a:pt x="11859" y="6190"/>
                    <a:pt x="14217" y="6849"/>
                  </a:cubicBezTo>
                  <a:cubicBezTo>
                    <a:pt x="16643" y="7529"/>
                    <a:pt x="19126" y="7988"/>
                    <a:pt x="21636" y="8221"/>
                  </a:cubicBezTo>
                  <a:cubicBezTo>
                    <a:pt x="22857" y="8335"/>
                    <a:pt x="24083" y="8391"/>
                    <a:pt x="25309" y="8391"/>
                  </a:cubicBezTo>
                  <a:cubicBezTo>
                    <a:pt x="26655" y="8391"/>
                    <a:pt x="28001" y="8323"/>
                    <a:pt x="29341" y="8186"/>
                  </a:cubicBezTo>
                  <a:cubicBezTo>
                    <a:pt x="31899" y="7924"/>
                    <a:pt x="34424" y="7394"/>
                    <a:pt x="36870" y="6604"/>
                  </a:cubicBezTo>
                  <a:cubicBezTo>
                    <a:pt x="37034" y="6551"/>
                    <a:pt x="36967" y="6318"/>
                    <a:pt x="36820" y="6318"/>
                  </a:cubicBezTo>
                  <a:cubicBezTo>
                    <a:pt x="36804" y="6318"/>
                    <a:pt x="36787" y="6321"/>
                    <a:pt x="36770" y="6327"/>
                  </a:cubicBezTo>
                  <a:cubicBezTo>
                    <a:pt x="36468" y="6423"/>
                    <a:pt x="36165" y="6518"/>
                    <a:pt x="35861" y="6607"/>
                  </a:cubicBezTo>
                  <a:cubicBezTo>
                    <a:pt x="33410" y="7331"/>
                    <a:pt x="30882" y="7782"/>
                    <a:pt x="28334" y="7981"/>
                  </a:cubicBezTo>
                  <a:cubicBezTo>
                    <a:pt x="27329" y="8058"/>
                    <a:pt x="26322" y="8096"/>
                    <a:pt x="25315" y="8096"/>
                  </a:cubicBezTo>
                  <a:cubicBezTo>
                    <a:pt x="23764" y="8096"/>
                    <a:pt x="22214" y="8005"/>
                    <a:pt x="20672" y="7824"/>
                  </a:cubicBezTo>
                  <a:cubicBezTo>
                    <a:pt x="18217" y="7532"/>
                    <a:pt x="15793" y="7027"/>
                    <a:pt x="13427" y="6315"/>
                  </a:cubicBezTo>
                  <a:cubicBezTo>
                    <a:pt x="11099" y="5616"/>
                    <a:pt x="8828" y="4723"/>
                    <a:pt x="6640" y="3667"/>
                  </a:cubicBezTo>
                  <a:cubicBezTo>
                    <a:pt x="4447" y="2608"/>
                    <a:pt x="2336" y="1393"/>
                    <a:pt x="320" y="29"/>
                  </a:cubicBezTo>
                  <a:cubicBezTo>
                    <a:pt x="291" y="9"/>
                    <a:pt x="261" y="1"/>
                    <a:pt x="2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6" name="Google Shape;2556;p57"/>
            <p:cNvSpPr/>
            <p:nvPr/>
          </p:nvSpPr>
          <p:spPr>
            <a:xfrm>
              <a:off x="1531525" y="4089125"/>
              <a:ext cx="238175" cy="181900"/>
            </a:xfrm>
            <a:custGeom>
              <a:avLst/>
              <a:gdLst/>
              <a:ahLst/>
              <a:cxnLst/>
              <a:rect l="l" t="t" r="r" b="b"/>
              <a:pathLst>
                <a:path w="9527" h="7276" extrusionOk="0">
                  <a:moveTo>
                    <a:pt x="0" y="1"/>
                  </a:moveTo>
                  <a:lnTo>
                    <a:pt x="0" y="1"/>
                  </a:lnTo>
                  <a:cubicBezTo>
                    <a:pt x="849" y="3984"/>
                    <a:pt x="5049" y="7275"/>
                    <a:pt x="9122" y="7275"/>
                  </a:cubicBezTo>
                  <a:cubicBezTo>
                    <a:pt x="9257" y="7275"/>
                    <a:pt x="9392" y="7271"/>
                    <a:pt x="9527" y="7264"/>
                  </a:cubicBezTo>
                  <a:cubicBezTo>
                    <a:pt x="8011" y="3561"/>
                    <a:pt x="3982" y="469"/>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7" name="Google Shape;2557;p57"/>
            <p:cNvSpPr/>
            <p:nvPr/>
          </p:nvSpPr>
          <p:spPr>
            <a:xfrm>
              <a:off x="1610225" y="4311925"/>
              <a:ext cx="263525" cy="126050"/>
            </a:xfrm>
            <a:custGeom>
              <a:avLst/>
              <a:gdLst/>
              <a:ahLst/>
              <a:cxnLst/>
              <a:rect l="l" t="t" r="r" b="b"/>
              <a:pathLst>
                <a:path w="10541" h="5042" extrusionOk="0">
                  <a:moveTo>
                    <a:pt x="7515" y="0"/>
                  </a:moveTo>
                  <a:cubicBezTo>
                    <a:pt x="4322" y="0"/>
                    <a:pt x="1016" y="2003"/>
                    <a:pt x="0" y="5036"/>
                  </a:cubicBezTo>
                  <a:cubicBezTo>
                    <a:pt x="132" y="5040"/>
                    <a:pt x="264" y="5042"/>
                    <a:pt x="396" y="5042"/>
                  </a:cubicBezTo>
                  <a:cubicBezTo>
                    <a:pt x="4100" y="5042"/>
                    <a:pt x="8001" y="3359"/>
                    <a:pt x="10541" y="683"/>
                  </a:cubicBezTo>
                  <a:cubicBezTo>
                    <a:pt x="9601" y="217"/>
                    <a:pt x="8565" y="0"/>
                    <a:pt x="75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8" name="Google Shape;2558;p57"/>
            <p:cNvSpPr/>
            <p:nvPr/>
          </p:nvSpPr>
          <p:spPr>
            <a:xfrm>
              <a:off x="1711725" y="4034800"/>
              <a:ext cx="164025" cy="294225"/>
            </a:xfrm>
            <a:custGeom>
              <a:avLst/>
              <a:gdLst/>
              <a:ahLst/>
              <a:cxnLst/>
              <a:rect l="l" t="t" r="r" b="b"/>
              <a:pathLst>
                <a:path w="6561" h="11769" extrusionOk="0">
                  <a:moveTo>
                    <a:pt x="1735" y="1"/>
                  </a:moveTo>
                  <a:lnTo>
                    <a:pt x="1735" y="1"/>
                  </a:lnTo>
                  <a:cubicBezTo>
                    <a:pt x="1" y="4173"/>
                    <a:pt x="2324" y="9974"/>
                    <a:pt x="6481" y="11768"/>
                  </a:cubicBezTo>
                  <a:cubicBezTo>
                    <a:pt x="6561" y="7696"/>
                    <a:pt x="4605" y="2889"/>
                    <a:pt x="17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9" name="Google Shape;2559;p57"/>
            <p:cNvSpPr/>
            <p:nvPr/>
          </p:nvSpPr>
          <p:spPr>
            <a:xfrm>
              <a:off x="1753050" y="4376425"/>
              <a:ext cx="263575" cy="126050"/>
            </a:xfrm>
            <a:custGeom>
              <a:avLst/>
              <a:gdLst/>
              <a:ahLst/>
              <a:cxnLst/>
              <a:rect l="l" t="t" r="r" b="b"/>
              <a:pathLst>
                <a:path w="10543" h="5042" extrusionOk="0">
                  <a:moveTo>
                    <a:pt x="7517" y="0"/>
                  </a:moveTo>
                  <a:cubicBezTo>
                    <a:pt x="4324" y="0"/>
                    <a:pt x="1017" y="2003"/>
                    <a:pt x="0" y="5035"/>
                  </a:cubicBezTo>
                  <a:cubicBezTo>
                    <a:pt x="132" y="5039"/>
                    <a:pt x="264" y="5042"/>
                    <a:pt x="396" y="5042"/>
                  </a:cubicBezTo>
                  <a:cubicBezTo>
                    <a:pt x="4102" y="5042"/>
                    <a:pt x="8003" y="3359"/>
                    <a:pt x="10542" y="683"/>
                  </a:cubicBezTo>
                  <a:cubicBezTo>
                    <a:pt x="9603" y="216"/>
                    <a:pt x="8566" y="0"/>
                    <a:pt x="75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0" name="Google Shape;2560;p57"/>
            <p:cNvSpPr/>
            <p:nvPr/>
          </p:nvSpPr>
          <p:spPr>
            <a:xfrm>
              <a:off x="1854600" y="4099300"/>
              <a:ext cx="164025" cy="294200"/>
            </a:xfrm>
            <a:custGeom>
              <a:avLst/>
              <a:gdLst/>
              <a:ahLst/>
              <a:cxnLst/>
              <a:rect l="l" t="t" r="r" b="b"/>
              <a:pathLst>
                <a:path w="6561" h="11768" extrusionOk="0">
                  <a:moveTo>
                    <a:pt x="1734" y="0"/>
                  </a:moveTo>
                  <a:cubicBezTo>
                    <a:pt x="0" y="4172"/>
                    <a:pt x="2323" y="9974"/>
                    <a:pt x="6480" y="11768"/>
                  </a:cubicBezTo>
                  <a:cubicBezTo>
                    <a:pt x="6560" y="7696"/>
                    <a:pt x="4604" y="2889"/>
                    <a:pt x="17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1" name="Google Shape;2561;p57"/>
            <p:cNvSpPr/>
            <p:nvPr/>
          </p:nvSpPr>
          <p:spPr>
            <a:xfrm>
              <a:off x="1944225" y="4425550"/>
              <a:ext cx="237650" cy="163225"/>
            </a:xfrm>
            <a:custGeom>
              <a:avLst/>
              <a:gdLst/>
              <a:ahLst/>
              <a:cxnLst/>
              <a:rect l="l" t="t" r="r" b="b"/>
              <a:pathLst>
                <a:path w="9506" h="6529" extrusionOk="0">
                  <a:moveTo>
                    <a:pt x="7799" y="0"/>
                  </a:moveTo>
                  <a:cubicBezTo>
                    <a:pt x="4166" y="0"/>
                    <a:pt x="474" y="2889"/>
                    <a:pt x="0" y="6529"/>
                  </a:cubicBezTo>
                  <a:cubicBezTo>
                    <a:pt x="3774" y="5913"/>
                    <a:pt x="7459" y="3452"/>
                    <a:pt x="9505" y="225"/>
                  </a:cubicBezTo>
                  <a:cubicBezTo>
                    <a:pt x="8946" y="72"/>
                    <a:pt x="8373" y="0"/>
                    <a:pt x="77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2" name="Google Shape;2562;p57"/>
            <p:cNvSpPr/>
            <p:nvPr/>
          </p:nvSpPr>
          <p:spPr>
            <a:xfrm>
              <a:off x="1986275" y="4165375"/>
              <a:ext cx="195600" cy="265825"/>
            </a:xfrm>
            <a:custGeom>
              <a:avLst/>
              <a:gdLst/>
              <a:ahLst/>
              <a:cxnLst/>
              <a:rect l="l" t="t" r="r" b="b"/>
              <a:pathLst>
                <a:path w="7824" h="10633" extrusionOk="0">
                  <a:moveTo>
                    <a:pt x="900" y="0"/>
                  </a:moveTo>
                  <a:cubicBezTo>
                    <a:pt x="1" y="4428"/>
                    <a:pt x="3399" y="9674"/>
                    <a:pt x="7823" y="10632"/>
                  </a:cubicBezTo>
                  <a:cubicBezTo>
                    <a:pt x="7118" y="6622"/>
                    <a:pt x="4273" y="2280"/>
                    <a:pt x="90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3" name="Google Shape;2563;p57"/>
            <p:cNvSpPr/>
            <p:nvPr/>
          </p:nvSpPr>
          <p:spPr>
            <a:xfrm>
              <a:off x="2136650" y="4444125"/>
              <a:ext cx="214975" cy="189175"/>
            </a:xfrm>
            <a:custGeom>
              <a:avLst/>
              <a:gdLst/>
              <a:ahLst/>
              <a:cxnLst/>
              <a:rect l="l" t="t" r="r" b="b"/>
              <a:pathLst>
                <a:path w="8599" h="7567" extrusionOk="0">
                  <a:moveTo>
                    <a:pt x="7760" y="0"/>
                  </a:moveTo>
                  <a:cubicBezTo>
                    <a:pt x="3831" y="0"/>
                    <a:pt x="0" y="3600"/>
                    <a:pt x="16" y="7566"/>
                  </a:cubicBezTo>
                  <a:cubicBezTo>
                    <a:pt x="3674" y="6456"/>
                    <a:pt x="6997" y="3526"/>
                    <a:pt x="8598" y="56"/>
                  </a:cubicBezTo>
                  <a:cubicBezTo>
                    <a:pt x="8319" y="19"/>
                    <a:pt x="8040" y="0"/>
                    <a:pt x="77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4" name="Google Shape;2564;p57"/>
            <p:cNvSpPr/>
            <p:nvPr/>
          </p:nvSpPr>
          <p:spPr>
            <a:xfrm>
              <a:off x="2137150" y="4205050"/>
              <a:ext cx="214425" cy="240475"/>
            </a:xfrm>
            <a:custGeom>
              <a:avLst/>
              <a:gdLst/>
              <a:ahLst/>
              <a:cxnLst/>
              <a:rect l="l" t="t" r="r" b="b"/>
              <a:pathLst>
                <a:path w="8577" h="9619" extrusionOk="0">
                  <a:moveTo>
                    <a:pt x="302" y="1"/>
                  </a:moveTo>
                  <a:cubicBezTo>
                    <a:pt x="1" y="4510"/>
                    <a:pt x="4064" y="9257"/>
                    <a:pt x="8577" y="9619"/>
                  </a:cubicBezTo>
                  <a:cubicBezTo>
                    <a:pt x="7346" y="5739"/>
                    <a:pt x="3948" y="1813"/>
                    <a:pt x="3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5" name="Google Shape;2565;p57"/>
            <p:cNvSpPr/>
            <p:nvPr/>
          </p:nvSpPr>
          <p:spPr>
            <a:xfrm>
              <a:off x="2340800" y="4422800"/>
              <a:ext cx="197200" cy="222800"/>
            </a:xfrm>
            <a:custGeom>
              <a:avLst/>
              <a:gdLst/>
              <a:ahLst/>
              <a:cxnLst/>
              <a:rect l="l" t="t" r="r" b="b"/>
              <a:pathLst>
                <a:path w="7888" h="8912" extrusionOk="0">
                  <a:moveTo>
                    <a:pt x="7888" y="0"/>
                  </a:moveTo>
                  <a:cubicBezTo>
                    <a:pt x="3650" y="187"/>
                    <a:pt x="0" y="4731"/>
                    <a:pt x="769" y="8911"/>
                  </a:cubicBezTo>
                  <a:cubicBezTo>
                    <a:pt x="4174" y="7170"/>
                    <a:pt x="6927" y="3699"/>
                    <a:pt x="788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6" name="Google Shape;2566;p57"/>
            <p:cNvSpPr/>
            <p:nvPr/>
          </p:nvSpPr>
          <p:spPr>
            <a:xfrm>
              <a:off x="2291775" y="4222775"/>
              <a:ext cx="246175" cy="200900"/>
            </a:xfrm>
            <a:custGeom>
              <a:avLst/>
              <a:gdLst/>
              <a:ahLst/>
              <a:cxnLst/>
              <a:rect l="l" t="t" r="r" b="b"/>
              <a:pathLst>
                <a:path w="9847" h="8036" extrusionOk="0">
                  <a:moveTo>
                    <a:pt x="0" y="1"/>
                  </a:moveTo>
                  <a:lnTo>
                    <a:pt x="0" y="1"/>
                  </a:lnTo>
                  <a:cubicBezTo>
                    <a:pt x="476" y="4259"/>
                    <a:pt x="4853" y="8035"/>
                    <a:pt x="9147" y="8035"/>
                  </a:cubicBezTo>
                  <a:cubicBezTo>
                    <a:pt x="9381" y="8035"/>
                    <a:pt x="9614" y="8024"/>
                    <a:pt x="9847" y="8001"/>
                  </a:cubicBezTo>
                  <a:cubicBezTo>
                    <a:pt x="7948" y="4399"/>
                    <a:pt x="3909" y="1138"/>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Google Shape;993;p39">
            <a:extLst>
              <a:ext uri="{FF2B5EF4-FFF2-40B4-BE49-F238E27FC236}">
                <a16:creationId xmlns:a16="http://schemas.microsoft.com/office/drawing/2014/main" id="{F4B70744-AD53-1950-35D0-12935C3293B1}"/>
              </a:ext>
            </a:extLst>
          </p:cNvPr>
          <p:cNvSpPr/>
          <p:nvPr/>
        </p:nvSpPr>
        <p:spPr>
          <a:xfrm>
            <a:off x="3139480" y="704612"/>
            <a:ext cx="2863702" cy="83484"/>
          </a:xfrm>
          <a:custGeom>
            <a:avLst/>
            <a:gdLst/>
            <a:ahLst/>
            <a:cxnLst/>
            <a:rect l="l" t="t" r="r" b="b"/>
            <a:pathLst>
              <a:path w="21060" h="4059" extrusionOk="0">
                <a:moveTo>
                  <a:pt x="2277" y="311"/>
                </a:moveTo>
                <a:cubicBezTo>
                  <a:pt x="5047" y="-167"/>
                  <a:pt x="15792" y="24"/>
                  <a:pt x="18610" y="597"/>
                </a:cubicBezTo>
                <a:cubicBezTo>
                  <a:pt x="21428" y="1170"/>
                  <a:pt x="21953" y="3271"/>
                  <a:pt x="19183" y="3749"/>
                </a:cubicBezTo>
                <a:cubicBezTo>
                  <a:pt x="16413" y="4227"/>
                  <a:pt x="4809" y="4036"/>
                  <a:pt x="1991" y="3463"/>
                </a:cubicBezTo>
                <a:cubicBezTo>
                  <a:pt x="-827" y="2890"/>
                  <a:pt x="-493" y="789"/>
                  <a:pt x="2277" y="311"/>
                </a:cubicBezTo>
                <a:close/>
              </a:path>
            </a:pathLst>
          </a:custGeom>
          <a:solidFill>
            <a:schemeClr val="dk2"/>
          </a:solidFill>
          <a:ln>
            <a:noFill/>
          </a:ln>
        </p:spPr>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970"/>
        <p:cNvGrpSpPr/>
        <p:nvPr/>
      </p:nvGrpSpPr>
      <p:grpSpPr>
        <a:xfrm>
          <a:off x="0" y="0"/>
          <a:ext cx="0" cy="0"/>
          <a:chOff x="0" y="0"/>
          <a:chExt cx="0" cy="0"/>
        </a:xfrm>
      </p:grpSpPr>
      <p:sp>
        <p:nvSpPr>
          <p:cNvPr id="977" name="Google Shape;977;p39"/>
          <p:cNvSpPr txBox="1">
            <a:spLocks noGrp="1"/>
          </p:cNvSpPr>
          <p:nvPr>
            <p:ph type="title"/>
          </p:nvPr>
        </p:nvSpPr>
        <p:spPr>
          <a:xfrm>
            <a:off x="720000" y="243022"/>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REMERCIEMENTS</a:t>
            </a:r>
            <a:endParaRPr dirty="0"/>
          </a:p>
        </p:txBody>
      </p:sp>
      <p:sp>
        <p:nvSpPr>
          <p:cNvPr id="987" name="Google Shape;987;p39"/>
          <p:cNvSpPr txBox="1"/>
          <p:nvPr/>
        </p:nvSpPr>
        <p:spPr>
          <a:xfrm>
            <a:off x="0" y="953484"/>
            <a:ext cx="9144000" cy="1138551"/>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fr-CA" sz="1900" dirty="0">
                <a:solidFill>
                  <a:schemeClr val="dk1"/>
                </a:solidFill>
                <a:latin typeface="Quicksand"/>
                <a:ea typeface="Quicksand"/>
                <a:cs typeface="Quicksand"/>
                <a:sym typeface="Quicksand"/>
              </a:rPr>
              <a:t>J’aimerais remercier l’équipe d’érudition du CLSC Marigot pour son aide précieuse dans la supervision de mon travail d’érudition ainsi que Mme Loredana Caputo pour son aide dans ma revue de littérature sur MEDLINE.</a:t>
            </a:r>
          </a:p>
        </p:txBody>
      </p:sp>
      <p:sp>
        <p:nvSpPr>
          <p:cNvPr id="993" name="Google Shape;993;p39"/>
          <p:cNvSpPr/>
          <p:nvPr/>
        </p:nvSpPr>
        <p:spPr>
          <a:xfrm>
            <a:off x="2752640" y="804735"/>
            <a:ext cx="3638719" cy="81309"/>
          </a:xfrm>
          <a:custGeom>
            <a:avLst/>
            <a:gdLst/>
            <a:ahLst/>
            <a:cxnLst/>
            <a:rect l="l" t="t" r="r" b="b"/>
            <a:pathLst>
              <a:path w="21060" h="4059" extrusionOk="0">
                <a:moveTo>
                  <a:pt x="2277" y="311"/>
                </a:moveTo>
                <a:cubicBezTo>
                  <a:pt x="5047" y="-167"/>
                  <a:pt x="15792" y="24"/>
                  <a:pt x="18610" y="597"/>
                </a:cubicBezTo>
                <a:cubicBezTo>
                  <a:pt x="21428" y="1170"/>
                  <a:pt x="21953" y="3271"/>
                  <a:pt x="19183" y="3749"/>
                </a:cubicBezTo>
                <a:cubicBezTo>
                  <a:pt x="16413" y="4227"/>
                  <a:pt x="4809" y="4036"/>
                  <a:pt x="1991" y="3463"/>
                </a:cubicBezTo>
                <a:cubicBezTo>
                  <a:pt x="-827" y="2890"/>
                  <a:pt x="-493" y="789"/>
                  <a:pt x="2277" y="311"/>
                </a:cubicBezTo>
                <a:close/>
              </a:path>
            </a:pathLst>
          </a:custGeom>
          <a:solidFill>
            <a:schemeClr val="dk2"/>
          </a:solidFill>
          <a:ln>
            <a:noFill/>
          </a:ln>
        </p:spPr>
      </p:sp>
      <p:pic>
        <p:nvPicPr>
          <p:cNvPr id="1026" name="Picture 2">
            <a:extLst>
              <a:ext uri="{FF2B5EF4-FFF2-40B4-BE49-F238E27FC236}">
                <a16:creationId xmlns:a16="http://schemas.microsoft.com/office/drawing/2014/main" id="{C6C9BCE7-D2D3-7048-33BC-87E7C2D880E5}"/>
              </a:ext>
            </a:extLst>
          </p:cNvPr>
          <p:cNvPicPr>
            <a:picLocks noChangeAspect="1" noChangeArrowheads="1"/>
          </p:cNvPicPr>
          <p:nvPr/>
        </p:nvPicPr>
        <p:blipFill>
          <a:blip r:embed="rId3">
            <a:alphaModFix amt="32000"/>
            <a:extLst>
              <a:ext uri="{28A0092B-C50C-407E-A947-70E740481C1C}">
                <a14:useLocalDpi xmlns:a14="http://schemas.microsoft.com/office/drawing/2010/main" val="0"/>
              </a:ext>
            </a:extLst>
          </a:blip>
          <a:srcRect/>
          <a:stretch>
            <a:fillRect/>
          </a:stretch>
        </p:blipFill>
        <p:spPr bwMode="auto">
          <a:xfrm>
            <a:off x="0" y="2092035"/>
            <a:ext cx="9144000" cy="3051465"/>
          </a:xfrm>
          <a:prstGeom prst="rect">
            <a:avLst/>
          </a:prstGeom>
          <a:noFill/>
          <a:effectLst>
            <a:outerShdw blurRad="50800" dist="50800" dir="5400000" sx="1000" sy="1000" algn="ctr" rotWithShape="0">
              <a:schemeClr val="accent6"/>
            </a:outerShdw>
          </a:effectLst>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719"/>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9AC0EBFA-7202-A8D6-6C4D-4DDD9684247F}"/>
              </a:ext>
            </a:extLst>
          </p:cNvPr>
          <p:cNvGraphicFramePr>
            <a:graphicFrameLocks noGrp="1"/>
          </p:cNvGraphicFramePr>
          <p:nvPr>
            <p:extLst>
              <p:ext uri="{D42A27DB-BD31-4B8C-83A1-F6EECF244321}">
                <p14:modId xmlns:p14="http://schemas.microsoft.com/office/powerpoint/2010/main" val="4001497587"/>
              </p:ext>
            </p:extLst>
          </p:nvPr>
        </p:nvGraphicFramePr>
        <p:xfrm>
          <a:off x="-2" y="1030119"/>
          <a:ext cx="9144000" cy="4134551"/>
        </p:xfrm>
        <a:graphic>
          <a:graphicData uri="http://schemas.openxmlformats.org/drawingml/2006/table">
            <a:tbl>
              <a:tblPr firstRow="1" bandRow="1">
                <a:tableStyleId>{D7859EBA-A869-4B58-B368-356C51550C21}</a:tableStyleId>
              </a:tblPr>
              <a:tblGrid>
                <a:gridCol w="1524000">
                  <a:extLst>
                    <a:ext uri="{9D8B030D-6E8A-4147-A177-3AD203B41FA5}">
                      <a16:colId xmlns:a16="http://schemas.microsoft.com/office/drawing/2014/main" val="1310167147"/>
                    </a:ext>
                  </a:extLst>
                </a:gridCol>
                <a:gridCol w="1524000">
                  <a:extLst>
                    <a:ext uri="{9D8B030D-6E8A-4147-A177-3AD203B41FA5}">
                      <a16:colId xmlns:a16="http://schemas.microsoft.com/office/drawing/2014/main" val="2849287341"/>
                    </a:ext>
                  </a:extLst>
                </a:gridCol>
                <a:gridCol w="1524000">
                  <a:extLst>
                    <a:ext uri="{9D8B030D-6E8A-4147-A177-3AD203B41FA5}">
                      <a16:colId xmlns:a16="http://schemas.microsoft.com/office/drawing/2014/main" val="268662892"/>
                    </a:ext>
                  </a:extLst>
                </a:gridCol>
                <a:gridCol w="1524000">
                  <a:extLst>
                    <a:ext uri="{9D8B030D-6E8A-4147-A177-3AD203B41FA5}">
                      <a16:colId xmlns:a16="http://schemas.microsoft.com/office/drawing/2014/main" val="1463274570"/>
                    </a:ext>
                  </a:extLst>
                </a:gridCol>
                <a:gridCol w="1524000">
                  <a:extLst>
                    <a:ext uri="{9D8B030D-6E8A-4147-A177-3AD203B41FA5}">
                      <a16:colId xmlns:a16="http://schemas.microsoft.com/office/drawing/2014/main" val="4272149621"/>
                    </a:ext>
                  </a:extLst>
                </a:gridCol>
                <a:gridCol w="1524000">
                  <a:extLst>
                    <a:ext uri="{9D8B030D-6E8A-4147-A177-3AD203B41FA5}">
                      <a16:colId xmlns:a16="http://schemas.microsoft.com/office/drawing/2014/main" val="332362715"/>
                    </a:ext>
                  </a:extLst>
                </a:gridCol>
              </a:tblGrid>
              <a:tr h="533766">
                <a:tc>
                  <a:txBody>
                    <a:bodyPr/>
                    <a:lstStyle/>
                    <a:p>
                      <a:endParaRPr lang="fr-CA" sz="1000" b="1" dirty="0">
                        <a:latin typeface="Montserrat" pitchFamily="2" charset="77"/>
                      </a:endParaRPr>
                    </a:p>
                  </a:txBody>
                  <a:tcPr/>
                </a:tc>
                <a:tc>
                  <a:txBody>
                    <a:bodyPr/>
                    <a:lstStyle/>
                    <a:p>
                      <a:r>
                        <a:rPr lang="fr-CA" sz="1300" b="1" dirty="0">
                          <a:latin typeface="Montserrat" pitchFamily="2" charset="77"/>
                        </a:rPr>
                        <a:t>Zhou, X. </a:t>
                      </a:r>
                      <a:r>
                        <a:rPr lang="fr-CA" sz="1300" dirty="0">
                          <a:latin typeface="Montserrat" pitchFamily="2" charset="77"/>
                        </a:rPr>
                        <a:t>(2022)</a:t>
                      </a:r>
                    </a:p>
                  </a:txBody>
                  <a:tcPr/>
                </a:tc>
                <a:tc>
                  <a:txBody>
                    <a:bodyPr/>
                    <a:lstStyle/>
                    <a:p>
                      <a:r>
                        <a:rPr lang="fr-CA" sz="1300" b="1" dirty="0">
                          <a:latin typeface="Montserrat" pitchFamily="2" charset="77"/>
                        </a:rPr>
                        <a:t>Xiu, W.</a:t>
                      </a:r>
                      <a:r>
                        <a:rPr lang="fr-CA" sz="1300" dirty="0">
                          <a:latin typeface="Montserrat" pitchFamily="2" charset="77"/>
                        </a:rPr>
                        <a:t> (2022)</a:t>
                      </a:r>
                    </a:p>
                  </a:txBody>
                  <a:tcPr/>
                </a:tc>
                <a:tc>
                  <a:txBody>
                    <a:bodyPr/>
                    <a:lstStyle/>
                    <a:p>
                      <a:r>
                        <a:rPr lang="fr-CA" sz="1300" b="1" dirty="0">
                          <a:latin typeface="Montserrat" pitchFamily="2" charset="77"/>
                        </a:rPr>
                        <a:t>Guven, P. </a:t>
                      </a:r>
                      <a:r>
                        <a:rPr lang="fr-CA" sz="1300" dirty="0">
                          <a:latin typeface="Montserrat" pitchFamily="2" charset="77"/>
                        </a:rPr>
                        <a:t>(2020)</a:t>
                      </a:r>
                    </a:p>
                  </a:txBody>
                  <a:tcPr/>
                </a:tc>
                <a:tc>
                  <a:txBody>
                    <a:bodyPr/>
                    <a:lstStyle/>
                    <a:p>
                      <a:r>
                        <a:rPr lang="fr-CA" sz="1300" b="1" dirty="0">
                          <a:latin typeface="Montserrat" pitchFamily="2" charset="77"/>
                        </a:rPr>
                        <a:t>Xie, Z. </a:t>
                      </a:r>
                    </a:p>
                    <a:p>
                      <a:r>
                        <a:rPr lang="fr-CA" sz="1300" dirty="0">
                          <a:latin typeface="Montserrat" pitchFamily="2" charset="77"/>
                        </a:rPr>
                        <a:t>(2019)</a:t>
                      </a:r>
                    </a:p>
                  </a:txBody>
                  <a:tcPr/>
                </a:tc>
                <a:tc>
                  <a:txBody>
                    <a:bodyPr/>
                    <a:lstStyle/>
                    <a:p>
                      <a:r>
                        <a:rPr lang="fr-CA" sz="1300" b="1" dirty="0">
                          <a:latin typeface="Montserrat" pitchFamily="2" charset="77"/>
                        </a:rPr>
                        <a:t>Wu, X.</a:t>
                      </a:r>
                    </a:p>
                    <a:p>
                      <a:r>
                        <a:rPr lang="fr-CA" sz="1300" dirty="0">
                          <a:latin typeface="Montserrat" pitchFamily="2" charset="77"/>
                        </a:rPr>
                        <a:t>(2017)</a:t>
                      </a:r>
                    </a:p>
                  </a:txBody>
                  <a:tcPr/>
                </a:tc>
                <a:extLst>
                  <a:ext uri="{0D108BD9-81ED-4DB2-BD59-A6C34878D82A}">
                    <a16:rowId xmlns:a16="http://schemas.microsoft.com/office/drawing/2014/main" val="1554626526"/>
                  </a:ext>
                </a:extLst>
              </a:tr>
              <a:tr h="433684">
                <a:tc>
                  <a:txBody>
                    <a:bodyPr/>
                    <a:lstStyle/>
                    <a:p>
                      <a:r>
                        <a:rPr lang="fr-CA" sz="1300" b="1" dirty="0">
                          <a:latin typeface="Montserrat" pitchFamily="2" charset="77"/>
                        </a:rPr>
                        <a:t>Pays</a:t>
                      </a:r>
                    </a:p>
                  </a:txBody>
                  <a:tcPr/>
                </a:tc>
                <a:tc>
                  <a:txBody>
                    <a:bodyPr/>
                    <a:lstStyle/>
                    <a:p>
                      <a:r>
                        <a:rPr lang="fr-CA" sz="900" dirty="0">
                          <a:latin typeface="Montserrat" pitchFamily="2" charset="77"/>
                        </a:rPr>
                        <a:t>Multiples (14 pays)</a:t>
                      </a:r>
                    </a:p>
                  </a:txBody>
                  <a:tcPr/>
                </a:tc>
                <a:tc>
                  <a:txBody>
                    <a:bodyPr/>
                    <a:lstStyle/>
                    <a:p>
                      <a:r>
                        <a:rPr lang="fr-CA" sz="900" dirty="0">
                          <a:latin typeface="Montserrat" pitchFamily="2" charset="77"/>
                        </a:rPr>
                        <a:t>Multiples (5 continents)</a:t>
                      </a:r>
                    </a:p>
                  </a:txBody>
                  <a:tcPr/>
                </a:tc>
                <a:tc>
                  <a:txBody>
                    <a:bodyPr/>
                    <a:lstStyle/>
                    <a:p>
                      <a:r>
                        <a:rPr lang="fr-CA" sz="900" dirty="0">
                          <a:latin typeface="Montserrat" pitchFamily="2" charset="77"/>
                        </a:rPr>
                        <a:t>Turquie</a:t>
                      </a:r>
                    </a:p>
                  </a:txBody>
                  <a:tcPr/>
                </a:tc>
                <a:tc>
                  <a:txBody>
                    <a:bodyPr/>
                    <a:lstStyle/>
                    <a:p>
                      <a:r>
                        <a:rPr lang="fr-CA" sz="900" dirty="0">
                          <a:latin typeface="Montserrat" pitchFamily="2" charset="77"/>
                        </a:rPr>
                        <a:t>Multiples (12 pays)</a:t>
                      </a:r>
                    </a:p>
                  </a:txBody>
                  <a:tcPr/>
                </a:tc>
                <a:tc>
                  <a:txBody>
                    <a:bodyPr/>
                    <a:lstStyle/>
                    <a:p>
                      <a:r>
                        <a:rPr lang="fr-CA" sz="900" dirty="0">
                          <a:latin typeface="Montserrat" pitchFamily="2" charset="77"/>
                        </a:rPr>
                        <a:t>Chine</a:t>
                      </a:r>
                    </a:p>
                  </a:txBody>
                  <a:tcPr/>
                </a:tc>
                <a:extLst>
                  <a:ext uri="{0D108BD9-81ED-4DB2-BD59-A6C34878D82A}">
                    <a16:rowId xmlns:a16="http://schemas.microsoft.com/office/drawing/2014/main" val="205810982"/>
                  </a:ext>
                </a:extLst>
              </a:tr>
              <a:tr h="767289">
                <a:tc>
                  <a:txBody>
                    <a:bodyPr/>
                    <a:lstStyle/>
                    <a:p>
                      <a:r>
                        <a:rPr lang="fr-CA" sz="1300" b="1" dirty="0">
                          <a:latin typeface="Montserrat" pitchFamily="2" charset="77"/>
                        </a:rPr>
                        <a:t>Devis </a:t>
                      </a:r>
                    </a:p>
                  </a:txBody>
                  <a:tcPr/>
                </a:tc>
                <a:tc>
                  <a:txBody>
                    <a:bodyPr/>
                    <a:lstStyle/>
                    <a:p>
                      <a:r>
                        <a:rPr lang="fr-CA" sz="900" dirty="0">
                          <a:latin typeface="Montserrat" pitchFamily="2" charset="77"/>
                        </a:rPr>
                        <a:t>Méta-analyse</a:t>
                      </a:r>
                    </a:p>
                  </a:txBody>
                  <a:tcPr/>
                </a:tc>
                <a:tc>
                  <a:txBody>
                    <a:bodyPr/>
                    <a:lstStyle/>
                    <a:p>
                      <a:r>
                        <a:rPr lang="fr-CA" sz="900" dirty="0">
                          <a:latin typeface="Montserrat" pitchFamily="2" charset="77"/>
                        </a:rPr>
                        <a:t>Revue de la portée</a:t>
                      </a:r>
                    </a:p>
                  </a:txBody>
                  <a:tcPr/>
                </a:tc>
                <a:tc>
                  <a:txBody>
                    <a:bodyPr/>
                    <a:lstStyle/>
                    <a:p>
                      <a:r>
                        <a:rPr lang="fr-CA" sz="900" dirty="0">
                          <a:latin typeface="Montserrat" pitchFamily="2" charset="77"/>
                        </a:rPr>
                        <a:t>Essai clinique randomisé</a:t>
                      </a:r>
                    </a:p>
                  </a:txBody>
                  <a:tcPr/>
                </a:tc>
                <a:tc>
                  <a:txBody>
                    <a:bodyPr/>
                    <a:lstStyle/>
                    <a:p>
                      <a:r>
                        <a:rPr lang="fr-CA" sz="900" dirty="0">
                          <a:latin typeface="Montserrat" pitchFamily="2" charset="77"/>
                        </a:rPr>
                        <a:t>Revue systématique/Méta-analyse</a:t>
                      </a:r>
                    </a:p>
                  </a:txBody>
                  <a:tcPr/>
                </a:tc>
                <a:tc>
                  <a:txBody>
                    <a:bodyPr/>
                    <a:lstStyle/>
                    <a:p>
                      <a:r>
                        <a:rPr lang="fr-CA" sz="900" dirty="0">
                          <a:latin typeface="Montserrat" pitchFamily="2" charset="77"/>
                        </a:rPr>
                        <a:t>Essai clinique randomisé</a:t>
                      </a:r>
                    </a:p>
                  </a:txBody>
                  <a:tcPr/>
                </a:tc>
                <a:extLst>
                  <a:ext uri="{0D108BD9-81ED-4DB2-BD59-A6C34878D82A}">
                    <a16:rowId xmlns:a16="http://schemas.microsoft.com/office/drawing/2014/main" val="2100641322"/>
                  </a:ext>
                </a:extLst>
              </a:tr>
              <a:tr h="481750">
                <a:tc>
                  <a:txBody>
                    <a:bodyPr/>
                    <a:lstStyle/>
                    <a:p>
                      <a:r>
                        <a:rPr lang="fr-CA" sz="1300" b="1" dirty="0">
                          <a:latin typeface="Montserrat" pitchFamily="2" charset="77"/>
                        </a:rPr>
                        <a:t>Nbr d’études</a:t>
                      </a:r>
                    </a:p>
                  </a:txBody>
                  <a:tcPr/>
                </a:tc>
                <a:tc>
                  <a:txBody>
                    <a:bodyPr/>
                    <a:lstStyle/>
                    <a:p>
                      <a:r>
                        <a:rPr lang="fr-CA" sz="900" dirty="0">
                          <a:latin typeface="Montserrat" pitchFamily="2" charset="77"/>
                        </a:rPr>
                        <a:t>29</a:t>
                      </a:r>
                    </a:p>
                  </a:txBody>
                  <a:tcPr/>
                </a:tc>
                <a:tc>
                  <a:txBody>
                    <a:bodyPr/>
                    <a:lstStyle/>
                    <a:p>
                      <a:r>
                        <a:rPr lang="fr-CA" sz="900" dirty="0">
                          <a:latin typeface="Montserrat" pitchFamily="2" charset="77"/>
                        </a:rPr>
                        <a:t>82 (64 études primaire et 18 revues systématiques)</a:t>
                      </a:r>
                    </a:p>
                  </a:txBody>
                  <a:tcPr/>
                </a:tc>
                <a:tc>
                  <a:txBody>
                    <a:bodyPr/>
                    <a:lstStyle/>
                    <a:p>
                      <a:r>
                        <a:rPr lang="fr-CA" sz="900" dirty="0">
                          <a:latin typeface="Montserrat" pitchFamily="2" charset="77"/>
                        </a:rPr>
                        <a:t>-</a:t>
                      </a:r>
                    </a:p>
                  </a:txBody>
                  <a:tcPr/>
                </a:tc>
                <a:tc>
                  <a:txBody>
                    <a:bodyPr/>
                    <a:lstStyle/>
                    <a:p>
                      <a:r>
                        <a:rPr lang="fr-CA" sz="900" dirty="0">
                          <a:latin typeface="Montserrat" pitchFamily="2" charset="77"/>
                        </a:rPr>
                        <a:t>27</a:t>
                      </a:r>
                    </a:p>
                  </a:txBody>
                  <a:tcPr/>
                </a:tc>
                <a:tc>
                  <a:txBody>
                    <a:bodyPr/>
                    <a:lstStyle/>
                    <a:p>
                      <a:r>
                        <a:rPr lang="fr-CA" sz="900" dirty="0">
                          <a:latin typeface="Montserrat" pitchFamily="2" charset="77"/>
                        </a:rPr>
                        <a:t>-</a:t>
                      </a:r>
                    </a:p>
                  </a:txBody>
                  <a:tcPr/>
                </a:tc>
                <a:extLst>
                  <a:ext uri="{0D108BD9-81ED-4DB2-BD59-A6C34878D82A}">
                    <a16:rowId xmlns:a16="http://schemas.microsoft.com/office/drawing/2014/main" val="706673769"/>
                  </a:ext>
                </a:extLst>
              </a:tr>
              <a:tr h="1896892">
                <a:tc>
                  <a:txBody>
                    <a:bodyPr/>
                    <a:lstStyle/>
                    <a:p>
                      <a:r>
                        <a:rPr lang="fr-CA" sz="1300" b="1" dirty="0">
                          <a:latin typeface="Montserrat" pitchFamily="2" charset="77"/>
                        </a:rPr>
                        <a:t>Objectif de l’étude</a:t>
                      </a:r>
                    </a:p>
                  </a:txBody>
                  <a:tcPr/>
                </a:tc>
                <a:tc>
                  <a:txBody>
                    <a:bodyPr/>
                    <a:lstStyle/>
                    <a:p>
                      <a:r>
                        <a:rPr lang="fr-CA" sz="900" dirty="0">
                          <a:latin typeface="Montserrat" pitchFamily="2" charset="77"/>
                        </a:rPr>
                        <a:t>Efficacité de l’acupuncture comme thérapie adjuvante au transfert d’embryon comparativement à des contrôles sham ou à aucune thérapie adjuvante dans l’amélioration de l’issue de grossesse chez les femmes ayant recours à la FIV</a:t>
                      </a:r>
                    </a:p>
                  </a:txBody>
                  <a:tcPr/>
                </a:tc>
                <a:tc>
                  <a:txBody>
                    <a:bodyPr/>
                    <a:lstStyle/>
                    <a:p>
                      <a:pPr marL="0" indent="0">
                        <a:buFont typeface="Arial" panose="020B0604020202020204" pitchFamily="34" charset="0"/>
                        <a:buNone/>
                      </a:pPr>
                      <a:r>
                        <a:rPr lang="fr-CA" sz="900" dirty="0">
                          <a:latin typeface="Montserrat" pitchFamily="2" charset="77"/>
                        </a:rPr>
                        <a:t>Efficacité et innocuité de l’acupuncture comme thérapie adjuvante pendant les traitements de FIV à partir des études disponibles dans la littérature.</a:t>
                      </a:r>
                    </a:p>
                    <a:p>
                      <a:pPr marL="0" indent="0">
                        <a:buFont typeface="Arial" panose="020B0604020202020204" pitchFamily="34" charset="0"/>
                        <a:buNone/>
                      </a:pPr>
                      <a:r>
                        <a:rPr lang="fr-CA" sz="900" dirty="0">
                          <a:latin typeface="Montserrat" pitchFamily="2" charset="77"/>
                        </a:rPr>
                        <a:t>(+ la qualité des études disponibles évaluant l’effet de l’acupuncture sur la FIV)</a:t>
                      </a:r>
                    </a:p>
                  </a:txBody>
                  <a:tcPr/>
                </a:tc>
                <a:tc>
                  <a:txBody>
                    <a:bodyPr/>
                    <a:lstStyle/>
                    <a:p>
                      <a:r>
                        <a:rPr lang="fr-CA" sz="900" b="0" dirty="0">
                          <a:latin typeface="Montserrat" pitchFamily="2" charset="77"/>
                        </a:rPr>
                        <a:t>Effet de l’acupuncture avant et après le transfert d’embryon chez le taux de succès de grossesses parmi les femmes ayant recours à la FIV.</a:t>
                      </a:r>
                    </a:p>
                  </a:txBody>
                  <a:tcPr/>
                </a:tc>
                <a:tc>
                  <a:txBody>
                    <a:bodyPr/>
                    <a:lstStyle/>
                    <a:p>
                      <a:r>
                        <a:rPr lang="fr-CA" sz="900" b="0" dirty="0">
                          <a:latin typeface="Montserrat" pitchFamily="2" charset="77"/>
                        </a:rPr>
                        <a:t>Si la variation parmi les participantes, les interventions, les issues étudiées et la conception des ECR disponibles dans la littérature influencent l’estimer de l’effet de l’acupuncture comme thérapie adjuvante sur l’issue de grossesse chez les femmes ayant recours à la FIV.</a:t>
                      </a:r>
                    </a:p>
                  </a:txBody>
                  <a:tcPr/>
                </a:tc>
                <a:tc>
                  <a:txBody>
                    <a:bodyPr/>
                    <a:lstStyle/>
                    <a:p>
                      <a:r>
                        <a:rPr lang="fr-CA" sz="900" b="0" dirty="0">
                          <a:latin typeface="Montserrat" pitchFamily="2" charset="77"/>
                        </a:rPr>
                        <a:t>Si l’acupuncture seule ou en combinaison avec le clomiphène augmente les chances de naissances vivantes parmi les femmes avec SOPK.</a:t>
                      </a:r>
                    </a:p>
                  </a:txBody>
                  <a:tcPr/>
                </a:tc>
                <a:extLst>
                  <a:ext uri="{0D108BD9-81ED-4DB2-BD59-A6C34878D82A}">
                    <a16:rowId xmlns:a16="http://schemas.microsoft.com/office/drawing/2014/main" val="1400164415"/>
                  </a:ext>
                </a:extLst>
              </a:tr>
            </a:tbl>
          </a:graphicData>
        </a:graphic>
      </p:graphicFrame>
      <p:sp>
        <p:nvSpPr>
          <p:cNvPr id="5" name="TextBox 4">
            <a:extLst>
              <a:ext uri="{FF2B5EF4-FFF2-40B4-BE49-F238E27FC236}">
                <a16:creationId xmlns:a16="http://schemas.microsoft.com/office/drawing/2014/main" id="{628D761C-9289-3FA1-B22F-14B7BE13B016}"/>
              </a:ext>
            </a:extLst>
          </p:cNvPr>
          <p:cNvSpPr txBox="1"/>
          <p:nvPr/>
        </p:nvSpPr>
        <p:spPr>
          <a:xfrm>
            <a:off x="-2" y="469928"/>
            <a:ext cx="4310743" cy="307777"/>
          </a:xfrm>
          <a:prstGeom prst="rect">
            <a:avLst/>
          </a:prstGeom>
          <a:noFill/>
        </p:spPr>
        <p:txBody>
          <a:bodyPr wrap="square" rtlCol="0">
            <a:spAutoFit/>
          </a:bodyPr>
          <a:lstStyle/>
          <a:p>
            <a:r>
              <a:rPr lang="fr-CA" b="1" dirty="0">
                <a:latin typeface="Montserrat" pitchFamily="2" charset="77"/>
              </a:rPr>
              <a:t>Tableau 1. Caractéristiques des études</a:t>
            </a:r>
          </a:p>
        </p:txBody>
      </p:sp>
      <p:sp>
        <p:nvSpPr>
          <p:cNvPr id="3" name="Google Shape;993;p39">
            <a:extLst>
              <a:ext uri="{FF2B5EF4-FFF2-40B4-BE49-F238E27FC236}">
                <a16:creationId xmlns:a16="http://schemas.microsoft.com/office/drawing/2014/main" id="{DD9970EE-B28F-3A84-C433-AD103598D560}"/>
              </a:ext>
            </a:extLst>
          </p:cNvPr>
          <p:cNvSpPr/>
          <p:nvPr/>
        </p:nvSpPr>
        <p:spPr>
          <a:xfrm>
            <a:off x="101600" y="777705"/>
            <a:ext cx="3672114" cy="45719"/>
          </a:xfrm>
          <a:custGeom>
            <a:avLst/>
            <a:gdLst/>
            <a:ahLst/>
            <a:cxnLst/>
            <a:rect l="l" t="t" r="r" b="b"/>
            <a:pathLst>
              <a:path w="21060" h="4059" extrusionOk="0">
                <a:moveTo>
                  <a:pt x="2277" y="311"/>
                </a:moveTo>
                <a:cubicBezTo>
                  <a:pt x="5047" y="-167"/>
                  <a:pt x="15792" y="24"/>
                  <a:pt x="18610" y="597"/>
                </a:cubicBezTo>
                <a:cubicBezTo>
                  <a:pt x="21428" y="1170"/>
                  <a:pt x="21953" y="3271"/>
                  <a:pt x="19183" y="3749"/>
                </a:cubicBezTo>
                <a:cubicBezTo>
                  <a:pt x="16413" y="4227"/>
                  <a:pt x="4809" y="4036"/>
                  <a:pt x="1991" y="3463"/>
                </a:cubicBezTo>
                <a:cubicBezTo>
                  <a:pt x="-827" y="2890"/>
                  <a:pt x="-493" y="789"/>
                  <a:pt x="2277" y="311"/>
                </a:cubicBezTo>
                <a:close/>
              </a:path>
            </a:pathLst>
          </a:custGeom>
          <a:solidFill>
            <a:schemeClr val="dk2"/>
          </a:solidFill>
          <a:ln>
            <a:noFill/>
          </a:ln>
        </p:spPr>
      </p:sp>
    </p:spTree>
    <p:extLst>
      <p:ext uri="{BB962C8B-B14F-4D97-AF65-F5344CB8AC3E}">
        <p14:creationId xmlns:p14="http://schemas.microsoft.com/office/powerpoint/2010/main" val="14094525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719"/>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9AC0EBFA-7202-A8D6-6C4D-4DDD9684247F}"/>
              </a:ext>
            </a:extLst>
          </p:cNvPr>
          <p:cNvGraphicFramePr>
            <a:graphicFrameLocks noGrp="1"/>
          </p:cNvGraphicFramePr>
          <p:nvPr>
            <p:extLst>
              <p:ext uri="{D42A27DB-BD31-4B8C-83A1-F6EECF244321}">
                <p14:modId xmlns:p14="http://schemas.microsoft.com/office/powerpoint/2010/main" val="4187605470"/>
              </p:ext>
            </p:extLst>
          </p:nvPr>
        </p:nvGraphicFramePr>
        <p:xfrm>
          <a:off x="-2" y="16329"/>
          <a:ext cx="9144000" cy="5097417"/>
        </p:xfrm>
        <a:graphic>
          <a:graphicData uri="http://schemas.openxmlformats.org/drawingml/2006/table">
            <a:tbl>
              <a:tblPr firstRow="1" bandRow="1">
                <a:tableStyleId>{D7859EBA-A869-4B58-B368-356C51550C21}</a:tableStyleId>
              </a:tblPr>
              <a:tblGrid>
                <a:gridCol w="1524000">
                  <a:extLst>
                    <a:ext uri="{9D8B030D-6E8A-4147-A177-3AD203B41FA5}">
                      <a16:colId xmlns:a16="http://schemas.microsoft.com/office/drawing/2014/main" val="1310167147"/>
                    </a:ext>
                  </a:extLst>
                </a:gridCol>
                <a:gridCol w="1524000">
                  <a:extLst>
                    <a:ext uri="{9D8B030D-6E8A-4147-A177-3AD203B41FA5}">
                      <a16:colId xmlns:a16="http://schemas.microsoft.com/office/drawing/2014/main" val="2849287341"/>
                    </a:ext>
                  </a:extLst>
                </a:gridCol>
                <a:gridCol w="1524000">
                  <a:extLst>
                    <a:ext uri="{9D8B030D-6E8A-4147-A177-3AD203B41FA5}">
                      <a16:colId xmlns:a16="http://schemas.microsoft.com/office/drawing/2014/main" val="268662892"/>
                    </a:ext>
                  </a:extLst>
                </a:gridCol>
                <a:gridCol w="1524000">
                  <a:extLst>
                    <a:ext uri="{9D8B030D-6E8A-4147-A177-3AD203B41FA5}">
                      <a16:colId xmlns:a16="http://schemas.microsoft.com/office/drawing/2014/main" val="1463274570"/>
                    </a:ext>
                  </a:extLst>
                </a:gridCol>
                <a:gridCol w="1524000">
                  <a:extLst>
                    <a:ext uri="{9D8B030D-6E8A-4147-A177-3AD203B41FA5}">
                      <a16:colId xmlns:a16="http://schemas.microsoft.com/office/drawing/2014/main" val="4272149621"/>
                    </a:ext>
                  </a:extLst>
                </a:gridCol>
                <a:gridCol w="1524000">
                  <a:extLst>
                    <a:ext uri="{9D8B030D-6E8A-4147-A177-3AD203B41FA5}">
                      <a16:colId xmlns:a16="http://schemas.microsoft.com/office/drawing/2014/main" val="332362715"/>
                    </a:ext>
                  </a:extLst>
                </a:gridCol>
              </a:tblGrid>
              <a:tr h="570950">
                <a:tc>
                  <a:txBody>
                    <a:bodyPr/>
                    <a:lstStyle/>
                    <a:p>
                      <a:endParaRPr lang="fr-CA" sz="1300" dirty="0">
                        <a:latin typeface="Montserrat" pitchFamily="2" charset="77"/>
                      </a:endParaRPr>
                    </a:p>
                  </a:txBody>
                  <a:tcPr/>
                </a:tc>
                <a:tc>
                  <a:txBody>
                    <a:bodyPr/>
                    <a:lstStyle/>
                    <a:p>
                      <a:r>
                        <a:rPr lang="fr-CA" sz="1300" b="1" dirty="0">
                          <a:latin typeface="Montserrat" pitchFamily="2" charset="77"/>
                        </a:rPr>
                        <a:t>Zhou, X. </a:t>
                      </a:r>
                      <a:r>
                        <a:rPr lang="fr-CA" sz="1300" dirty="0">
                          <a:latin typeface="Montserrat" pitchFamily="2" charset="77"/>
                        </a:rPr>
                        <a:t>(2022)</a:t>
                      </a:r>
                    </a:p>
                  </a:txBody>
                  <a:tcPr/>
                </a:tc>
                <a:tc>
                  <a:txBody>
                    <a:bodyPr/>
                    <a:lstStyle/>
                    <a:p>
                      <a:r>
                        <a:rPr lang="fr-CA" sz="1300" b="1" dirty="0">
                          <a:latin typeface="Montserrat" pitchFamily="2" charset="77"/>
                        </a:rPr>
                        <a:t>Xiu, W.</a:t>
                      </a:r>
                      <a:r>
                        <a:rPr lang="fr-CA" sz="1300" dirty="0">
                          <a:latin typeface="Montserrat" pitchFamily="2" charset="77"/>
                        </a:rPr>
                        <a:t> (2022)</a:t>
                      </a:r>
                    </a:p>
                  </a:txBody>
                  <a:tcPr/>
                </a:tc>
                <a:tc>
                  <a:txBody>
                    <a:bodyPr/>
                    <a:lstStyle/>
                    <a:p>
                      <a:r>
                        <a:rPr lang="fr-CA" sz="1300" b="1" dirty="0">
                          <a:latin typeface="Montserrat" pitchFamily="2" charset="77"/>
                        </a:rPr>
                        <a:t>Guven, P. </a:t>
                      </a:r>
                      <a:r>
                        <a:rPr lang="fr-CA" sz="1300" dirty="0">
                          <a:latin typeface="Montserrat" pitchFamily="2" charset="77"/>
                        </a:rPr>
                        <a:t>(2020)</a:t>
                      </a:r>
                    </a:p>
                  </a:txBody>
                  <a:tcPr/>
                </a:tc>
                <a:tc>
                  <a:txBody>
                    <a:bodyPr/>
                    <a:lstStyle/>
                    <a:p>
                      <a:r>
                        <a:rPr lang="fr-CA" sz="1300" b="1" dirty="0">
                          <a:latin typeface="Montserrat" pitchFamily="2" charset="77"/>
                        </a:rPr>
                        <a:t>Xie, Z. </a:t>
                      </a:r>
                    </a:p>
                    <a:p>
                      <a:r>
                        <a:rPr lang="fr-CA" sz="1300" dirty="0">
                          <a:latin typeface="Montserrat" pitchFamily="2" charset="77"/>
                        </a:rPr>
                        <a:t>(2019)</a:t>
                      </a:r>
                    </a:p>
                  </a:txBody>
                  <a:tcPr/>
                </a:tc>
                <a:tc>
                  <a:txBody>
                    <a:bodyPr/>
                    <a:lstStyle/>
                    <a:p>
                      <a:r>
                        <a:rPr lang="fr-CA" sz="1300" b="1" dirty="0">
                          <a:latin typeface="Montserrat" pitchFamily="2" charset="77"/>
                        </a:rPr>
                        <a:t>Wu, X.</a:t>
                      </a:r>
                    </a:p>
                    <a:p>
                      <a:r>
                        <a:rPr lang="fr-CA" sz="1300" dirty="0">
                          <a:latin typeface="Montserrat" pitchFamily="2" charset="77"/>
                        </a:rPr>
                        <a:t>(2017)</a:t>
                      </a:r>
                    </a:p>
                  </a:txBody>
                  <a:tcPr/>
                </a:tc>
                <a:extLst>
                  <a:ext uri="{0D108BD9-81ED-4DB2-BD59-A6C34878D82A}">
                    <a16:rowId xmlns:a16="http://schemas.microsoft.com/office/drawing/2014/main" val="1554626526"/>
                  </a:ext>
                </a:extLst>
              </a:tr>
              <a:tr h="793298">
                <a:tc>
                  <a:txBody>
                    <a:bodyPr/>
                    <a:lstStyle/>
                    <a:p>
                      <a:r>
                        <a:rPr lang="fr-CA" sz="1300" b="1" dirty="0">
                          <a:latin typeface="Montserrat" pitchFamily="2" charset="77"/>
                        </a:rPr>
                        <a:t>Taille de l’échantillon</a:t>
                      </a:r>
                    </a:p>
                    <a:p>
                      <a:r>
                        <a:rPr lang="fr-CA" sz="1300" b="1" dirty="0">
                          <a:latin typeface="Montserrat" pitchFamily="2" charset="77"/>
                        </a:rPr>
                        <a:t>(n=)</a:t>
                      </a:r>
                    </a:p>
                  </a:txBody>
                  <a:tcPr/>
                </a:tc>
                <a:tc>
                  <a:txBody>
                    <a:bodyPr/>
                    <a:lstStyle/>
                    <a:p>
                      <a:r>
                        <a:rPr lang="fr-CA" sz="900" dirty="0">
                          <a:latin typeface="Montserrat" pitchFamily="2" charset="77"/>
                        </a:rPr>
                        <a:t>6623 participantes faisant FIV</a:t>
                      </a:r>
                    </a:p>
                  </a:txBody>
                  <a:tcPr/>
                </a:tc>
                <a:tc>
                  <a:txBody>
                    <a:bodyPr/>
                    <a:lstStyle/>
                    <a:p>
                      <a:r>
                        <a:rPr lang="fr-CA" sz="900" dirty="0">
                          <a:latin typeface="Montserrat" pitchFamily="2" charset="77"/>
                        </a:rPr>
                        <a:t>-</a:t>
                      </a:r>
                    </a:p>
                  </a:txBody>
                  <a:tcPr/>
                </a:tc>
                <a:tc>
                  <a:txBody>
                    <a:bodyPr/>
                    <a:lstStyle/>
                    <a:p>
                      <a:r>
                        <a:rPr lang="fr-CA" sz="900" b="0" dirty="0">
                          <a:latin typeface="Montserrat" pitchFamily="2" charset="77"/>
                        </a:rPr>
                        <a:t>72 participantes faisant FIV </a:t>
                      </a:r>
                    </a:p>
                    <a:p>
                      <a:endParaRPr lang="fr-CA" sz="900" dirty="0">
                        <a:latin typeface="Montserrat" pitchFamily="2" charset="77"/>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fr-CA" sz="900" b="0" dirty="0">
                          <a:latin typeface="Montserrat" pitchFamily="2" charset="77"/>
                        </a:rPr>
                        <a:t>6116 participantes faisant FIV</a:t>
                      </a:r>
                    </a:p>
                    <a:p>
                      <a:endParaRPr lang="fr-CA" sz="900" dirty="0">
                        <a:latin typeface="Montserrat" pitchFamily="2" charset="77"/>
                      </a:endParaRPr>
                    </a:p>
                  </a:txBody>
                  <a:tcPr/>
                </a:tc>
                <a:tc>
                  <a:txBody>
                    <a:bodyPr/>
                    <a:lstStyle/>
                    <a:p>
                      <a:r>
                        <a:rPr lang="fr-CA" sz="900" b="0" dirty="0">
                          <a:latin typeface="Montserrat" pitchFamily="2" charset="77"/>
                        </a:rPr>
                        <a:t>1000 participantes ayant Dx de SOPK et ayant RS régulières dans le but de concevoir</a:t>
                      </a:r>
                    </a:p>
                  </a:txBody>
                  <a:tcPr/>
                </a:tc>
                <a:extLst>
                  <a:ext uri="{0D108BD9-81ED-4DB2-BD59-A6C34878D82A}">
                    <a16:rowId xmlns:a16="http://schemas.microsoft.com/office/drawing/2014/main" val="205810982"/>
                  </a:ext>
                </a:extLst>
              </a:tr>
              <a:tr h="3733169">
                <a:tc>
                  <a:txBody>
                    <a:bodyPr/>
                    <a:lstStyle/>
                    <a:p>
                      <a:r>
                        <a:rPr lang="fr-CA" sz="1300" b="1" dirty="0">
                          <a:latin typeface="Montserrat" pitchFamily="2" charset="77"/>
                        </a:rPr>
                        <a:t>Exposition/</a:t>
                      </a:r>
                    </a:p>
                    <a:p>
                      <a:r>
                        <a:rPr lang="fr-CA" sz="1300" b="1" dirty="0">
                          <a:latin typeface="Montserrat" pitchFamily="2" charset="77"/>
                        </a:rPr>
                        <a:t>Contrôle</a:t>
                      </a:r>
                    </a:p>
                    <a:p>
                      <a:endParaRPr lang="fr-CA" sz="1300" b="1" dirty="0">
                        <a:latin typeface="Montserrat" pitchFamily="2" charset="77"/>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lang="fr-CA" sz="900" dirty="0">
                          <a:solidFill>
                            <a:schemeClr val="accent1"/>
                          </a:solidFill>
                          <a:latin typeface="Montserrat" pitchFamily="2" charset="77"/>
                        </a:rPr>
                        <a:t>L’acupuncture était manuelle dans 23 études/29.</a:t>
                      </a:r>
                    </a:p>
                    <a:p>
                      <a:pPr marL="0" indent="0">
                        <a:buFont typeface="Arial" panose="020B0604020202020204" pitchFamily="34" charset="0"/>
                        <a:buNone/>
                      </a:pPr>
                      <a:endParaRPr lang="fr-CA" sz="900" dirty="0">
                        <a:latin typeface="Montserrat" pitchFamily="2" charset="77"/>
                      </a:endParaRPr>
                    </a:p>
                    <a:p>
                      <a:pPr marL="0" indent="0">
                        <a:buFont typeface="Arial" panose="020B0604020202020204" pitchFamily="34" charset="0"/>
                        <a:buNone/>
                      </a:pPr>
                      <a:r>
                        <a:rPr lang="fr-CA" sz="900" b="1" dirty="0">
                          <a:latin typeface="Montserrat" pitchFamily="2" charset="77"/>
                        </a:rPr>
                        <a:t>3091 </a:t>
                      </a:r>
                      <a:r>
                        <a:rPr lang="fr-CA" sz="900" b="0" dirty="0">
                          <a:latin typeface="Montserrat" pitchFamily="2" charset="77"/>
                        </a:rPr>
                        <a:t>acupuncture</a:t>
                      </a:r>
                    </a:p>
                    <a:p>
                      <a:pPr marL="0" indent="0">
                        <a:buFont typeface="Arial" panose="020B0604020202020204" pitchFamily="34" charset="0"/>
                        <a:buNone/>
                      </a:pPr>
                      <a:endParaRPr lang="fr-CA" sz="900" b="1" dirty="0">
                        <a:latin typeface="Montserrat" pitchFamily="2" charset="77"/>
                      </a:endParaRPr>
                    </a:p>
                    <a:p>
                      <a:pPr marL="0" indent="0">
                        <a:buFont typeface="Arial" panose="020B0604020202020204" pitchFamily="34" charset="0"/>
                        <a:buNone/>
                      </a:pPr>
                      <a:r>
                        <a:rPr lang="fr-CA" sz="900" b="1" dirty="0">
                          <a:latin typeface="Montserrat" pitchFamily="2" charset="77"/>
                        </a:rPr>
                        <a:t>1559 </a:t>
                      </a:r>
                      <a:r>
                        <a:rPr lang="fr-CA" sz="900" b="0" dirty="0">
                          <a:latin typeface="Montserrat" pitchFamily="2" charset="77"/>
                        </a:rPr>
                        <a:t>acupuncture sham (un type d’acupuncture placebo)</a:t>
                      </a:r>
                    </a:p>
                    <a:p>
                      <a:pPr marL="0" indent="0">
                        <a:buFont typeface="Arial" panose="020B0604020202020204" pitchFamily="34" charset="0"/>
                        <a:buNone/>
                      </a:pPr>
                      <a:endParaRPr lang="fr-CA" sz="900" b="1" dirty="0">
                        <a:latin typeface="Montserrat" pitchFamily="2" charset="77"/>
                      </a:endParaRPr>
                    </a:p>
                    <a:p>
                      <a:pPr marL="0" indent="0">
                        <a:buFont typeface="Arial" panose="020B0604020202020204" pitchFamily="34" charset="0"/>
                        <a:buNone/>
                      </a:pPr>
                      <a:r>
                        <a:rPr lang="fr-CA" sz="900" b="1" dirty="0">
                          <a:latin typeface="Montserrat" pitchFamily="2" charset="77"/>
                        </a:rPr>
                        <a:t>1441 </a:t>
                      </a:r>
                      <a:r>
                        <a:rPr lang="fr-CA" sz="900" b="0" dirty="0">
                          <a:latin typeface="Montserrat" pitchFamily="2" charset="77"/>
                        </a:rPr>
                        <a:t>NIL</a:t>
                      </a:r>
                    </a:p>
                    <a:p>
                      <a:endParaRPr lang="fr-CA" sz="900" dirty="0">
                        <a:latin typeface="Montserrat" pitchFamily="2" charset="77"/>
                      </a:endParaRPr>
                    </a:p>
                    <a:p>
                      <a:endParaRPr lang="fr-CA" sz="900" dirty="0">
                        <a:latin typeface="Montserrat" pitchFamily="2" charset="77"/>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lang="fr-CA" sz="900" dirty="0">
                          <a:latin typeface="Montserrat" pitchFamily="2" charset="77"/>
                        </a:rPr>
                        <a:t>La plupart des études utilisait la </a:t>
                      </a:r>
                      <a:r>
                        <a:rPr lang="fr-CA" sz="900" dirty="0">
                          <a:solidFill>
                            <a:schemeClr val="accent1"/>
                          </a:solidFill>
                          <a:latin typeface="Montserrat" pitchFamily="2" charset="77"/>
                        </a:rPr>
                        <a:t>stimulation transcutanée électrique des acupoints, l’acupuncture électrique et l’acupuncture manuelle </a:t>
                      </a:r>
                      <a:r>
                        <a:rPr lang="fr-CA" sz="900" dirty="0">
                          <a:latin typeface="Montserrat" pitchFamily="2" charset="77"/>
                        </a:rPr>
                        <a:t>comparativement à l’acupuncture sham, d’autres types d’acupuncture placebo ou NIL.</a:t>
                      </a:r>
                    </a:p>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endParaRPr lang="fr-CA" sz="900" dirty="0">
                        <a:latin typeface="Montserrat" pitchFamily="2" charset="77"/>
                      </a:endParaRPr>
                    </a:p>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lang="fr-CA" sz="900" i="1" dirty="0">
                          <a:solidFill>
                            <a:schemeClr val="accent1">
                              <a:lumMod val="60000"/>
                              <a:lumOff val="40000"/>
                            </a:schemeClr>
                          </a:solidFill>
                          <a:latin typeface="Montserrat" pitchFamily="2" charset="77"/>
                        </a:rPr>
                        <a:t>Le timing et le nombre de traitements d’acupuncture étaient différents entre les études</a:t>
                      </a:r>
                      <a:r>
                        <a:rPr lang="fr-CA" sz="900" dirty="0">
                          <a:solidFill>
                            <a:schemeClr val="accent1">
                              <a:lumMod val="60000"/>
                              <a:lumOff val="40000"/>
                            </a:schemeClr>
                          </a:solidFill>
                          <a:latin typeface="Montserrat" pitchFamily="2" charset="77"/>
                        </a:rPr>
                        <a:t>.</a:t>
                      </a:r>
                    </a:p>
                    <a:p>
                      <a:pPr marL="0" marR="0" lvl="0" indent="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None/>
                        <a:tabLst/>
                        <a:defRPr/>
                      </a:pPr>
                      <a:r>
                        <a:rPr lang="fr-CA" sz="900" i="1" dirty="0">
                          <a:solidFill>
                            <a:schemeClr val="accent1">
                              <a:lumMod val="60000"/>
                              <a:lumOff val="40000"/>
                            </a:schemeClr>
                          </a:solidFill>
                          <a:latin typeface="Montserrat" pitchFamily="2" charset="77"/>
                        </a:rPr>
                        <a:t>L’acupuncture était effectuée avant le prélèvement des oocytes dans 40.6% des études.</a:t>
                      </a:r>
                    </a:p>
                  </a:txBody>
                  <a:tcPr/>
                </a:tc>
                <a:tc>
                  <a:txBody>
                    <a:bodyPr/>
                    <a:lstStyle/>
                    <a:p>
                      <a:pPr marL="0" indent="0">
                        <a:buFont typeface="Arial" panose="020B0604020202020204" pitchFamily="34" charset="0"/>
                        <a:buNone/>
                      </a:pPr>
                      <a:r>
                        <a:rPr lang="fr-CA" sz="900" b="1" dirty="0">
                          <a:latin typeface="Montserrat" pitchFamily="2" charset="77"/>
                        </a:rPr>
                        <a:t>36</a:t>
                      </a:r>
                      <a:r>
                        <a:rPr lang="fr-CA" sz="900" b="0" dirty="0">
                          <a:latin typeface="Montserrat" pitchFamily="2" charset="77"/>
                        </a:rPr>
                        <a:t> acupuncture</a:t>
                      </a:r>
                    </a:p>
                    <a:p>
                      <a:pPr marL="0" indent="0">
                        <a:buFont typeface="Arial" panose="020B0604020202020204" pitchFamily="34" charset="0"/>
                        <a:buNone/>
                      </a:pPr>
                      <a:endParaRPr lang="fr-CA" sz="900" b="0" dirty="0">
                        <a:latin typeface="Montserrat" pitchFamily="2" charset="77"/>
                      </a:endParaRPr>
                    </a:p>
                    <a:p>
                      <a:pPr marL="0" indent="0">
                        <a:buFont typeface="Arial" panose="020B0604020202020204" pitchFamily="34" charset="0"/>
                        <a:buNone/>
                      </a:pPr>
                      <a:r>
                        <a:rPr lang="fr-CA" sz="900" b="1" dirty="0">
                          <a:latin typeface="Montserrat" pitchFamily="2" charset="77"/>
                        </a:rPr>
                        <a:t>36</a:t>
                      </a:r>
                      <a:r>
                        <a:rPr lang="fr-CA" sz="900" b="0" dirty="0">
                          <a:latin typeface="Montserrat" pitchFamily="2" charset="77"/>
                        </a:rPr>
                        <a:t> NIL</a:t>
                      </a:r>
                    </a:p>
                    <a:p>
                      <a:endParaRPr lang="fr-CA" sz="900" dirty="0">
                        <a:latin typeface="Montserrat" pitchFamily="2" charset="77"/>
                      </a:endParaRPr>
                    </a:p>
                    <a:p>
                      <a:endParaRPr lang="fr-CA" sz="900" dirty="0">
                        <a:latin typeface="Montserrat" pitchFamily="2" charset="77"/>
                      </a:endParaRPr>
                    </a:p>
                    <a:p>
                      <a:endParaRPr lang="fr-CA" sz="900" i="1" dirty="0">
                        <a:solidFill>
                          <a:schemeClr val="accent1">
                            <a:lumMod val="60000"/>
                            <a:lumOff val="40000"/>
                          </a:schemeClr>
                        </a:solidFill>
                        <a:latin typeface="Montserrat" pitchFamily="2" charset="77"/>
                      </a:endParaRPr>
                    </a:p>
                    <a:p>
                      <a:endParaRPr lang="fr-CA" sz="900" i="1" dirty="0">
                        <a:solidFill>
                          <a:schemeClr val="accent1">
                            <a:lumMod val="60000"/>
                            <a:lumOff val="40000"/>
                          </a:schemeClr>
                        </a:solidFill>
                        <a:latin typeface="Montserrat" pitchFamily="2" charset="77"/>
                      </a:endParaRPr>
                    </a:p>
                    <a:p>
                      <a:endParaRPr lang="fr-CA" sz="900" i="1" dirty="0">
                        <a:solidFill>
                          <a:schemeClr val="accent1">
                            <a:lumMod val="60000"/>
                            <a:lumOff val="40000"/>
                          </a:schemeClr>
                        </a:solidFill>
                        <a:latin typeface="Montserrat" pitchFamily="2" charset="77"/>
                      </a:endParaRPr>
                    </a:p>
                    <a:p>
                      <a:endParaRPr lang="fr-CA" sz="900" i="1" dirty="0">
                        <a:solidFill>
                          <a:schemeClr val="accent1">
                            <a:lumMod val="60000"/>
                            <a:lumOff val="40000"/>
                          </a:schemeClr>
                        </a:solidFill>
                        <a:latin typeface="Montserrat" pitchFamily="2" charset="77"/>
                      </a:endParaRPr>
                    </a:p>
                    <a:p>
                      <a:endParaRPr lang="fr-CA" sz="900" i="1" dirty="0">
                        <a:solidFill>
                          <a:schemeClr val="accent1">
                            <a:lumMod val="60000"/>
                            <a:lumOff val="40000"/>
                          </a:schemeClr>
                        </a:solidFill>
                        <a:latin typeface="Montserrat" pitchFamily="2" charset="77"/>
                      </a:endParaRPr>
                    </a:p>
                    <a:p>
                      <a:endParaRPr lang="fr-CA" sz="900" i="1" dirty="0">
                        <a:solidFill>
                          <a:schemeClr val="accent1">
                            <a:lumMod val="60000"/>
                            <a:lumOff val="40000"/>
                          </a:schemeClr>
                        </a:solidFill>
                        <a:latin typeface="Montserrat" pitchFamily="2" charset="77"/>
                      </a:endParaRPr>
                    </a:p>
                    <a:p>
                      <a:endParaRPr lang="fr-CA" sz="900" i="1" dirty="0">
                        <a:solidFill>
                          <a:schemeClr val="accent1">
                            <a:lumMod val="60000"/>
                            <a:lumOff val="40000"/>
                          </a:schemeClr>
                        </a:solidFill>
                        <a:latin typeface="Montserrat" pitchFamily="2" charset="77"/>
                      </a:endParaRPr>
                    </a:p>
                    <a:p>
                      <a:endParaRPr lang="fr-CA" sz="900" i="1" dirty="0">
                        <a:solidFill>
                          <a:schemeClr val="accent1">
                            <a:lumMod val="60000"/>
                            <a:lumOff val="40000"/>
                          </a:schemeClr>
                        </a:solidFill>
                        <a:latin typeface="Montserrat" pitchFamily="2" charset="77"/>
                      </a:endParaRPr>
                    </a:p>
                    <a:p>
                      <a:endParaRPr lang="fr-CA" sz="900" i="1" dirty="0">
                        <a:solidFill>
                          <a:schemeClr val="accent1">
                            <a:lumMod val="60000"/>
                            <a:lumOff val="40000"/>
                          </a:schemeClr>
                        </a:solidFill>
                        <a:latin typeface="Montserrat" pitchFamily="2" charset="77"/>
                      </a:endParaRPr>
                    </a:p>
                    <a:p>
                      <a:endParaRPr lang="fr-CA" sz="900" i="1" dirty="0">
                        <a:solidFill>
                          <a:schemeClr val="accent1">
                            <a:lumMod val="60000"/>
                            <a:lumOff val="40000"/>
                          </a:schemeClr>
                        </a:solidFill>
                        <a:latin typeface="Montserrat" pitchFamily="2" charset="77"/>
                      </a:endParaRPr>
                    </a:p>
                    <a:p>
                      <a:endParaRPr lang="fr-CA" sz="900" i="1" dirty="0">
                        <a:solidFill>
                          <a:schemeClr val="accent1">
                            <a:lumMod val="60000"/>
                            <a:lumOff val="40000"/>
                          </a:schemeClr>
                        </a:solidFill>
                        <a:latin typeface="Montserrat" pitchFamily="2" charset="77"/>
                      </a:endParaRPr>
                    </a:p>
                    <a:p>
                      <a:r>
                        <a:rPr lang="fr-CA" sz="900" i="1" dirty="0">
                          <a:solidFill>
                            <a:schemeClr val="accent1">
                              <a:lumMod val="60000"/>
                              <a:lumOff val="40000"/>
                            </a:schemeClr>
                          </a:solidFill>
                          <a:latin typeface="Montserrat" pitchFamily="2" charset="77"/>
                        </a:rPr>
                        <a:t>3 traitements d’acupuncture étaient effectués soit un 1 semaine avant le transfert d’embryon, un 30min avant le transfert d’embryon et un 30min après le transfert d’embryon.</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fr-CA" sz="900" dirty="0">
                          <a:solidFill>
                            <a:schemeClr val="accent1"/>
                          </a:solidFill>
                          <a:latin typeface="Montserrat" pitchFamily="2" charset="77"/>
                        </a:rPr>
                        <a:t>Acupuncture manuelle ou électrique ou auriculaire. L’acupuncture était manuelle dans 21 études/27.</a:t>
                      </a:r>
                    </a:p>
                    <a:p>
                      <a:endParaRPr lang="fr-CA" sz="900" dirty="0">
                        <a:latin typeface="Montserrat" pitchFamily="2" charset="77"/>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fr-CA" sz="900" i="1" dirty="0">
                          <a:solidFill>
                            <a:schemeClr val="accent1">
                              <a:lumMod val="60000"/>
                              <a:lumOff val="40000"/>
                            </a:schemeClr>
                          </a:solidFill>
                          <a:latin typeface="Montserrat" pitchFamily="2" charset="77"/>
                        </a:rPr>
                        <a:t>Le timing et le nombre de traitements d’acupuncture étaient différents entre les études.</a:t>
                      </a:r>
                    </a:p>
                    <a:p>
                      <a:r>
                        <a:rPr lang="fr-CA" sz="900" i="1" dirty="0">
                          <a:solidFill>
                            <a:schemeClr val="accent1">
                              <a:lumMod val="60000"/>
                              <a:lumOff val="40000"/>
                            </a:schemeClr>
                          </a:solidFill>
                          <a:latin typeface="Montserrat" pitchFamily="2" charset="77"/>
                        </a:rPr>
                        <a:t>2 ou plus traitements d’acupuncture étaient effectués dans 12 études et parmi celles-ci 10 études lors de l’hyperstimulation ovarienne contrôlée avec ou sans le jour du transfert d’embryon et 2 études autour et 2-3j après le transfert d’embryon.</a:t>
                      </a:r>
                    </a:p>
                  </a:txBody>
                  <a:tcPr/>
                </a:tc>
                <a:tc>
                  <a:txBody>
                    <a:bodyPr/>
                    <a:lstStyle/>
                    <a:p>
                      <a:pPr marL="0" indent="0">
                        <a:buFont typeface="Arial" panose="020B0604020202020204" pitchFamily="34" charset="0"/>
                        <a:buNone/>
                      </a:pPr>
                      <a:r>
                        <a:rPr lang="fr-CA" sz="900" b="1" dirty="0">
                          <a:latin typeface="Montserrat" pitchFamily="2" charset="77"/>
                        </a:rPr>
                        <a:t>250</a:t>
                      </a:r>
                      <a:r>
                        <a:rPr lang="fr-CA" sz="900" b="0" dirty="0">
                          <a:latin typeface="Montserrat" pitchFamily="2" charset="77"/>
                        </a:rPr>
                        <a:t> acupuncture +clomiphène</a:t>
                      </a:r>
                    </a:p>
                    <a:p>
                      <a:pPr marL="0" indent="0">
                        <a:buFont typeface="Arial" panose="020B0604020202020204" pitchFamily="34" charset="0"/>
                        <a:buNone/>
                      </a:pPr>
                      <a:endParaRPr lang="fr-CA" sz="900" b="0" dirty="0">
                        <a:latin typeface="Montserrat" pitchFamily="2" charset="77"/>
                      </a:endParaRPr>
                    </a:p>
                    <a:p>
                      <a:pPr marL="0" indent="0">
                        <a:buFont typeface="Arial" panose="020B0604020202020204" pitchFamily="34" charset="0"/>
                        <a:buNone/>
                      </a:pPr>
                      <a:r>
                        <a:rPr lang="fr-CA" sz="900" b="1" dirty="0">
                          <a:latin typeface="Montserrat" pitchFamily="2" charset="77"/>
                        </a:rPr>
                        <a:t>250</a:t>
                      </a:r>
                      <a:r>
                        <a:rPr lang="fr-CA" sz="900" b="0" dirty="0">
                          <a:latin typeface="Montserrat" pitchFamily="2" charset="77"/>
                        </a:rPr>
                        <a:t> acupuncture placebo</a:t>
                      </a:r>
                    </a:p>
                    <a:p>
                      <a:pPr marL="0" indent="0">
                        <a:buFont typeface="Arial" panose="020B0604020202020204" pitchFamily="34" charset="0"/>
                        <a:buNone/>
                      </a:pPr>
                      <a:r>
                        <a:rPr lang="fr-CA" sz="900" b="0" dirty="0">
                          <a:latin typeface="Montserrat" pitchFamily="2" charset="77"/>
                        </a:rPr>
                        <a:t>+clomiphène</a:t>
                      </a:r>
                    </a:p>
                    <a:p>
                      <a:pPr marL="0" indent="0">
                        <a:buFont typeface="Arial" panose="020B0604020202020204" pitchFamily="34" charset="0"/>
                        <a:buNone/>
                      </a:pPr>
                      <a:endParaRPr lang="fr-CA" sz="900" b="0" dirty="0">
                        <a:latin typeface="Montserrat" pitchFamily="2" charset="77"/>
                      </a:endParaRPr>
                    </a:p>
                    <a:p>
                      <a:pPr marL="0" indent="0">
                        <a:buFont typeface="Arial" panose="020B0604020202020204" pitchFamily="34" charset="0"/>
                        <a:buNone/>
                      </a:pPr>
                      <a:r>
                        <a:rPr lang="fr-CA" sz="900" b="1" dirty="0">
                          <a:latin typeface="Montserrat" pitchFamily="2" charset="77"/>
                        </a:rPr>
                        <a:t>250 </a:t>
                      </a:r>
                      <a:r>
                        <a:rPr lang="fr-CA" sz="900" b="0" dirty="0">
                          <a:latin typeface="Montserrat" pitchFamily="2" charset="77"/>
                        </a:rPr>
                        <a:t>acupuncture +clomiphène placebo</a:t>
                      </a:r>
                    </a:p>
                    <a:p>
                      <a:pPr marL="0" indent="0">
                        <a:buFont typeface="Arial" panose="020B0604020202020204" pitchFamily="34" charset="0"/>
                        <a:buNone/>
                      </a:pPr>
                      <a:endParaRPr lang="fr-CA" sz="900" b="0" dirty="0">
                        <a:latin typeface="Montserrat" pitchFamily="2" charset="77"/>
                      </a:endParaRPr>
                    </a:p>
                    <a:p>
                      <a:pPr marL="0" indent="0">
                        <a:buFont typeface="Arial" panose="020B0604020202020204" pitchFamily="34" charset="0"/>
                        <a:buNone/>
                      </a:pPr>
                      <a:r>
                        <a:rPr lang="fr-CA" sz="900" b="1" dirty="0">
                          <a:latin typeface="Montserrat" pitchFamily="2" charset="77"/>
                        </a:rPr>
                        <a:t>250</a:t>
                      </a:r>
                      <a:r>
                        <a:rPr lang="fr-CA" sz="900" b="0" dirty="0">
                          <a:latin typeface="Montserrat" pitchFamily="2" charset="77"/>
                        </a:rPr>
                        <a:t> acupuncture placebo     +clomiphène placebo</a:t>
                      </a:r>
                    </a:p>
                    <a:p>
                      <a:pPr marL="0" indent="0">
                        <a:buFont typeface="Arial" panose="020B0604020202020204" pitchFamily="34" charset="0"/>
                        <a:buNone/>
                      </a:pPr>
                      <a:endParaRPr lang="fr-CA" sz="900" b="0" dirty="0">
                        <a:latin typeface="Montserrat" pitchFamily="2" charset="77"/>
                      </a:endParaRPr>
                    </a:p>
                    <a:p>
                      <a:pPr marL="0" indent="0">
                        <a:buFont typeface="Arial" panose="020B0604020202020204" pitchFamily="34" charset="0"/>
                        <a:buNone/>
                      </a:pPr>
                      <a:endParaRPr lang="fr-CA" sz="900" b="0" dirty="0">
                        <a:latin typeface="Montserrat" pitchFamily="2" charset="77"/>
                      </a:endParaRPr>
                    </a:p>
                    <a:p>
                      <a:pPr marL="0" indent="0">
                        <a:buFont typeface="Arial" panose="020B0604020202020204" pitchFamily="34" charset="0"/>
                        <a:buNone/>
                      </a:pPr>
                      <a:endParaRPr lang="fr-CA" sz="900" b="0" i="1" dirty="0">
                        <a:solidFill>
                          <a:schemeClr val="accent1">
                            <a:lumMod val="60000"/>
                            <a:lumOff val="40000"/>
                          </a:schemeClr>
                        </a:solidFill>
                        <a:latin typeface="Montserrat" pitchFamily="2" charset="77"/>
                      </a:endParaRPr>
                    </a:p>
                    <a:p>
                      <a:pPr marL="0" indent="0">
                        <a:buFont typeface="Arial" panose="020B0604020202020204" pitchFamily="34" charset="0"/>
                        <a:buNone/>
                      </a:pPr>
                      <a:r>
                        <a:rPr lang="fr-CA" sz="900" b="0" i="1" dirty="0">
                          <a:solidFill>
                            <a:schemeClr val="accent1">
                              <a:lumMod val="60000"/>
                              <a:lumOff val="40000"/>
                            </a:schemeClr>
                          </a:solidFill>
                          <a:latin typeface="Montserrat" pitchFamily="2" charset="77"/>
                        </a:rPr>
                        <a:t>Traitements de 30min d’acupuncture 2 fois / semaine avec un maximum de 32 traitements d’acupuncture.</a:t>
                      </a:r>
                    </a:p>
                  </a:txBody>
                  <a:tcPr/>
                </a:tc>
                <a:extLst>
                  <a:ext uri="{0D108BD9-81ED-4DB2-BD59-A6C34878D82A}">
                    <a16:rowId xmlns:a16="http://schemas.microsoft.com/office/drawing/2014/main" val="2691173142"/>
                  </a:ext>
                </a:extLst>
              </a:tr>
            </a:tbl>
          </a:graphicData>
        </a:graphic>
      </p:graphicFrame>
    </p:spTree>
    <p:extLst>
      <p:ext uri="{BB962C8B-B14F-4D97-AF65-F5344CB8AC3E}">
        <p14:creationId xmlns:p14="http://schemas.microsoft.com/office/powerpoint/2010/main" val="7008616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07"/>
        <p:cNvGrpSpPr/>
        <p:nvPr/>
      </p:nvGrpSpPr>
      <p:grpSpPr>
        <a:xfrm>
          <a:off x="0" y="0"/>
          <a:ext cx="0" cy="0"/>
          <a:chOff x="0" y="0"/>
          <a:chExt cx="0" cy="0"/>
        </a:xfrm>
      </p:grpSpPr>
      <p:sp>
        <p:nvSpPr>
          <p:cNvPr id="1017" name="Google Shape;1017;p40"/>
          <p:cNvSpPr txBox="1">
            <a:spLocks noGrp="1"/>
          </p:cNvSpPr>
          <p:nvPr>
            <p:ph type="subTitle" idx="3"/>
          </p:nvPr>
        </p:nvSpPr>
        <p:spPr>
          <a:xfrm>
            <a:off x="0" y="120246"/>
            <a:ext cx="9116996" cy="5023254"/>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fr-CA" sz="3200" dirty="0"/>
              <a:t>Statistique Canada (selon Enquête CCHS 2009-2010)</a:t>
            </a:r>
          </a:p>
          <a:p>
            <a:pPr marL="0" lvl="0" indent="0" algn="ctr" rtl="0">
              <a:spcBef>
                <a:spcPts val="0"/>
              </a:spcBef>
              <a:spcAft>
                <a:spcPts val="0"/>
              </a:spcAft>
              <a:buNone/>
            </a:pPr>
            <a:endParaRPr lang="fr-CA" dirty="0"/>
          </a:p>
          <a:p>
            <a:pPr marL="0" lvl="0" indent="0" algn="ctr" rtl="0">
              <a:spcBef>
                <a:spcPts val="0"/>
              </a:spcBef>
              <a:spcAft>
                <a:spcPts val="0"/>
              </a:spcAft>
              <a:buNone/>
            </a:pPr>
            <a:endParaRPr lang="fr-CA" sz="4000" b="1" dirty="0"/>
          </a:p>
          <a:p>
            <a:pPr marL="0" lvl="0" indent="0" algn="ctr" rtl="0">
              <a:spcBef>
                <a:spcPts val="0"/>
              </a:spcBef>
              <a:spcAft>
                <a:spcPts val="0"/>
              </a:spcAft>
              <a:buNone/>
            </a:pPr>
            <a:r>
              <a:rPr lang="fr-CA" sz="7200" b="1" dirty="0"/>
              <a:t>12-16 %</a:t>
            </a:r>
          </a:p>
          <a:p>
            <a:pPr marL="0" lvl="0" indent="0" algn="ctr" rtl="0">
              <a:spcBef>
                <a:spcPts val="0"/>
              </a:spcBef>
              <a:spcAft>
                <a:spcPts val="0"/>
              </a:spcAft>
              <a:buNone/>
            </a:pPr>
            <a:endParaRPr lang="fr-CA" sz="4000" b="1" dirty="0"/>
          </a:p>
          <a:p>
            <a:pPr marL="0" lvl="0" indent="0" algn="ctr" rtl="0">
              <a:spcBef>
                <a:spcPts val="0"/>
              </a:spcBef>
              <a:spcAft>
                <a:spcPts val="0"/>
              </a:spcAft>
              <a:buNone/>
            </a:pPr>
            <a:endParaRPr lang="fr-CA" dirty="0"/>
          </a:p>
          <a:p>
            <a:pPr marL="0" lvl="0" indent="0" algn="ctr" rtl="0">
              <a:spcBef>
                <a:spcPts val="0"/>
              </a:spcBef>
              <a:spcAft>
                <a:spcPts val="0"/>
              </a:spcAft>
              <a:buNone/>
            </a:pPr>
            <a:r>
              <a:rPr lang="fr-CA" sz="3200" b="1" dirty="0"/>
              <a:t>prévalence de l’infertilité</a:t>
            </a:r>
            <a:r>
              <a:rPr lang="fr-CA" sz="3200" dirty="0"/>
              <a:t> </a:t>
            </a:r>
            <a:r>
              <a:rPr lang="fr-CA" sz="2600" dirty="0"/>
              <a:t>dans les 12 derniers mois</a:t>
            </a:r>
          </a:p>
        </p:txBody>
      </p:sp>
      <p:grpSp>
        <p:nvGrpSpPr>
          <p:cNvPr id="1060" name="Google Shape;1060;p40"/>
          <p:cNvGrpSpPr/>
          <p:nvPr/>
        </p:nvGrpSpPr>
        <p:grpSpPr>
          <a:xfrm rot="1462427">
            <a:off x="-407261" y="1270091"/>
            <a:ext cx="2530967" cy="2417602"/>
            <a:chOff x="-1386952" y="1243171"/>
            <a:chExt cx="2530891" cy="2417529"/>
          </a:xfrm>
        </p:grpSpPr>
        <p:sp>
          <p:nvSpPr>
            <p:cNvPr id="1061" name="Google Shape;1061;p40"/>
            <p:cNvSpPr/>
            <p:nvPr/>
          </p:nvSpPr>
          <p:spPr>
            <a:xfrm rot="3404494" flipH="1">
              <a:off x="-916491" y="1459998"/>
              <a:ext cx="1589968" cy="1983874"/>
            </a:xfrm>
            <a:custGeom>
              <a:avLst/>
              <a:gdLst/>
              <a:ahLst/>
              <a:cxnLst/>
              <a:rect l="l" t="t" r="r" b="b"/>
              <a:pathLst>
                <a:path w="69939" h="87266" extrusionOk="0">
                  <a:moveTo>
                    <a:pt x="69939" y="0"/>
                  </a:moveTo>
                  <a:lnTo>
                    <a:pt x="69939" y="0"/>
                  </a:lnTo>
                  <a:cubicBezTo>
                    <a:pt x="68837" y="1598"/>
                    <a:pt x="67030" y="2573"/>
                    <a:pt x="65194" y="3213"/>
                  </a:cubicBezTo>
                  <a:cubicBezTo>
                    <a:pt x="63362" y="3855"/>
                    <a:pt x="61440" y="4224"/>
                    <a:pt x="59634" y="4942"/>
                  </a:cubicBezTo>
                  <a:cubicBezTo>
                    <a:pt x="57615" y="5744"/>
                    <a:pt x="55789" y="6964"/>
                    <a:pt x="53834" y="7907"/>
                  </a:cubicBezTo>
                  <a:cubicBezTo>
                    <a:pt x="51767" y="8906"/>
                    <a:pt x="49544" y="9602"/>
                    <a:pt x="47596" y="10823"/>
                  </a:cubicBezTo>
                  <a:cubicBezTo>
                    <a:pt x="45401" y="12197"/>
                    <a:pt x="43628" y="14231"/>
                    <a:pt x="42560" y="16589"/>
                  </a:cubicBezTo>
                  <a:cubicBezTo>
                    <a:pt x="41070" y="19874"/>
                    <a:pt x="40951" y="23684"/>
                    <a:pt x="39246" y="26861"/>
                  </a:cubicBezTo>
                  <a:cubicBezTo>
                    <a:pt x="38396" y="28444"/>
                    <a:pt x="37174" y="29820"/>
                    <a:pt x="36411" y="31451"/>
                  </a:cubicBezTo>
                  <a:cubicBezTo>
                    <a:pt x="33964" y="36662"/>
                    <a:pt x="34933" y="48554"/>
                    <a:pt x="34933" y="48554"/>
                  </a:cubicBezTo>
                  <a:cubicBezTo>
                    <a:pt x="34898" y="48662"/>
                    <a:pt x="34862" y="48769"/>
                    <a:pt x="34824" y="48879"/>
                  </a:cubicBezTo>
                  <a:cubicBezTo>
                    <a:pt x="34139" y="50890"/>
                    <a:pt x="33345" y="52882"/>
                    <a:pt x="32277" y="54718"/>
                  </a:cubicBezTo>
                  <a:cubicBezTo>
                    <a:pt x="31789" y="55552"/>
                    <a:pt x="31248" y="56352"/>
                    <a:pt x="30634" y="57110"/>
                  </a:cubicBezTo>
                  <a:cubicBezTo>
                    <a:pt x="28832" y="59326"/>
                    <a:pt x="26566" y="61113"/>
                    <a:pt x="24168" y="62640"/>
                  </a:cubicBezTo>
                  <a:cubicBezTo>
                    <a:pt x="22592" y="63642"/>
                    <a:pt x="20950" y="64535"/>
                    <a:pt x="19293" y="65400"/>
                  </a:cubicBezTo>
                  <a:cubicBezTo>
                    <a:pt x="20611" y="62226"/>
                    <a:pt x="23196" y="59671"/>
                    <a:pt x="24448" y="56461"/>
                  </a:cubicBezTo>
                  <a:cubicBezTo>
                    <a:pt x="25580" y="53556"/>
                    <a:pt x="25539" y="50312"/>
                    <a:pt x="26548" y="47359"/>
                  </a:cubicBezTo>
                  <a:cubicBezTo>
                    <a:pt x="27371" y="44956"/>
                    <a:pt x="28857" y="42837"/>
                    <a:pt x="29879" y="40509"/>
                  </a:cubicBezTo>
                  <a:cubicBezTo>
                    <a:pt x="34228" y="30594"/>
                    <a:pt x="29624" y="18496"/>
                    <a:pt x="33886" y="8544"/>
                  </a:cubicBezTo>
                  <a:lnTo>
                    <a:pt x="33886" y="8544"/>
                  </a:lnTo>
                  <a:cubicBezTo>
                    <a:pt x="28609" y="13070"/>
                    <a:pt x="24198" y="18991"/>
                    <a:pt x="22972" y="25834"/>
                  </a:cubicBezTo>
                  <a:cubicBezTo>
                    <a:pt x="22443" y="28780"/>
                    <a:pt x="22518" y="31805"/>
                    <a:pt x="22026" y="34753"/>
                  </a:cubicBezTo>
                  <a:cubicBezTo>
                    <a:pt x="21327" y="38967"/>
                    <a:pt x="19489" y="42912"/>
                    <a:pt x="18653" y="47097"/>
                  </a:cubicBezTo>
                  <a:cubicBezTo>
                    <a:pt x="18070" y="49993"/>
                    <a:pt x="17978" y="52965"/>
                    <a:pt x="18376" y="55891"/>
                  </a:cubicBezTo>
                  <a:cubicBezTo>
                    <a:pt x="18805" y="59056"/>
                    <a:pt x="18987" y="65561"/>
                    <a:pt x="18882" y="65612"/>
                  </a:cubicBezTo>
                  <a:cubicBezTo>
                    <a:pt x="15396" y="67411"/>
                    <a:pt x="11847" y="69101"/>
                    <a:pt x="8652" y="71397"/>
                  </a:cubicBezTo>
                  <a:cubicBezTo>
                    <a:pt x="8515" y="71496"/>
                    <a:pt x="8376" y="71594"/>
                    <a:pt x="8242" y="71698"/>
                  </a:cubicBezTo>
                  <a:cubicBezTo>
                    <a:pt x="4006" y="74848"/>
                    <a:pt x="386" y="79405"/>
                    <a:pt x="44" y="84849"/>
                  </a:cubicBezTo>
                  <a:cubicBezTo>
                    <a:pt x="1" y="85537"/>
                    <a:pt x="17" y="86228"/>
                    <a:pt x="93" y="86913"/>
                  </a:cubicBezTo>
                  <a:cubicBezTo>
                    <a:pt x="117" y="87148"/>
                    <a:pt x="312" y="87265"/>
                    <a:pt x="498" y="87265"/>
                  </a:cubicBezTo>
                  <a:cubicBezTo>
                    <a:pt x="685" y="87265"/>
                    <a:pt x="862" y="87145"/>
                    <a:pt x="838" y="86905"/>
                  </a:cubicBezTo>
                  <a:cubicBezTo>
                    <a:pt x="695" y="85565"/>
                    <a:pt x="785" y="84257"/>
                    <a:pt x="1061" y="82990"/>
                  </a:cubicBezTo>
                  <a:cubicBezTo>
                    <a:pt x="2070" y="82653"/>
                    <a:pt x="3142" y="82582"/>
                    <a:pt x="4232" y="82582"/>
                  </a:cubicBezTo>
                  <a:cubicBezTo>
                    <a:pt x="5032" y="82582"/>
                    <a:pt x="5843" y="82620"/>
                    <a:pt x="6647" y="82620"/>
                  </a:cubicBezTo>
                  <a:cubicBezTo>
                    <a:pt x="7132" y="82620"/>
                    <a:pt x="7616" y="82607"/>
                    <a:pt x="8093" y="82562"/>
                  </a:cubicBezTo>
                  <a:cubicBezTo>
                    <a:pt x="9806" y="82398"/>
                    <a:pt x="11452" y="81832"/>
                    <a:pt x="13150" y="81553"/>
                  </a:cubicBezTo>
                  <a:cubicBezTo>
                    <a:pt x="14411" y="81345"/>
                    <a:pt x="15685" y="81299"/>
                    <a:pt x="16963" y="81299"/>
                  </a:cubicBezTo>
                  <a:cubicBezTo>
                    <a:pt x="17838" y="81299"/>
                    <a:pt x="18715" y="81320"/>
                    <a:pt x="19590" y="81326"/>
                  </a:cubicBezTo>
                  <a:cubicBezTo>
                    <a:pt x="19773" y="81328"/>
                    <a:pt x="19956" y="81328"/>
                    <a:pt x="20139" y="81328"/>
                  </a:cubicBezTo>
                  <a:cubicBezTo>
                    <a:pt x="25844" y="81328"/>
                    <a:pt x="31598" y="80644"/>
                    <a:pt x="36947" y="78662"/>
                  </a:cubicBezTo>
                  <a:cubicBezTo>
                    <a:pt x="39099" y="77862"/>
                    <a:pt x="41181" y="76856"/>
                    <a:pt x="43385" y="76216"/>
                  </a:cubicBezTo>
                  <a:cubicBezTo>
                    <a:pt x="45239" y="75679"/>
                    <a:pt x="47157" y="75408"/>
                    <a:pt x="49082" y="75408"/>
                  </a:cubicBezTo>
                  <a:cubicBezTo>
                    <a:pt x="49512" y="75408"/>
                    <a:pt x="49943" y="75422"/>
                    <a:pt x="50373" y="75449"/>
                  </a:cubicBezTo>
                  <a:cubicBezTo>
                    <a:pt x="45094" y="72978"/>
                    <a:pt x="39236" y="71542"/>
                    <a:pt x="33428" y="71542"/>
                  </a:cubicBezTo>
                  <a:cubicBezTo>
                    <a:pt x="29874" y="71542"/>
                    <a:pt x="26340" y="72080"/>
                    <a:pt x="22969" y="73248"/>
                  </a:cubicBezTo>
                  <a:cubicBezTo>
                    <a:pt x="20789" y="74000"/>
                    <a:pt x="18677" y="75012"/>
                    <a:pt x="16405" y="75414"/>
                  </a:cubicBezTo>
                  <a:cubicBezTo>
                    <a:pt x="14712" y="75717"/>
                    <a:pt x="12975" y="75669"/>
                    <a:pt x="11265" y="75839"/>
                  </a:cubicBezTo>
                  <a:cubicBezTo>
                    <a:pt x="8979" y="76067"/>
                    <a:pt x="6699" y="76699"/>
                    <a:pt x="4762" y="77933"/>
                  </a:cubicBezTo>
                  <a:cubicBezTo>
                    <a:pt x="3542" y="78707"/>
                    <a:pt x="2465" y="79739"/>
                    <a:pt x="1679" y="80946"/>
                  </a:cubicBezTo>
                  <a:cubicBezTo>
                    <a:pt x="2938" y="77701"/>
                    <a:pt x="5363" y="74860"/>
                    <a:pt x="8088" y="72736"/>
                  </a:cubicBezTo>
                  <a:cubicBezTo>
                    <a:pt x="8286" y="72584"/>
                    <a:pt x="8483" y="72431"/>
                    <a:pt x="8685" y="72287"/>
                  </a:cubicBezTo>
                  <a:cubicBezTo>
                    <a:pt x="11946" y="69869"/>
                    <a:pt x="15626" y="68126"/>
                    <a:pt x="19233" y="66268"/>
                  </a:cubicBezTo>
                  <a:cubicBezTo>
                    <a:pt x="21714" y="67574"/>
                    <a:pt x="24520" y="68229"/>
                    <a:pt x="27327" y="68229"/>
                  </a:cubicBezTo>
                  <a:cubicBezTo>
                    <a:pt x="30181" y="68229"/>
                    <a:pt x="33035" y="67551"/>
                    <a:pt x="35546" y="66189"/>
                  </a:cubicBezTo>
                  <a:cubicBezTo>
                    <a:pt x="37450" y="65154"/>
                    <a:pt x="39140" y="63776"/>
                    <a:pt x="40996" y="62655"/>
                  </a:cubicBezTo>
                  <a:cubicBezTo>
                    <a:pt x="42987" y="61456"/>
                    <a:pt x="45158" y="60561"/>
                    <a:pt x="47095" y="59276"/>
                  </a:cubicBezTo>
                  <a:cubicBezTo>
                    <a:pt x="53320" y="55150"/>
                    <a:pt x="56277" y="47689"/>
                    <a:pt x="60828" y="41770"/>
                  </a:cubicBezTo>
                  <a:cubicBezTo>
                    <a:pt x="62045" y="40188"/>
                    <a:pt x="63434" y="38673"/>
                    <a:pt x="65216" y="37775"/>
                  </a:cubicBezTo>
                  <a:lnTo>
                    <a:pt x="65216" y="37775"/>
                  </a:lnTo>
                  <a:cubicBezTo>
                    <a:pt x="61488" y="38031"/>
                    <a:pt x="57544" y="38355"/>
                    <a:pt x="54489" y="40515"/>
                  </a:cubicBezTo>
                  <a:cubicBezTo>
                    <a:pt x="52764" y="41737"/>
                    <a:pt x="51464" y="43451"/>
                    <a:pt x="49982" y="44956"/>
                  </a:cubicBezTo>
                  <a:cubicBezTo>
                    <a:pt x="47062" y="47913"/>
                    <a:pt x="43435" y="50051"/>
                    <a:pt x="40187" y="52639"/>
                  </a:cubicBezTo>
                  <a:cubicBezTo>
                    <a:pt x="36858" y="55295"/>
                    <a:pt x="33926" y="58431"/>
                    <a:pt x="30537" y="61008"/>
                  </a:cubicBezTo>
                  <a:cubicBezTo>
                    <a:pt x="27643" y="63209"/>
                    <a:pt x="24287" y="65020"/>
                    <a:pt x="20718" y="65489"/>
                  </a:cubicBezTo>
                  <a:cubicBezTo>
                    <a:pt x="21610" y="65016"/>
                    <a:pt x="22491" y="64524"/>
                    <a:pt x="23356" y="64011"/>
                  </a:cubicBezTo>
                  <a:cubicBezTo>
                    <a:pt x="25733" y="62599"/>
                    <a:pt x="28018" y="60983"/>
                    <a:pt x="29948" y="58993"/>
                  </a:cubicBezTo>
                  <a:cubicBezTo>
                    <a:pt x="31114" y="57794"/>
                    <a:pt x="32095" y="56468"/>
                    <a:pt x="32928" y="55049"/>
                  </a:cubicBezTo>
                  <a:cubicBezTo>
                    <a:pt x="33573" y="53946"/>
                    <a:pt x="34132" y="52783"/>
                    <a:pt x="34615" y="51584"/>
                  </a:cubicBezTo>
                  <a:cubicBezTo>
                    <a:pt x="35129" y="50307"/>
                    <a:pt x="35591" y="49011"/>
                    <a:pt x="36019" y="47699"/>
                  </a:cubicBezTo>
                  <a:cubicBezTo>
                    <a:pt x="36347" y="47342"/>
                    <a:pt x="36593" y="46848"/>
                    <a:pt x="36843" y="46423"/>
                  </a:cubicBezTo>
                  <a:cubicBezTo>
                    <a:pt x="38664" y="43294"/>
                    <a:pt x="42836" y="42392"/>
                    <a:pt x="45234" y="39682"/>
                  </a:cubicBezTo>
                  <a:cubicBezTo>
                    <a:pt x="47867" y="36708"/>
                    <a:pt x="47842" y="32254"/>
                    <a:pt x="49592" y="28690"/>
                  </a:cubicBezTo>
                  <a:cubicBezTo>
                    <a:pt x="52754" y="22242"/>
                    <a:pt x="60934" y="19927"/>
                    <a:pt x="65292" y="14216"/>
                  </a:cubicBezTo>
                  <a:cubicBezTo>
                    <a:pt x="68350" y="10206"/>
                    <a:pt x="69191" y="4986"/>
                    <a:pt x="699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40"/>
            <p:cNvSpPr/>
            <p:nvPr/>
          </p:nvSpPr>
          <p:spPr>
            <a:xfrm rot="3404494" flipH="1">
              <a:off x="-1112837" y="3008327"/>
              <a:ext cx="967203" cy="172958"/>
            </a:xfrm>
            <a:custGeom>
              <a:avLst/>
              <a:gdLst/>
              <a:ahLst/>
              <a:cxnLst/>
              <a:rect l="l" t="t" r="r" b="b"/>
              <a:pathLst>
                <a:path w="42545" h="7608" extrusionOk="0">
                  <a:moveTo>
                    <a:pt x="27585" y="0"/>
                  </a:moveTo>
                  <a:cubicBezTo>
                    <a:pt x="27087" y="0"/>
                    <a:pt x="26590" y="39"/>
                    <a:pt x="26092" y="137"/>
                  </a:cubicBezTo>
                  <a:cubicBezTo>
                    <a:pt x="24237" y="499"/>
                    <a:pt x="22639" y="1508"/>
                    <a:pt x="21038" y="2356"/>
                  </a:cubicBezTo>
                  <a:cubicBezTo>
                    <a:pt x="19451" y="3256"/>
                    <a:pt x="17742" y="3855"/>
                    <a:pt x="15913" y="3962"/>
                  </a:cubicBezTo>
                  <a:cubicBezTo>
                    <a:pt x="14105" y="4118"/>
                    <a:pt x="12266" y="3984"/>
                    <a:pt x="10427" y="4169"/>
                  </a:cubicBezTo>
                  <a:cubicBezTo>
                    <a:pt x="6722" y="4490"/>
                    <a:pt x="3531" y="6525"/>
                    <a:pt x="46" y="7594"/>
                  </a:cubicBezTo>
                  <a:lnTo>
                    <a:pt x="46" y="7594"/>
                  </a:lnTo>
                  <a:cubicBezTo>
                    <a:pt x="3549" y="6684"/>
                    <a:pt x="6793" y="4702"/>
                    <a:pt x="10452" y="4453"/>
                  </a:cubicBezTo>
                  <a:cubicBezTo>
                    <a:pt x="12263" y="4313"/>
                    <a:pt x="14095" y="4438"/>
                    <a:pt x="15939" y="4300"/>
                  </a:cubicBezTo>
                  <a:cubicBezTo>
                    <a:pt x="17792" y="4205"/>
                    <a:pt x="19604" y="3587"/>
                    <a:pt x="21214" y="2684"/>
                  </a:cubicBezTo>
                  <a:cubicBezTo>
                    <a:pt x="22824" y="1817"/>
                    <a:pt x="24389" y="822"/>
                    <a:pt x="26157" y="469"/>
                  </a:cubicBezTo>
                  <a:cubicBezTo>
                    <a:pt x="26643" y="368"/>
                    <a:pt x="27133" y="330"/>
                    <a:pt x="27626" y="330"/>
                  </a:cubicBezTo>
                  <a:cubicBezTo>
                    <a:pt x="28925" y="330"/>
                    <a:pt x="30246" y="598"/>
                    <a:pt x="31570" y="702"/>
                  </a:cubicBezTo>
                  <a:cubicBezTo>
                    <a:pt x="33072" y="851"/>
                    <a:pt x="34579" y="926"/>
                    <a:pt x="36086" y="926"/>
                  </a:cubicBezTo>
                  <a:cubicBezTo>
                    <a:pt x="38245" y="926"/>
                    <a:pt x="40403" y="773"/>
                    <a:pt x="42544" y="469"/>
                  </a:cubicBezTo>
                  <a:lnTo>
                    <a:pt x="42544" y="469"/>
                  </a:lnTo>
                  <a:cubicBezTo>
                    <a:pt x="40842" y="638"/>
                    <a:pt x="39134" y="735"/>
                    <a:pt x="37426" y="735"/>
                  </a:cubicBezTo>
                  <a:cubicBezTo>
                    <a:pt x="37306" y="735"/>
                    <a:pt x="37186" y="735"/>
                    <a:pt x="37065" y="734"/>
                  </a:cubicBezTo>
                  <a:cubicBezTo>
                    <a:pt x="35239" y="734"/>
                    <a:pt x="33414" y="628"/>
                    <a:pt x="31599" y="418"/>
                  </a:cubicBezTo>
                  <a:cubicBezTo>
                    <a:pt x="30271" y="280"/>
                    <a:pt x="28929" y="0"/>
                    <a:pt x="27585" y="0"/>
                  </a:cubicBezTo>
                  <a:close/>
                  <a:moveTo>
                    <a:pt x="46" y="7594"/>
                  </a:moveTo>
                  <a:lnTo>
                    <a:pt x="46" y="7594"/>
                  </a:lnTo>
                  <a:cubicBezTo>
                    <a:pt x="31" y="7598"/>
                    <a:pt x="15" y="7602"/>
                    <a:pt x="0" y="7606"/>
                  </a:cubicBezTo>
                  <a:lnTo>
                    <a:pt x="2" y="7607"/>
                  </a:lnTo>
                  <a:cubicBezTo>
                    <a:pt x="16" y="7603"/>
                    <a:pt x="31" y="7598"/>
                    <a:pt x="46" y="759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 name="Google Shape;1063;p40"/>
            <p:cNvSpPr/>
            <p:nvPr/>
          </p:nvSpPr>
          <p:spPr>
            <a:xfrm rot="3404494" flipH="1">
              <a:off x="-804969" y="2147963"/>
              <a:ext cx="849625" cy="609671"/>
            </a:xfrm>
            <a:custGeom>
              <a:avLst/>
              <a:gdLst/>
              <a:ahLst/>
              <a:cxnLst/>
              <a:rect l="l" t="t" r="r" b="b"/>
              <a:pathLst>
                <a:path w="37373" h="26818" extrusionOk="0">
                  <a:moveTo>
                    <a:pt x="37373" y="1"/>
                  </a:moveTo>
                  <a:cubicBezTo>
                    <a:pt x="33400" y="1397"/>
                    <a:pt x="31803" y="5731"/>
                    <a:pt x="29069" y="8551"/>
                  </a:cubicBezTo>
                  <a:cubicBezTo>
                    <a:pt x="27677" y="9982"/>
                    <a:pt x="26011" y="11143"/>
                    <a:pt x="24172" y="11918"/>
                  </a:cubicBezTo>
                  <a:cubicBezTo>
                    <a:pt x="23254" y="12318"/>
                    <a:pt x="22303" y="12667"/>
                    <a:pt x="21390" y="13127"/>
                  </a:cubicBezTo>
                  <a:cubicBezTo>
                    <a:pt x="13865" y="17060"/>
                    <a:pt x="17341" y="26747"/>
                    <a:pt x="1666" y="26747"/>
                  </a:cubicBezTo>
                  <a:cubicBezTo>
                    <a:pt x="1134" y="26747"/>
                    <a:pt x="578" y="26736"/>
                    <a:pt x="0" y="26713"/>
                  </a:cubicBezTo>
                  <a:lnTo>
                    <a:pt x="0" y="26713"/>
                  </a:lnTo>
                  <a:cubicBezTo>
                    <a:pt x="972" y="26784"/>
                    <a:pt x="1880" y="26817"/>
                    <a:pt x="2728" y="26817"/>
                  </a:cubicBezTo>
                  <a:cubicBezTo>
                    <a:pt x="17173" y="26817"/>
                    <a:pt x="14523" y="17084"/>
                    <a:pt x="21553" y="13443"/>
                  </a:cubicBezTo>
                  <a:cubicBezTo>
                    <a:pt x="22437" y="12991"/>
                    <a:pt x="23380" y="12639"/>
                    <a:pt x="24308" y="12229"/>
                  </a:cubicBezTo>
                  <a:cubicBezTo>
                    <a:pt x="26175" y="11422"/>
                    <a:pt x="27892" y="10240"/>
                    <a:pt x="29276" y="8749"/>
                  </a:cubicBezTo>
                  <a:cubicBezTo>
                    <a:pt x="32008" y="5845"/>
                    <a:pt x="33450" y="1562"/>
                    <a:pt x="373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 name="Google Shape;1064;p40"/>
            <p:cNvSpPr/>
            <p:nvPr/>
          </p:nvSpPr>
          <p:spPr>
            <a:xfrm rot="3404494" flipH="1">
              <a:off x="-45993" y="2009804"/>
              <a:ext cx="275350" cy="1114153"/>
            </a:xfrm>
            <a:custGeom>
              <a:avLst/>
              <a:gdLst/>
              <a:ahLst/>
              <a:cxnLst/>
              <a:rect l="l" t="t" r="r" b="b"/>
              <a:pathLst>
                <a:path w="12112" h="49009" extrusionOk="0">
                  <a:moveTo>
                    <a:pt x="12112" y="1"/>
                  </a:moveTo>
                  <a:lnTo>
                    <a:pt x="12112" y="1"/>
                  </a:lnTo>
                  <a:cubicBezTo>
                    <a:pt x="7253" y="4784"/>
                    <a:pt x="8885" y="12206"/>
                    <a:pt x="7688" y="18280"/>
                  </a:cubicBezTo>
                  <a:cubicBezTo>
                    <a:pt x="6834" y="22479"/>
                    <a:pt x="4411" y="26121"/>
                    <a:pt x="2961" y="30128"/>
                  </a:cubicBezTo>
                  <a:cubicBezTo>
                    <a:pt x="2589" y="31139"/>
                    <a:pt x="2303" y="32179"/>
                    <a:pt x="2103" y="33237"/>
                  </a:cubicBezTo>
                  <a:cubicBezTo>
                    <a:pt x="1688" y="35354"/>
                    <a:pt x="1871" y="37516"/>
                    <a:pt x="1830" y="39651"/>
                  </a:cubicBezTo>
                  <a:cubicBezTo>
                    <a:pt x="1774" y="42838"/>
                    <a:pt x="1159" y="45991"/>
                    <a:pt x="18" y="48967"/>
                  </a:cubicBezTo>
                  <a:lnTo>
                    <a:pt x="18" y="48967"/>
                  </a:lnTo>
                  <a:cubicBezTo>
                    <a:pt x="1267" y="46017"/>
                    <a:pt x="1961" y="42859"/>
                    <a:pt x="2063" y="39656"/>
                  </a:cubicBezTo>
                  <a:cubicBezTo>
                    <a:pt x="2134" y="37532"/>
                    <a:pt x="2002" y="35386"/>
                    <a:pt x="2417" y="33295"/>
                  </a:cubicBezTo>
                  <a:cubicBezTo>
                    <a:pt x="3427" y="28018"/>
                    <a:pt x="7005" y="23642"/>
                    <a:pt x="8018" y="18347"/>
                  </a:cubicBezTo>
                  <a:cubicBezTo>
                    <a:pt x="9039" y="13125"/>
                    <a:pt x="7889" y="7521"/>
                    <a:pt x="10289" y="2609"/>
                  </a:cubicBezTo>
                  <a:cubicBezTo>
                    <a:pt x="10755" y="1650"/>
                    <a:pt x="11371" y="770"/>
                    <a:pt x="12112" y="1"/>
                  </a:cubicBezTo>
                  <a:close/>
                  <a:moveTo>
                    <a:pt x="18" y="48967"/>
                  </a:moveTo>
                  <a:lnTo>
                    <a:pt x="18" y="48967"/>
                  </a:lnTo>
                  <a:cubicBezTo>
                    <a:pt x="12" y="48981"/>
                    <a:pt x="6" y="48995"/>
                    <a:pt x="1" y="49008"/>
                  </a:cubicBezTo>
                  <a:lnTo>
                    <a:pt x="2" y="49008"/>
                  </a:lnTo>
                  <a:cubicBezTo>
                    <a:pt x="8" y="48995"/>
                    <a:pt x="13" y="48981"/>
                    <a:pt x="18" y="48967"/>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 name="Google Shape;1065;p40"/>
            <p:cNvSpPr/>
            <p:nvPr/>
          </p:nvSpPr>
          <p:spPr>
            <a:xfrm rot="3404494" flipH="1">
              <a:off x="-324394" y="1433353"/>
              <a:ext cx="698082" cy="942355"/>
            </a:xfrm>
            <a:custGeom>
              <a:avLst/>
              <a:gdLst/>
              <a:ahLst/>
              <a:cxnLst/>
              <a:rect l="l" t="t" r="r" b="b"/>
              <a:pathLst>
                <a:path w="30707" h="41452" extrusionOk="0">
                  <a:moveTo>
                    <a:pt x="30707" y="0"/>
                  </a:moveTo>
                  <a:lnTo>
                    <a:pt x="30707" y="0"/>
                  </a:lnTo>
                  <a:cubicBezTo>
                    <a:pt x="28483" y="2592"/>
                    <a:pt x="26220" y="5274"/>
                    <a:pt x="23209" y="6961"/>
                  </a:cubicBezTo>
                  <a:cubicBezTo>
                    <a:pt x="17505" y="9943"/>
                    <a:pt x="11849" y="8623"/>
                    <a:pt x="10026" y="16546"/>
                  </a:cubicBezTo>
                  <a:cubicBezTo>
                    <a:pt x="9244" y="19877"/>
                    <a:pt x="9360" y="23468"/>
                    <a:pt x="7524" y="26430"/>
                  </a:cubicBezTo>
                  <a:cubicBezTo>
                    <a:pt x="6902" y="27387"/>
                    <a:pt x="6067" y="28145"/>
                    <a:pt x="5200" y="28889"/>
                  </a:cubicBezTo>
                  <a:cubicBezTo>
                    <a:pt x="1418" y="31973"/>
                    <a:pt x="1810" y="37313"/>
                    <a:pt x="1" y="41451"/>
                  </a:cubicBezTo>
                  <a:cubicBezTo>
                    <a:pt x="1952" y="37403"/>
                    <a:pt x="1611" y="32111"/>
                    <a:pt x="5390" y="29104"/>
                  </a:cubicBezTo>
                  <a:cubicBezTo>
                    <a:pt x="6279" y="28370"/>
                    <a:pt x="7158" y="27584"/>
                    <a:pt x="7793" y="26605"/>
                  </a:cubicBezTo>
                  <a:cubicBezTo>
                    <a:pt x="9677" y="23626"/>
                    <a:pt x="9601" y="19929"/>
                    <a:pt x="10388" y="16631"/>
                  </a:cubicBezTo>
                  <a:cubicBezTo>
                    <a:pt x="12050" y="8939"/>
                    <a:pt x="17829" y="10199"/>
                    <a:pt x="23324" y="7166"/>
                  </a:cubicBezTo>
                  <a:cubicBezTo>
                    <a:pt x="26334" y="5426"/>
                    <a:pt x="28567" y="2671"/>
                    <a:pt x="307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66" name="Google Shape;1066;p40"/>
          <p:cNvGrpSpPr/>
          <p:nvPr/>
        </p:nvGrpSpPr>
        <p:grpSpPr>
          <a:xfrm rot="7446105">
            <a:off x="-353361" y="2618206"/>
            <a:ext cx="1857731" cy="1020897"/>
            <a:chOff x="1531525" y="4034800"/>
            <a:chExt cx="1111475" cy="610800"/>
          </a:xfrm>
        </p:grpSpPr>
        <p:sp>
          <p:nvSpPr>
            <p:cNvPr id="1067" name="Google Shape;1067;p40"/>
            <p:cNvSpPr/>
            <p:nvPr/>
          </p:nvSpPr>
          <p:spPr>
            <a:xfrm>
              <a:off x="1717125" y="4239250"/>
              <a:ext cx="925875" cy="209800"/>
            </a:xfrm>
            <a:custGeom>
              <a:avLst/>
              <a:gdLst/>
              <a:ahLst/>
              <a:cxnLst/>
              <a:rect l="l" t="t" r="r" b="b"/>
              <a:pathLst>
                <a:path w="37035" h="8392" extrusionOk="0">
                  <a:moveTo>
                    <a:pt x="232" y="1"/>
                  </a:moveTo>
                  <a:cubicBezTo>
                    <a:pt x="105" y="1"/>
                    <a:pt x="0" y="167"/>
                    <a:pt x="128" y="254"/>
                  </a:cubicBezTo>
                  <a:cubicBezTo>
                    <a:pt x="378" y="422"/>
                    <a:pt x="630" y="589"/>
                    <a:pt x="884" y="754"/>
                  </a:cubicBezTo>
                  <a:cubicBezTo>
                    <a:pt x="2943" y="2100"/>
                    <a:pt x="5101" y="3292"/>
                    <a:pt x="7335" y="4321"/>
                  </a:cubicBezTo>
                  <a:cubicBezTo>
                    <a:pt x="9558" y="5345"/>
                    <a:pt x="11859" y="6190"/>
                    <a:pt x="14217" y="6849"/>
                  </a:cubicBezTo>
                  <a:cubicBezTo>
                    <a:pt x="16643" y="7529"/>
                    <a:pt x="19126" y="7988"/>
                    <a:pt x="21636" y="8221"/>
                  </a:cubicBezTo>
                  <a:cubicBezTo>
                    <a:pt x="22857" y="8335"/>
                    <a:pt x="24083" y="8391"/>
                    <a:pt x="25309" y="8391"/>
                  </a:cubicBezTo>
                  <a:cubicBezTo>
                    <a:pt x="26655" y="8391"/>
                    <a:pt x="28001" y="8323"/>
                    <a:pt x="29341" y="8186"/>
                  </a:cubicBezTo>
                  <a:cubicBezTo>
                    <a:pt x="31899" y="7924"/>
                    <a:pt x="34424" y="7394"/>
                    <a:pt x="36870" y="6604"/>
                  </a:cubicBezTo>
                  <a:cubicBezTo>
                    <a:pt x="37034" y="6551"/>
                    <a:pt x="36967" y="6318"/>
                    <a:pt x="36820" y="6318"/>
                  </a:cubicBezTo>
                  <a:cubicBezTo>
                    <a:pt x="36804" y="6318"/>
                    <a:pt x="36787" y="6321"/>
                    <a:pt x="36770" y="6327"/>
                  </a:cubicBezTo>
                  <a:cubicBezTo>
                    <a:pt x="36468" y="6423"/>
                    <a:pt x="36165" y="6518"/>
                    <a:pt x="35861" y="6607"/>
                  </a:cubicBezTo>
                  <a:cubicBezTo>
                    <a:pt x="33410" y="7331"/>
                    <a:pt x="30882" y="7782"/>
                    <a:pt x="28334" y="7981"/>
                  </a:cubicBezTo>
                  <a:cubicBezTo>
                    <a:pt x="27329" y="8058"/>
                    <a:pt x="26322" y="8096"/>
                    <a:pt x="25315" y="8096"/>
                  </a:cubicBezTo>
                  <a:cubicBezTo>
                    <a:pt x="23764" y="8096"/>
                    <a:pt x="22214" y="8005"/>
                    <a:pt x="20672" y="7824"/>
                  </a:cubicBezTo>
                  <a:cubicBezTo>
                    <a:pt x="18217" y="7532"/>
                    <a:pt x="15793" y="7027"/>
                    <a:pt x="13427" y="6315"/>
                  </a:cubicBezTo>
                  <a:cubicBezTo>
                    <a:pt x="11099" y="5616"/>
                    <a:pt x="8828" y="4723"/>
                    <a:pt x="6640" y="3667"/>
                  </a:cubicBezTo>
                  <a:cubicBezTo>
                    <a:pt x="4447" y="2608"/>
                    <a:pt x="2336" y="1393"/>
                    <a:pt x="320" y="29"/>
                  </a:cubicBezTo>
                  <a:cubicBezTo>
                    <a:pt x="291" y="9"/>
                    <a:pt x="261" y="1"/>
                    <a:pt x="2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40"/>
            <p:cNvSpPr/>
            <p:nvPr/>
          </p:nvSpPr>
          <p:spPr>
            <a:xfrm>
              <a:off x="1531525" y="4089125"/>
              <a:ext cx="238175" cy="181900"/>
            </a:xfrm>
            <a:custGeom>
              <a:avLst/>
              <a:gdLst/>
              <a:ahLst/>
              <a:cxnLst/>
              <a:rect l="l" t="t" r="r" b="b"/>
              <a:pathLst>
                <a:path w="9527" h="7276" extrusionOk="0">
                  <a:moveTo>
                    <a:pt x="0" y="1"/>
                  </a:moveTo>
                  <a:lnTo>
                    <a:pt x="0" y="1"/>
                  </a:lnTo>
                  <a:cubicBezTo>
                    <a:pt x="849" y="3984"/>
                    <a:pt x="5049" y="7275"/>
                    <a:pt x="9122" y="7275"/>
                  </a:cubicBezTo>
                  <a:cubicBezTo>
                    <a:pt x="9257" y="7275"/>
                    <a:pt x="9392" y="7271"/>
                    <a:pt x="9527" y="7264"/>
                  </a:cubicBezTo>
                  <a:cubicBezTo>
                    <a:pt x="8011" y="3561"/>
                    <a:pt x="3982" y="469"/>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40"/>
            <p:cNvSpPr/>
            <p:nvPr/>
          </p:nvSpPr>
          <p:spPr>
            <a:xfrm>
              <a:off x="1610225" y="4311925"/>
              <a:ext cx="263525" cy="126050"/>
            </a:xfrm>
            <a:custGeom>
              <a:avLst/>
              <a:gdLst/>
              <a:ahLst/>
              <a:cxnLst/>
              <a:rect l="l" t="t" r="r" b="b"/>
              <a:pathLst>
                <a:path w="10541" h="5042" extrusionOk="0">
                  <a:moveTo>
                    <a:pt x="7515" y="0"/>
                  </a:moveTo>
                  <a:cubicBezTo>
                    <a:pt x="4322" y="0"/>
                    <a:pt x="1016" y="2003"/>
                    <a:pt x="0" y="5036"/>
                  </a:cubicBezTo>
                  <a:cubicBezTo>
                    <a:pt x="132" y="5040"/>
                    <a:pt x="264" y="5042"/>
                    <a:pt x="396" y="5042"/>
                  </a:cubicBezTo>
                  <a:cubicBezTo>
                    <a:pt x="4100" y="5042"/>
                    <a:pt x="8001" y="3359"/>
                    <a:pt x="10541" y="683"/>
                  </a:cubicBezTo>
                  <a:cubicBezTo>
                    <a:pt x="9601" y="217"/>
                    <a:pt x="8565" y="0"/>
                    <a:pt x="75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40"/>
            <p:cNvSpPr/>
            <p:nvPr/>
          </p:nvSpPr>
          <p:spPr>
            <a:xfrm>
              <a:off x="1711725" y="4034800"/>
              <a:ext cx="164025" cy="294225"/>
            </a:xfrm>
            <a:custGeom>
              <a:avLst/>
              <a:gdLst/>
              <a:ahLst/>
              <a:cxnLst/>
              <a:rect l="l" t="t" r="r" b="b"/>
              <a:pathLst>
                <a:path w="6561" h="11769" extrusionOk="0">
                  <a:moveTo>
                    <a:pt x="1735" y="1"/>
                  </a:moveTo>
                  <a:lnTo>
                    <a:pt x="1735" y="1"/>
                  </a:lnTo>
                  <a:cubicBezTo>
                    <a:pt x="1" y="4173"/>
                    <a:pt x="2324" y="9974"/>
                    <a:pt x="6481" y="11768"/>
                  </a:cubicBezTo>
                  <a:cubicBezTo>
                    <a:pt x="6561" y="7696"/>
                    <a:pt x="4605" y="2889"/>
                    <a:pt x="17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40"/>
            <p:cNvSpPr/>
            <p:nvPr/>
          </p:nvSpPr>
          <p:spPr>
            <a:xfrm>
              <a:off x="1753050" y="4376425"/>
              <a:ext cx="263575" cy="126050"/>
            </a:xfrm>
            <a:custGeom>
              <a:avLst/>
              <a:gdLst/>
              <a:ahLst/>
              <a:cxnLst/>
              <a:rect l="l" t="t" r="r" b="b"/>
              <a:pathLst>
                <a:path w="10543" h="5042" extrusionOk="0">
                  <a:moveTo>
                    <a:pt x="7517" y="0"/>
                  </a:moveTo>
                  <a:cubicBezTo>
                    <a:pt x="4324" y="0"/>
                    <a:pt x="1017" y="2003"/>
                    <a:pt x="0" y="5035"/>
                  </a:cubicBezTo>
                  <a:cubicBezTo>
                    <a:pt x="132" y="5039"/>
                    <a:pt x="264" y="5042"/>
                    <a:pt x="396" y="5042"/>
                  </a:cubicBezTo>
                  <a:cubicBezTo>
                    <a:pt x="4102" y="5042"/>
                    <a:pt x="8003" y="3359"/>
                    <a:pt x="10542" y="683"/>
                  </a:cubicBezTo>
                  <a:cubicBezTo>
                    <a:pt x="9603" y="216"/>
                    <a:pt x="8566" y="0"/>
                    <a:pt x="75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40"/>
            <p:cNvSpPr/>
            <p:nvPr/>
          </p:nvSpPr>
          <p:spPr>
            <a:xfrm>
              <a:off x="1854600" y="4099300"/>
              <a:ext cx="164025" cy="294200"/>
            </a:xfrm>
            <a:custGeom>
              <a:avLst/>
              <a:gdLst/>
              <a:ahLst/>
              <a:cxnLst/>
              <a:rect l="l" t="t" r="r" b="b"/>
              <a:pathLst>
                <a:path w="6561" h="11768" extrusionOk="0">
                  <a:moveTo>
                    <a:pt x="1734" y="0"/>
                  </a:moveTo>
                  <a:cubicBezTo>
                    <a:pt x="0" y="4172"/>
                    <a:pt x="2323" y="9974"/>
                    <a:pt x="6480" y="11768"/>
                  </a:cubicBezTo>
                  <a:cubicBezTo>
                    <a:pt x="6560" y="7696"/>
                    <a:pt x="4604" y="2889"/>
                    <a:pt x="17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 name="Google Shape;1073;p40"/>
            <p:cNvSpPr/>
            <p:nvPr/>
          </p:nvSpPr>
          <p:spPr>
            <a:xfrm>
              <a:off x="1944225" y="4425550"/>
              <a:ext cx="237650" cy="163225"/>
            </a:xfrm>
            <a:custGeom>
              <a:avLst/>
              <a:gdLst/>
              <a:ahLst/>
              <a:cxnLst/>
              <a:rect l="l" t="t" r="r" b="b"/>
              <a:pathLst>
                <a:path w="9506" h="6529" extrusionOk="0">
                  <a:moveTo>
                    <a:pt x="7799" y="0"/>
                  </a:moveTo>
                  <a:cubicBezTo>
                    <a:pt x="4166" y="0"/>
                    <a:pt x="474" y="2889"/>
                    <a:pt x="0" y="6529"/>
                  </a:cubicBezTo>
                  <a:cubicBezTo>
                    <a:pt x="3774" y="5913"/>
                    <a:pt x="7459" y="3452"/>
                    <a:pt x="9505" y="225"/>
                  </a:cubicBezTo>
                  <a:cubicBezTo>
                    <a:pt x="8946" y="72"/>
                    <a:pt x="8373" y="0"/>
                    <a:pt x="77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40"/>
            <p:cNvSpPr/>
            <p:nvPr/>
          </p:nvSpPr>
          <p:spPr>
            <a:xfrm>
              <a:off x="1986275" y="4165375"/>
              <a:ext cx="195600" cy="265825"/>
            </a:xfrm>
            <a:custGeom>
              <a:avLst/>
              <a:gdLst/>
              <a:ahLst/>
              <a:cxnLst/>
              <a:rect l="l" t="t" r="r" b="b"/>
              <a:pathLst>
                <a:path w="7824" h="10633" extrusionOk="0">
                  <a:moveTo>
                    <a:pt x="900" y="0"/>
                  </a:moveTo>
                  <a:cubicBezTo>
                    <a:pt x="1" y="4428"/>
                    <a:pt x="3399" y="9674"/>
                    <a:pt x="7823" y="10632"/>
                  </a:cubicBezTo>
                  <a:cubicBezTo>
                    <a:pt x="7118" y="6622"/>
                    <a:pt x="4273" y="2280"/>
                    <a:pt x="9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 name="Google Shape;1075;p40"/>
            <p:cNvSpPr/>
            <p:nvPr/>
          </p:nvSpPr>
          <p:spPr>
            <a:xfrm>
              <a:off x="2136650" y="4444125"/>
              <a:ext cx="214975" cy="189175"/>
            </a:xfrm>
            <a:custGeom>
              <a:avLst/>
              <a:gdLst/>
              <a:ahLst/>
              <a:cxnLst/>
              <a:rect l="l" t="t" r="r" b="b"/>
              <a:pathLst>
                <a:path w="8599" h="7567" extrusionOk="0">
                  <a:moveTo>
                    <a:pt x="7760" y="0"/>
                  </a:moveTo>
                  <a:cubicBezTo>
                    <a:pt x="3831" y="0"/>
                    <a:pt x="0" y="3600"/>
                    <a:pt x="16" y="7566"/>
                  </a:cubicBezTo>
                  <a:cubicBezTo>
                    <a:pt x="3674" y="6456"/>
                    <a:pt x="6997" y="3526"/>
                    <a:pt x="8598" y="56"/>
                  </a:cubicBezTo>
                  <a:cubicBezTo>
                    <a:pt x="8319" y="19"/>
                    <a:pt x="8040" y="0"/>
                    <a:pt x="77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40"/>
            <p:cNvSpPr/>
            <p:nvPr/>
          </p:nvSpPr>
          <p:spPr>
            <a:xfrm>
              <a:off x="2137150" y="4205050"/>
              <a:ext cx="214425" cy="240475"/>
            </a:xfrm>
            <a:custGeom>
              <a:avLst/>
              <a:gdLst/>
              <a:ahLst/>
              <a:cxnLst/>
              <a:rect l="l" t="t" r="r" b="b"/>
              <a:pathLst>
                <a:path w="8577" h="9619" extrusionOk="0">
                  <a:moveTo>
                    <a:pt x="302" y="1"/>
                  </a:moveTo>
                  <a:cubicBezTo>
                    <a:pt x="1" y="4510"/>
                    <a:pt x="4064" y="9257"/>
                    <a:pt x="8577" y="9619"/>
                  </a:cubicBezTo>
                  <a:cubicBezTo>
                    <a:pt x="7346" y="5739"/>
                    <a:pt x="3948" y="1813"/>
                    <a:pt x="3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40"/>
            <p:cNvSpPr/>
            <p:nvPr/>
          </p:nvSpPr>
          <p:spPr>
            <a:xfrm>
              <a:off x="2340800" y="4422800"/>
              <a:ext cx="197200" cy="222800"/>
            </a:xfrm>
            <a:custGeom>
              <a:avLst/>
              <a:gdLst/>
              <a:ahLst/>
              <a:cxnLst/>
              <a:rect l="l" t="t" r="r" b="b"/>
              <a:pathLst>
                <a:path w="7888" h="8912" extrusionOk="0">
                  <a:moveTo>
                    <a:pt x="7888" y="0"/>
                  </a:moveTo>
                  <a:cubicBezTo>
                    <a:pt x="3650" y="187"/>
                    <a:pt x="0" y="4731"/>
                    <a:pt x="769" y="8911"/>
                  </a:cubicBezTo>
                  <a:cubicBezTo>
                    <a:pt x="4174" y="7170"/>
                    <a:pt x="6927" y="3699"/>
                    <a:pt x="78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40"/>
            <p:cNvSpPr/>
            <p:nvPr/>
          </p:nvSpPr>
          <p:spPr>
            <a:xfrm>
              <a:off x="2291775" y="4222775"/>
              <a:ext cx="246175" cy="200900"/>
            </a:xfrm>
            <a:custGeom>
              <a:avLst/>
              <a:gdLst/>
              <a:ahLst/>
              <a:cxnLst/>
              <a:rect l="l" t="t" r="r" b="b"/>
              <a:pathLst>
                <a:path w="9847" h="8036" extrusionOk="0">
                  <a:moveTo>
                    <a:pt x="0" y="1"/>
                  </a:moveTo>
                  <a:lnTo>
                    <a:pt x="0" y="1"/>
                  </a:lnTo>
                  <a:cubicBezTo>
                    <a:pt x="476" y="4259"/>
                    <a:pt x="4853" y="8035"/>
                    <a:pt x="9147" y="8035"/>
                  </a:cubicBezTo>
                  <a:cubicBezTo>
                    <a:pt x="9381" y="8035"/>
                    <a:pt x="9614" y="8024"/>
                    <a:pt x="9847" y="8001"/>
                  </a:cubicBezTo>
                  <a:cubicBezTo>
                    <a:pt x="7948" y="4399"/>
                    <a:pt x="3909" y="1138"/>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75" name="Google Shape;3263;p60">
            <a:extLst>
              <a:ext uri="{FF2B5EF4-FFF2-40B4-BE49-F238E27FC236}">
                <a16:creationId xmlns:a16="http://schemas.microsoft.com/office/drawing/2014/main" id="{6C38877E-6998-8887-4502-2041A066469F}"/>
              </a:ext>
            </a:extLst>
          </p:cNvPr>
          <p:cNvGrpSpPr/>
          <p:nvPr/>
        </p:nvGrpSpPr>
        <p:grpSpPr>
          <a:xfrm>
            <a:off x="7525307" y="1073963"/>
            <a:ext cx="1339874" cy="1154926"/>
            <a:chOff x="7378400" y="2014600"/>
            <a:chExt cx="488375" cy="419700"/>
          </a:xfrm>
        </p:grpSpPr>
        <p:sp>
          <p:nvSpPr>
            <p:cNvPr id="976" name="Google Shape;3264;p60">
              <a:extLst>
                <a:ext uri="{FF2B5EF4-FFF2-40B4-BE49-F238E27FC236}">
                  <a16:creationId xmlns:a16="http://schemas.microsoft.com/office/drawing/2014/main" id="{D434E427-EBC1-3186-E459-41A6C2C48F43}"/>
                </a:ext>
              </a:extLst>
            </p:cNvPr>
            <p:cNvSpPr/>
            <p:nvPr/>
          </p:nvSpPr>
          <p:spPr>
            <a:xfrm>
              <a:off x="7378400" y="2014600"/>
              <a:ext cx="488375" cy="419700"/>
            </a:xfrm>
            <a:custGeom>
              <a:avLst/>
              <a:gdLst/>
              <a:ahLst/>
              <a:cxnLst/>
              <a:rect l="l" t="t" r="r" b="b"/>
              <a:pathLst>
                <a:path w="19535" h="16788" extrusionOk="0">
                  <a:moveTo>
                    <a:pt x="5803" y="0"/>
                  </a:moveTo>
                  <a:cubicBezTo>
                    <a:pt x="5755" y="0"/>
                    <a:pt x="5706" y="1"/>
                    <a:pt x="5658" y="2"/>
                  </a:cubicBezTo>
                  <a:cubicBezTo>
                    <a:pt x="2349" y="109"/>
                    <a:pt x="1" y="3204"/>
                    <a:pt x="499" y="6478"/>
                  </a:cubicBezTo>
                  <a:cubicBezTo>
                    <a:pt x="1246" y="11708"/>
                    <a:pt x="7579" y="15657"/>
                    <a:pt x="9323" y="16654"/>
                  </a:cubicBezTo>
                  <a:cubicBezTo>
                    <a:pt x="9465" y="16743"/>
                    <a:pt x="9616" y="16787"/>
                    <a:pt x="9768" y="16787"/>
                  </a:cubicBezTo>
                  <a:cubicBezTo>
                    <a:pt x="9919" y="16787"/>
                    <a:pt x="10070" y="16743"/>
                    <a:pt x="10212" y="16654"/>
                  </a:cubicBezTo>
                  <a:cubicBezTo>
                    <a:pt x="11956" y="15657"/>
                    <a:pt x="18289" y="11708"/>
                    <a:pt x="19036" y="6478"/>
                  </a:cubicBezTo>
                  <a:cubicBezTo>
                    <a:pt x="19535" y="3204"/>
                    <a:pt x="17151" y="109"/>
                    <a:pt x="13842" y="2"/>
                  </a:cubicBezTo>
                  <a:cubicBezTo>
                    <a:pt x="13793" y="1"/>
                    <a:pt x="13745" y="0"/>
                    <a:pt x="13696" y="0"/>
                  </a:cubicBezTo>
                  <a:cubicBezTo>
                    <a:pt x="12396" y="0"/>
                    <a:pt x="11137" y="461"/>
                    <a:pt x="10177" y="1318"/>
                  </a:cubicBezTo>
                  <a:cubicBezTo>
                    <a:pt x="10052" y="1407"/>
                    <a:pt x="9910" y="1452"/>
                    <a:pt x="9768" y="1452"/>
                  </a:cubicBezTo>
                  <a:cubicBezTo>
                    <a:pt x="9625" y="1452"/>
                    <a:pt x="9483" y="1407"/>
                    <a:pt x="9358" y="1318"/>
                  </a:cubicBezTo>
                  <a:cubicBezTo>
                    <a:pt x="8363" y="461"/>
                    <a:pt x="7104" y="0"/>
                    <a:pt x="580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3265;p60">
              <a:extLst>
                <a:ext uri="{FF2B5EF4-FFF2-40B4-BE49-F238E27FC236}">
                  <a16:creationId xmlns:a16="http://schemas.microsoft.com/office/drawing/2014/main" id="{1E072C20-B13C-DAF3-4A83-D78C6274D39A}"/>
                </a:ext>
              </a:extLst>
            </p:cNvPr>
            <p:cNvSpPr/>
            <p:nvPr/>
          </p:nvSpPr>
          <p:spPr>
            <a:xfrm>
              <a:off x="7509150" y="2105375"/>
              <a:ext cx="226875" cy="225950"/>
            </a:xfrm>
            <a:custGeom>
              <a:avLst/>
              <a:gdLst/>
              <a:ahLst/>
              <a:cxnLst/>
              <a:rect l="l" t="t" r="r" b="b"/>
              <a:pathLst>
                <a:path w="9075" h="9038" extrusionOk="0">
                  <a:moveTo>
                    <a:pt x="4555" y="0"/>
                  </a:moveTo>
                  <a:cubicBezTo>
                    <a:pt x="2029" y="0"/>
                    <a:pt x="1" y="2028"/>
                    <a:pt x="1" y="4519"/>
                  </a:cubicBezTo>
                  <a:cubicBezTo>
                    <a:pt x="1" y="7010"/>
                    <a:pt x="2029" y="9038"/>
                    <a:pt x="4555" y="9038"/>
                  </a:cubicBezTo>
                  <a:cubicBezTo>
                    <a:pt x="7046" y="9038"/>
                    <a:pt x="9074" y="7010"/>
                    <a:pt x="9074" y="4519"/>
                  </a:cubicBezTo>
                  <a:cubicBezTo>
                    <a:pt x="9074" y="2028"/>
                    <a:pt x="7046" y="0"/>
                    <a:pt x="4555" y="0"/>
                  </a:cubicBezTo>
                  <a:close/>
                </a:path>
              </a:pathLst>
            </a:custGeom>
            <a:solidFill>
              <a:srgbClr val="EEBC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3266;p60">
              <a:extLst>
                <a:ext uri="{FF2B5EF4-FFF2-40B4-BE49-F238E27FC236}">
                  <a16:creationId xmlns:a16="http://schemas.microsoft.com/office/drawing/2014/main" id="{70A3C7A2-9419-CBDF-0004-4F74A7F49B10}"/>
                </a:ext>
              </a:extLst>
            </p:cNvPr>
            <p:cNvSpPr/>
            <p:nvPr/>
          </p:nvSpPr>
          <p:spPr>
            <a:xfrm>
              <a:off x="7584775" y="2237025"/>
              <a:ext cx="75625" cy="45375"/>
            </a:xfrm>
            <a:custGeom>
              <a:avLst/>
              <a:gdLst/>
              <a:ahLst/>
              <a:cxnLst/>
              <a:rect l="l" t="t" r="r" b="b"/>
              <a:pathLst>
                <a:path w="3025" h="1815" extrusionOk="0">
                  <a:moveTo>
                    <a:pt x="321" y="0"/>
                  </a:moveTo>
                  <a:cubicBezTo>
                    <a:pt x="143" y="0"/>
                    <a:pt x="0" y="142"/>
                    <a:pt x="0" y="320"/>
                  </a:cubicBezTo>
                  <a:cubicBezTo>
                    <a:pt x="0" y="1139"/>
                    <a:pt x="676" y="1815"/>
                    <a:pt x="1530" y="1815"/>
                  </a:cubicBezTo>
                  <a:cubicBezTo>
                    <a:pt x="2349" y="1815"/>
                    <a:pt x="3025" y="1139"/>
                    <a:pt x="3025" y="320"/>
                  </a:cubicBezTo>
                  <a:cubicBezTo>
                    <a:pt x="3025" y="142"/>
                    <a:pt x="2882" y="0"/>
                    <a:pt x="270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3267;p60">
              <a:extLst>
                <a:ext uri="{FF2B5EF4-FFF2-40B4-BE49-F238E27FC236}">
                  <a16:creationId xmlns:a16="http://schemas.microsoft.com/office/drawing/2014/main" id="{B06D5C68-6335-74BD-DCC1-3A40C85ED3D2}"/>
                </a:ext>
              </a:extLst>
            </p:cNvPr>
            <p:cNvSpPr/>
            <p:nvPr/>
          </p:nvSpPr>
          <p:spPr>
            <a:xfrm>
              <a:off x="7545625" y="2188100"/>
              <a:ext cx="48075" cy="23150"/>
            </a:xfrm>
            <a:custGeom>
              <a:avLst/>
              <a:gdLst/>
              <a:ahLst/>
              <a:cxnLst/>
              <a:rect l="l" t="t" r="r" b="b"/>
              <a:pathLst>
                <a:path w="1923" h="926" extrusionOk="0">
                  <a:moveTo>
                    <a:pt x="948" y="0"/>
                  </a:moveTo>
                  <a:cubicBezTo>
                    <a:pt x="623" y="0"/>
                    <a:pt x="303" y="142"/>
                    <a:pt x="108" y="427"/>
                  </a:cubicBezTo>
                  <a:cubicBezTo>
                    <a:pt x="1" y="569"/>
                    <a:pt x="36" y="747"/>
                    <a:pt x="179" y="854"/>
                  </a:cubicBezTo>
                  <a:cubicBezTo>
                    <a:pt x="235" y="896"/>
                    <a:pt x="302" y="916"/>
                    <a:pt x="367" y="916"/>
                  </a:cubicBezTo>
                  <a:cubicBezTo>
                    <a:pt x="467" y="916"/>
                    <a:pt x="563" y="869"/>
                    <a:pt x="606" y="783"/>
                  </a:cubicBezTo>
                  <a:cubicBezTo>
                    <a:pt x="712" y="676"/>
                    <a:pt x="846" y="623"/>
                    <a:pt x="975" y="623"/>
                  </a:cubicBezTo>
                  <a:cubicBezTo>
                    <a:pt x="1104" y="623"/>
                    <a:pt x="1228" y="676"/>
                    <a:pt x="1317" y="783"/>
                  </a:cubicBezTo>
                  <a:cubicBezTo>
                    <a:pt x="1388" y="854"/>
                    <a:pt x="1460" y="925"/>
                    <a:pt x="1566" y="925"/>
                  </a:cubicBezTo>
                  <a:cubicBezTo>
                    <a:pt x="1780" y="925"/>
                    <a:pt x="1922" y="641"/>
                    <a:pt x="1815" y="427"/>
                  </a:cubicBezTo>
                  <a:cubicBezTo>
                    <a:pt x="1602" y="142"/>
                    <a:pt x="1273" y="0"/>
                    <a:pt x="94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3268;p60">
              <a:extLst>
                <a:ext uri="{FF2B5EF4-FFF2-40B4-BE49-F238E27FC236}">
                  <a16:creationId xmlns:a16="http://schemas.microsoft.com/office/drawing/2014/main" id="{23D68125-484D-AD71-4C12-2E9E494478FF}"/>
                </a:ext>
              </a:extLst>
            </p:cNvPr>
            <p:cNvSpPr/>
            <p:nvPr/>
          </p:nvSpPr>
          <p:spPr>
            <a:xfrm>
              <a:off x="7650925" y="2188100"/>
              <a:ext cx="49500" cy="23150"/>
            </a:xfrm>
            <a:custGeom>
              <a:avLst/>
              <a:gdLst/>
              <a:ahLst/>
              <a:cxnLst/>
              <a:rect l="l" t="t" r="r" b="b"/>
              <a:pathLst>
                <a:path w="1980" h="926" extrusionOk="0">
                  <a:moveTo>
                    <a:pt x="984" y="0"/>
                  </a:moveTo>
                  <a:cubicBezTo>
                    <a:pt x="663" y="0"/>
                    <a:pt x="343" y="142"/>
                    <a:pt x="130" y="427"/>
                  </a:cubicBezTo>
                  <a:cubicBezTo>
                    <a:pt x="0" y="660"/>
                    <a:pt x="191" y="893"/>
                    <a:pt x="400" y="893"/>
                  </a:cubicBezTo>
                  <a:cubicBezTo>
                    <a:pt x="479" y="893"/>
                    <a:pt x="560" y="860"/>
                    <a:pt x="628" y="783"/>
                  </a:cubicBezTo>
                  <a:cubicBezTo>
                    <a:pt x="717" y="676"/>
                    <a:pt x="841" y="623"/>
                    <a:pt x="970" y="623"/>
                  </a:cubicBezTo>
                  <a:cubicBezTo>
                    <a:pt x="1099" y="623"/>
                    <a:pt x="1233" y="676"/>
                    <a:pt x="1339" y="783"/>
                  </a:cubicBezTo>
                  <a:cubicBezTo>
                    <a:pt x="1375" y="854"/>
                    <a:pt x="1482" y="925"/>
                    <a:pt x="1588" y="925"/>
                  </a:cubicBezTo>
                  <a:cubicBezTo>
                    <a:pt x="1838" y="925"/>
                    <a:pt x="1980" y="641"/>
                    <a:pt x="1838" y="427"/>
                  </a:cubicBezTo>
                  <a:cubicBezTo>
                    <a:pt x="1624" y="142"/>
                    <a:pt x="1304" y="0"/>
                    <a:pt x="9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1" name="Google Shape;3269;p60">
              <a:extLst>
                <a:ext uri="{FF2B5EF4-FFF2-40B4-BE49-F238E27FC236}">
                  <a16:creationId xmlns:a16="http://schemas.microsoft.com/office/drawing/2014/main" id="{C2F5FF29-F2C8-27A6-B724-CCC3264C9B5B}"/>
                </a:ext>
              </a:extLst>
            </p:cNvPr>
            <p:cNvSpPr/>
            <p:nvPr/>
          </p:nvSpPr>
          <p:spPr>
            <a:xfrm>
              <a:off x="7574975" y="2105375"/>
              <a:ext cx="78325" cy="60500"/>
            </a:xfrm>
            <a:custGeom>
              <a:avLst/>
              <a:gdLst/>
              <a:ahLst/>
              <a:cxnLst/>
              <a:rect l="l" t="t" r="r" b="b"/>
              <a:pathLst>
                <a:path w="3133" h="2420" extrusionOk="0">
                  <a:moveTo>
                    <a:pt x="1922" y="0"/>
                  </a:moveTo>
                  <a:cubicBezTo>
                    <a:pt x="1460" y="0"/>
                    <a:pt x="997" y="71"/>
                    <a:pt x="570" y="178"/>
                  </a:cubicBezTo>
                  <a:cubicBezTo>
                    <a:pt x="1" y="1210"/>
                    <a:pt x="748" y="2420"/>
                    <a:pt x="1922" y="2420"/>
                  </a:cubicBezTo>
                  <a:cubicBezTo>
                    <a:pt x="2563" y="2420"/>
                    <a:pt x="3097" y="1886"/>
                    <a:pt x="3097" y="1210"/>
                  </a:cubicBezTo>
                  <a:cubicBezTo>
                    <a:pt x="3132" y="1050"/>
                    <a:pt x="2972" y="970"/>
                    <a:pt x="2812" y="970"/>
                  </a:cubicBezTo>
                  <a:cubicBezTo>
                    <a:pt x="2652" y="970"/>
                    <a:pt x="2492" y="1050"/>
                    <a:pt x="2527" y="1210"/>
                  </a:cubicBezTo>
                  <a:cubicBezTo>
                    <a:pt x="2492" y="1530"/>
                    <a:pt x="2243" y="1815"/>
                    <a:pt x="1922" y="1815"/>
                  </a:cubicBezTo>
                  <a:cubicBezTo>
                    <a:pt x="713" y="1815"/>
                    <a:pt x="713" y="0"/>
                    <a:pt x="1922" y="0"/>
                  </a:cubicBezTo>
                  <a:close/>
                </a:path>
              </a:pathLst>
            </a:custGeom>
            <a:solidFill>
              <a:srgbClr val="B45F0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2" name="Google Shape;2783;p60">
            <a:extLst>
              <a:ext uri="{FF2B5EF4-FFF2-40B4-BE49-F238E27FC236}">
                <a16:creationId xmlns:a16="http://schemas.microsoft.com/office/drawing/2014/main" id="{1020924B-E448-D4D8-D1A0-BFA38D3B022E}"/>
              </a:ext>
            </a:extLst>
          </p:cNvPr>
          <p:cNvGrpSpPr/>
          <p:nvPr/>
        </p:nvGrpSpPr>
        <p:grpSpPr>
          <a:xfrm>
            <a:off x="7559123" y="2421549"/>
            <a:ext cx="1204821" cy="1226302"/>
            <a:chOff x="1462200" y="4149475"/>
            <a:chExt cx="457225" cy="456350"/>
          </a:xfrm>
        </p:grpSpPr>
        <p:sp>
          <p:nvSpPr>
            <p:cNvPr id="983" name="Google Shape;2784;p60">
              <a:extLst>
                <a:ext uri="{FF2B5EF4-FFF2-40B4-BE49-F238E27FC236}">
                  <a16:creationId xmlns:a16="http://schemas.microsoft.com/office/drawing/2014/main" id="{34A32F73-620F-15D0-7B9E-289FD7172B8F}"/>
                </a:ext>
              </a:extLst>
            </p:cNvPr>
            <p:cNvSpPr/>
            <p:nvPr/>
          </p:nvSpPr>
          <p:spPr>
            <a:xfrm>
              <a:off x="1462200" y="4149475"/>
              <a:ext cx="457225" cy="456350"/>
            </a:xfrm>
            <a:custGeom>
              <a:avLst/>
              <a:gdLst/>
              <a:ahLst/>
              <a:cxnLst/>
              <a:rect l="l" t="t" r="r" b="b"/>
              <a:pathLst>
                <a:path w="18289" h="18254" extrusionOk="0">
                  <a:moveTo>
                    <a:pt x="9144" y="0"/>
                  </a:moveTo>
                  <a:cubicBezTo>
                    <a:pt x="4092" y="0"/>
                    <a:pt x="0" y="4092"/>
                    <a:pt x="0" y="9145"/>
                  </a:cubicBezTo>
                  <a:cubicBezTo>
                    <a:pt x="0" y="14162"/>
                    <a:pt x="4092" y="18253"/>
                    <a:pt x="9144" y="18253"/>
                  </a:cubicBezTo>
                  <a:cubicBezTo>
                    <a:pt x="14197" y="18253"/>
                    <a:pt x="18289" y="14162"/>
                    <a:pt x="18289" y="9145"/>
                  </a:cubicBezTo>
                  <a:cubicBezTo>
                    <a:pt x="18289" y="4092"/>
                    <a:pt x="14197" y="0"/>
                    <a:pt x="9144" y="0"/>
                  </a:cubicBezTo>
                  <a:close/>
                </a:path>
              </a:pathLst>
            </a:custGeom>
            <a:solidFill>
              <a:srgbClr val="EEBC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4" name="Google Shape;2785;p60">
              <a:extLst>
                <a:ext uri="{FF2B5EF4-FFF2-40B4-BE49-F238E27FC236}">
                  <a16:creationId xmlns:a16="http://schemas.microsoft.com/office/drawing/2014/main" id="{758F8077-FF7E-59AB-6A9A-DB4609BCC699}"/>
                </a:ext>
              </a:extLst>
            </p:cNvPr>
            <p:cNvSpPr/>
            <p:nvPr/>
          </p:nvSpPr>
          <p:spPr>
            <a:xfrm>
              <a:off x="1484425" y="4171700"/>
              <a:ext cx="412775" cy="411875"/>
            </a:xfrm>
            <a:custGeom>
              <a:avLst/>
              <a:gdLst/>
              <a:ahLst/>
              <a:cxnLst/>
              <a:rect l="l" t="t" r="r" b="b"/>
              <a:pathLst>
                <a:path w="16511" h="16475" extrusionOk="0">
                  <a:moveTo>
                    <a:pt x="8255" y="1"/>
                  </a:moveTo>
                  <a:cubicBezTo>
                    <a:pt x="3701" y="1"/>
                    <a:pt x="1" y="3701"/>
                    <a:pt x="1" y="8256"/>
                  </a:cubicBezTo>
                  <a:cubicBezTo>
                    <a:pt x="1" y="12810"/>
                    <a:pt x="3701" y="16475"/>
                    <a:pt x="8255" y="16475"/>
                  </a:cubicBezTo>
                  <a:cubicBezTo>
                    <a:pt x="12810" y="16475"/>
                    <a:pt x="16510" y="12810"/>
                    <a:pt x="16510" y="8256"/>
                  </a:cubicBezTo>
                  <a:cubicBezTo>
                    <a:pt x="16510" y="3701"/>
                    <a:pt x="12810" y="1"/>
                    <a:pt x="82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2786;p60">
              <a:extLst>
                <a:ext uri="{FF2B5EF4-FFF2-40B4-BE49-F238E27FC236}">
                  <a16:creationId xmlns:a16="http://schemas.microsoft.com/office/drawing/2014/main" id="{119630E7-EF54-46A8-58D9-49074543F7FF}"/>
                </a:ext>
              </a:extLst>
            </p:cNvPr>
            <p:cNvSpPr/>
            <p:nvPr/>
          </p:nvSpPr>
          <p:spPr>
            <a:xfrm>
              <a:off x="1570725" y="4149475"/>
              <a:ext cx="120100" cy="322925"/>
            </a:xfrm>
            <a:custGeom>
              <a:avLst/>
              <a:gdLst/>
              <a:ahLst/>
              <a:cxnLst/>
              <a:rect l="l" t="t" r="r" b="b"/>
              <a:pathLst>
                <a:path w="4804" h="12917" extrusionOk="0">
                  <a:moveTo>
                    <a:pt x="4803" y="0"/>
                  </a:moveTo>
                  <a:cubicBezTo>
                    <a:pt x="3700" y="0"/>
                    <a:pt x="2633" y="178"/>
                    <a:pt x="1601" y="570"/>
                  </a:cubicBezTo>
                  <a:cubicBezTo>
                    <a:pt x="1423" y="748"/>
                    <a:pt x="1245" y="926"/>
                    <a:pt x="1067" y="1103"/>
                  </a:cubicBezTo>
                  <a:cubicBezTo>
                    <a:pt x="427" y="1886"/>
                    <a:pt x="178" y="2918"/>
                    <a:pt x="391" y="3914"/>
                  </a:cubicBezTo>
                  <a:cubicBezTo>
                    <a:pt x="463" y="4270"/>
                    <a:pt x="605" y="4590"/>
                    <a:pt x="783" y="4911"/>
                  </a:cubicBezTo>
                  <a:cubicBezTo>
                    <a:pt x="1103" y="5551"/>
                    <a:pt x="1352" y="6085"/>
                    <a:pt x="747" y="7045"/>
                  </a:cubicBezTo>
                  <a:cubicBezTo>
                    <a:pt x="142" y="7971"/>
                    <a:pt x="0" y="9145"/>
                    <a:pt x="320" y="10212"/>
                  </a:cubicBezTo>
                  <a:cubicBezTo>
                    <a:pt x="712" y="11422"/>
                    <a:pt x="1637" y="12418"/>
                    <a:pt x="2847" y="12881"/>
                  </a:cubicBezTo>
                  <a:cubicBezTo>
                    <a:pt x="2882" y="12881"/>
                    <a:pt x="2918" y="12916"/>
                    <a:pt x="2953" y="12916"/>
                  </a:cubicBezTo>
                  <a:cubicBezTo>
                    <a:pt x="3274" y="12916"/>
                    <a:pt x="3380" y="12454"/>
                    <a:pt x="3096" y="12347"/>
                  </a:cubicBezTo>
                  <a:cubicBezTo>
                    <a:pt x="2064" y="11956"/>
                    <a:pt x="1245" y="11102"/>
                    <a:pt x="890" y="10070"/>
                  </a:cubicBezTo>
                  <a:cubicBezTo>
                    <a:pt x="605" y="9145"/>
                    <a:pt x="747" y="8184"/>
                    <a:pt x="1245" y="7401"/>
                  </a:cubicBezTo>
                  <a:cubicBezTo>
                    <a:pt x="2028" y="6156"/>
                    <a:pt x="1637" y="5373"/>
                    <a:pt x="1317" y="4697"/>
                  </a:cubicBezTo>
                  <a:cubicBezTo>
                    <a:pt x="1139" y="4412"/>
                    <a:pt x="1032" y="4128"/>
                    <a:pt x="961" y="3843"/>
                  </a:cubicBezTo>
                  <a:cubicBezTo>
                    <a:pt x="783" y="3025"/>
                    <a:pt x="996" y="2171"/>
                    <a:pt x="1530" y="1530"/>
                  </a:cubicBezTo>
                  <a:cubicBezTo>
                    <a:pt x="2348" y="605"/>
                    <a:pt x="3558" y="36"/>
                    <a:pt x="4803" y="0"/>
                  </a:cubicBezTo>
                  <a:close/>
                </a:path>
              </a:pathLst>
            </a:custGeom>
            <a:solidFill>
              <a:srgbClr val="EEBC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2787;p60">
              <a:extLst>
                <a:ext uri="{FF2B5EF4-FFF2-40B4-BE49-F238E27FC236}">
                  <a16:creationId xmlns:a16="http://schemas.microsoft.com/office/drawing/2014/main" id="{FAB1AE21-40A8-EF70-7A5D-4B73C59D84BA}"/>
                </a:ext>
              </a:extLst>
            </p:cNvPr>
            <p:cNvSpPr/>
            <p:nvPr/>
          </p:nvSpPr>
          <p:spPr>
            <a:xfrm>
              <a:off x="1539575" y="4374525"/>
              <a:ext cx="284675" cy="183450"/>
            </a:xfrm>
            <a:custGeom>
              <a:avLst/>
              <a:gdLst/>
              <a:ahLst/>
              <a:cxnLst/>
              <a:rect l="l" t="t" r="r" b="b"/>
              <a:pathLst>
                <a:path w="11387" h="7338" extrusionOk="0">
                  <a:moveTo>
                    <a:pt x="11387" y="0"/>
                  </a:moveTo>
                  <a:lnTo>
                    <a:pt x="8006" y="854"/>
                  </a:lnTo>
                  <a:cubicBezTo>
                    <a:pt x="3510" y="2527"/>
                    <a:pt x="3828" y="3688"/>
                    <a:pt x="3843" y="3735"/>
                  </a:cubicBezTo>
                  <a:lnTo>
                    <a:pt x="3843" y="3735"/>
                  </a:lnTo>
                  <a:cubicBezTo>
                    <a:pt x="3808" y="3629"/>
                    <a:pt x="3772" y="3522"/>
                    <a:pt x="3737" y="3452"/>
                  </a:cubicBezTo>
                  <a:cubicBezTo>
                    <a:pt x="3523" y="3096"/>
                    <a:pt x="3167" y="2847"/>
                    <a:pt x="2776" y="2811"/>
                  </a:cubicBezTo>
                  <a:cubicBezTo>
                    <a:pt x="2687" y="2793"/>
                    <a:pt x="2589" y="2785"/>
                    <a:pt x="2491" y="2785"/>
                  </a:cubicBezTo>
                  <a:cubicBezTo>
                    <a:pt x="2394" y="2785"/>
                    <a:pt x="2296" y="2793"/>
                    <a:pt x="2207" y="2811"/>
                  </a:cubicBezTo>
                  <a:cubicBezTo>
                    <a:pt x="2100" y="2847"/>
                    <a:pt x="2029" y="2882"/>
                    <a:pt x="1922" y="2918"/>
                  </a:cubicBezTo>
                  <a:lnTo>
                    <a:pt x="1815" y="3025"/>
                  </a:lnTo>
                  <a:lnTo>
                    <a:pt x="1246" y="3452"/>
                  </a:lnTo>
                  <a:cubicBezTo>
                    <a:pt x="1139" y="3274"/>
                    <a:pt x="997" y="3060"/>
                    <a:pt x="890" y="2882"/>
                  </a:cubicBezTo>
                  <a:cubicBezTo>
                    <a:pt x="802" y="2764"/>
                    <a:pt x="665" y="2695"/>
                    <a:pt x="519" y="2695"/>
                  </a:cubicBezTo>
                  <a:cubicBezTo>
                    <a:pt x="489" y="2695"/>
                    <a:pt x="458" y="2698"/>
                    <a:pt x="428" y="2704"/>
                  </a:cubicBezTo>
                  <a:cubicBezTo>
                    <a:pt x="179" y="2740"/>
                    <a:pt x="1" y="2954"/>
                    <a:pt x="36" y="3238"/>
                  </a:cubicBezTo>
                  <a:cubicBezTo>
                    <a:pt x="72" y="3487"/>
                    <a:pt x="250" y="4306"/>
                    <a:pt x="285" y="4448"/>
                  </a:cubicBezTo>
                  <a:lnTo>
                    <a:pt x="321" y="4555"/>
                  </a:lnTo>
                  <a:cubicBezTo>
                    <a:pt x="321" y="4590"/>
                    <a:pt x="357" y="4626"/>
                    <a:pt x="392" y="4697"/>
                  </a:cubicBezTo>
                  <a:cubicBezTo>
                    <a:pt x="463" y="4768"/>
                    <a:pt x="534" y="4875"/>
                    <a:pt x="641" y="4946"/>
                  </a:cubicBezTo>
                  <a:cubicBezTo>
                    <a:pt x="788" y="5034"/>
                    <a:pt x="982" y="5098"/>
                    <a:pt x="1185" y="5098"/>
                  </a:cubicBezTo>
                  <a:cubicBezTo>
                    <a:pt x="1229" y="5098"/>
                    <a:pt x="1273" y="5095"/>
                    <a:pt x="1317" y="5088"/>
                  </a:cubicBezTo>
                  <a:cubicBezTo>
                    <a:pt x="1424" y="5088"/>
                    <a:pt x="1566" y="5053"/>
                    <a:pt x="1673" y="4982"/>
                  </a:cubicBezTo>
                  <a:lnTo>
                    <a:pt x="2207" y="4697"/>
                  </a:lnTo>
                  <a:lnTo>
                    <a:pt x="2740" y="6369"/>
                  </a:lnTo>
                  <a:cubicBezTo>
                    <a:pt x="2919" y="6966"/>
                    <a:pt x="3473" y="7337"/>
                    <a:pt x="4067" y="7337"/>
                  </a:cubicBezTo>
                  <a:cubicBezTo>
                    <a:pt x="4181" y="7337"/>
                    <a:pt x="4297" y="7323"/>
                    <a:pt x="4413" y="7294"/>
                  </a:cubicBezTo>
                  <a:cubicBezTo>
                    <a:pt x="6121" y="6867"/>
                    <a:pt x="9109" y="5373"/>
                    <a:pt x="11102" y="463"/>
                  </a:cubicBezTo>
                  <a:cubicBezTo>
                    <a:pt x="11173" y="285"/>
                    <a:pt x="11280" y="143"/>
                    <a:pt x="11387" y="0"/>
                  </a:cubicBezTo>
                  <a:close/>
                </a:path>
              </a:pathLst>
            </a:custGeom>
            <a:solidFill>
              <a:srgbClr val="EEBC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2788;p60">
              <a:extLst>
                <a:ext uri="{FF2B5EF4-FFF2-40B4-BE49-F238E27FC236}">
                  <a16:creationId xmlns:a16="http://schemas.microsoft.com/office/drawing/2014/main" id="{287ACCB0-1DBE-4CC2-FAEB-09079D820215}"/>
                </a:ext>
              </a:extLst>
            </p:cNvPr>
            <p:cNvSpPr/>
            <p:nvPr/>
          </p:nvSpPr>
          <p:spPr>
            <a:xfrm>
              <a:off x="1676575" y="4223300"/>
              <a:ext cx="176150" cy="177050"/>
            </a:xfrm>
            <a:custGeom>
              <a:avLst/>
              <a:gdLst/>
              <a:ahLst/>
              <a:cxnLst/>
              <a:rect l="l" t="t" r="r" b="b"/>
              <a:pathLst>
                <a:path w="7046" h="7082" extrusionOk="0">
                  <a:moveTo>
                    <a:pt x="3523" y="1"/>
                  </a:moveTo>
                  <a:cubicBezTo>
                    <a:pt x="1566" y="1"/>
                    <a:pt x="0" y="1566"/>
                    <a:pt x="0" y="3523"/>
                  </a:cubicBezTo>
                  <a:cubicBezTo>
                    <a:pt x="0" y="5480"/>
                    <a:pt x="1566" y="7081"/>
                    <a:pt x="3523" y="7081"/>
                  </a:cubicBezTo>
                  <a:cubicBezTo>
                    <a:pt x="5480" y="7081"/>
                    <a:pt x="7045" y="5480"/>
                    <a:pt x="7045" y="3523"/>
                  </a:cubicBezTo>
                  <a:cubicBezTo>
                    <a:pt x="7045" y="1566"/>
                    <a:pt x="5480" y="1"/>
                    <a:pt x="3523" y="1"/>
                  </a:cubicBezTo>
                  <a:close/>
                </a:path>
              </a:pathLst>
            </a:custGeom>
            <a:solidFill>
              <a:srgbClr val="EEBC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2789;p60">
              <a:extLst>
                <a:ext uri="{FF2B5EF4-FFF2-40B4-BE49-F238E27FC236}">
                  <a16:creationId xmlns:a16="http://schemas.microsoft.com/office/drawing/2014/main" id="{B1A28E2B-21E8-82AE-9E9D-3DDC2035AD4D}"/>
                </a:ext>
              </a:extLst>
            </p:cNvPr>
            <p:cNvSpPr/>
            <p:nvPr/>
          </p:nvSpPr>
          <p:spPr>
            <a:xfrm>
              <a:off x="1697025" y="4303325"/>
              <a:ext cx="46275" cy="21400"/>
            </a:xfrm>
            <a:custGeom>
              <a:avLst/>
              <a:gdLst/>
              <a:ahLst/>
              <a:cxnLst/>
              <a:rect l="l" t="t" r="r" b="b"/>
              <a:pathLst>
                <a:path w="1851" h="856" extrusionOk="0">
                  <a:moveTo>
                    <a:pt x="321" y="0"/>
                  </a:moveTo>
                  <a:cubicBezTo>
                    <a:pt x="267" y="0"/>
                    <a:pt x="216" y="12"/>
                    <a:pt x="178" y="37"/>
                  </a:cubicBezTo>
                  <a:cubicBezTo>
                    <a:pt x="36" y="144"/>
                    <a:pt x="1" y="322"/>
                    <a:pt x="107" y="464"/>
                  </a:cubicBezTo>
                  <a:cubicBezTo>
                    <a:pt x="285" y="714"/>
                    <a:pt x="605" y="856"/>
                    <a:pt x="926" y="856"/>
                  </a:cubicBezTo>
                  <a:cubicBezTo>
                    <a:pt x="1246" y="856"/>
                    <a:pt x="1566" y="714"/>
                    <a:pt x="1744" y="464"/>
                  </a:cubicBezTo>
                  <a:cubicBezTo>
                    <a:pt x="1851" y="322"/>
                    <a:pt x="1815" y="144"/>
                    <a:pt x="1673" y="37"/>
                  </a:cubicBezTo>
                  <a:cubicBezTo>
                    <a:pt x="1635" y="12"/>
                    <a:pt x="1588" y="0"/>
                    <a:pt x="1539" y="0"/>
                  </a:cubicBezTo>
                  <a:cubicBezTo>
                    <a:pt x="1449" y="0"/>
                    <a:pt x="1350" y="40"/>
                    <a:pt x="1281" y="109"/>
                  </a:cubicBezTo>
                  <a:cubicBezTo>
                    <a:pt x="1193" y="215"/>
                    <a:pt x="1068" y="269"/>
                    <a:pt x="939" y="269"/>
                  </a:cubicBezTo>
                  <a:cubicBezTo>
                    <a:pt x="810" y="269"/>
                    <a:pt x="677" y="215"/>
                    <a:pt x="570" y="109"/>
                  </a:cubicBezTo>
                  <a:cubicBezTo>
                    <a:pt x="524" y="40"/>
                    <a:pt x="419" y="0"/>
                    <a:pt x="321" y="0"/>
                  </a:cubicBezTo>
                  <a:close/>
                </a:path>
              </a:pathLst>
            </a:custGeom>
            <a:solidFill>
              <a:srgbClr val="EEBC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9" name="Google Shape;2790;p60">
              <a:extLst>
                <a:ext uri="{FF2B5EF4-FFF2-40B4-BE49-F238E27FC236}">
                  <a16:creationId xmlns:a16="http://schemas.microsoft.com/office/drawing/2014/main" id="{98A1F4F2-03BB-F9A5-E553-766CE1A70DDC}"/>
                </a:ext>
              </a:extLst>
            </p:cNvPr>
            <p:cNvSpPr/>
            <p:nvPr/>
          </p:nvSpPr>
          <p:spPr>
            <a:xfrm>
              <a:off x="1693475" y="4350525"/>
              <a:ext cx="34700" cy="26700"/>
            </a:xfrm>
            <a:custGeom>
              <a:avLst/>
              <a:gdLst/>
              <a:ahLst/>
              <a:cxnLst/>
              <a:rect l="l" t="t" r="r" b="b"/>
              <a:pathLst>
                <a:path w="1388" h="1068" extrusionOk="0">
                  <a:moveTo>
                    <a:pt x="1033" y="1"/>
                  </a:moveTo>
                  <a:cubicBezTo>
                    <a:pt x="930" y="1"/>
                    <a:pt x="832" y="56"/>
                    <a:pt x="783" y="178"/>
                  </a:cubicBezTo>
                  <a:cubicBezTo>
                    <a:pt x="676" y="355"/>
                    <a:pt x="463" y="498"/>
                    <a:pt x="249" y="533"/>
                  </a:cubicBezTo>
                  <a:lnTo>
                    <a:pt x="0" y="533"/>
                  </a:lnTo>
                  <a:cubicBezTo>
                    <a:pt x="143" y="711"/>
                    <a:pt x="320" y="889"/>
                    <a:pt x="498" y="1067"/>
                  </a:cubicBezTo>
                  <a:cubicBezTo>
                    <a:pt x="854" y="960"/>
                    <a:pt x="1139" y="747"/>
                    <a:pt x="1317" y="427"/>
                  </a:cubicBezTo>
                  <a:cubicBezTo>
                    <a:pt x="1388" y="284"/>
                    <a:pt x="1317" y="106"/>
                    <a:pt x="1174" y="35"/>
                  </a:cubicBezTo>
                  <a:cubicBezTo>
                    <a:pt x="1129" y="13"/>
                    <a:pt x="1081" y="1"/>
                    <a:pt x="1033" y="1"/>
                  </a:cubicBezTo>
                  <a:close/>
                </a:path>
              </a:pathLst>
            </a:custGeom>
            <a:solidFill>
              <a:srgbClr val="EEBC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0" name="Google Shape;2791;p60">
              <a:extLst>
                <a:ext uri="{FF2B5EF4-FFF2-40B4-BE49-F238E27FC236}">
                  <a16:creationId xmlns:a16="http://schemas.microsoft.com/office/drawing/2014/main" id="{7A739E09-AA8F-D13A-11EA-86F82A27D990}"/>
                </a:ext>
              </a:extLst>
            </p:cNvPr>
            <p:cNvSpPr/>
            <p:nvPr/>
          </p:nvSpPr>
          <p:spPr>
            <a:xfrm>
              <a:off x="1626750" y="4403875"/>
              <a:ext cx="120125" cy="89675"/>
            </a:xfrm>
            <a:custGeom>
              <a:avLst/>
              <a:gdLst/>
              <a:ahLst/>
              <a:cxnLst/>
              <a:rect l="l" t="t" r="r" b="b"/>
              <a:pathLst>
                <a:path w="4805" h="3587" extrusionOk="0">
                  <a:moveTo>
                    <a:pt x="3701" y="0"/>
                  </a:moveTo>
                  <a:cubicBezTo>
                    <a:pt x="1" y="1530"/>
                    <a:pt x="356" y="2527"/>
                    <a:pt x="356" y="2527"/>
                  </a:cubicBezTo>
                  <a:lnTo>
                    <a:pt x="392" y="2669"/>
                  </a:lnTo>
                  <a:lnTo>
                    <a:pt x="534" y="3096"/>
                  </a:lnTo>
                  <a:cubicBezTo>
                    <a:pt x="593" y="3389"/>
                    <a:pt x="845" y="3586"/>
                    <a:pt x="1132" y="3586"/>
                  </a:cubicBezTo>
                  <a:cubicBezTo>
                    <a:pt x="1192" y="3586"/>
                    <a:pt x="1255" y="3577"/>
                    <a:pt x="1317" y="3559"/>
                  </a:cubicBezTo>
                  <a:cubicBezTo>
                    <a:pt x="2100" y="3309"/>
                    <a:pt x="3452" y="2669"/>
                    <a:pt x="4697" y="783"/>
                  </a:cubicBezTo>
                  <a:cubicBezTo>
                    <a:pt x="4804" y="605"/>
                    <a:pt x="4733" y="356"/>
                    <a:pt x="4484" y="321"/>
                  </a:cubicBezTo>
                  <a:cubicBezTo>
                    <a:pt x="4235" y="250"/>
                    <a:pt x="3950" y="143"/>
                    <a:pt x="3701" y="0"/>
                  </a:cubicBezTo>
                  <a:close/>
                </a:path>
              </a:pathLst>
            </a:custGeom>
            <a:solidFill>
              <a:srgbClr val="EEBC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1" name="Google Shape;2792;p60">
              <a:extLst>
                <a:ext uri="{FF2B5EF4-FFF2-40B4-BE49-F238E27FC236}">
                  <a16:creationId xmlns:a16="http://schemas.microsoft.com/office/drawing/2014/main" id="{163E50DF-EAC7-A4D5-A72F-8308CE64B632}"/>
                </a:ext>
              </a:extLst>
            </p:cNvPr>
            <p:cNvSpPr/>
            <p:nvPr/>
          </p:nvSpPr>
          <p:spPr>
            <a:xfrm>
              <a:off x="1612225" y="4362250"/>
              <a:ext cx="136425" cy="96050"/>
            </a:xfrm>
            <a:custGeom>
              <a:avLst/>
              <a:gdLst/>
              <a:ahLst/>
              <a:cxnLst/>
              <a:rect l="l" t="t" r="r" b="b"/>
              <a:pathLst>
                <a:path w="5457" h="3842" extrusionOk="0">
                  <a:moveTo>
                    <a:pt x="704" y="0"/>
                  </a:moveTo>
                  <a:cubicBezTo>
                    <a:pt x="314" y="0"/>
                    <a:pt x="1" y="495"/>
                    <a:pt x="333" y="883"/>
                  </a:cubicBezTo>
                  <a:lnTo>
                    <a:pt x="2503" y="3409"/>
                  </a:lnTo>
                  <a:cubicBezTo>
                    <a:pt x="2539" y="3445"/>
                    <a:pt x="2574" y="3480"/>
                    <a:pt x="2645" y="3516"/>
                  </a:cubicBezTo>
                  <a:cubicBezTo>
                    <a:pt x="3220" y="3707"/>
                    <a:pt x="3823" y="3841"/>
                    <a:pt x="4403" y="3841"/>
                  </a:cubicBezTo>
                  <a:cubicBezTo>
                    <a:pt x="4470" y="3841"/>
                    <a:pt x="4536" y="3840"/>
                    <a:pt x="4602" y="3836"/>
                  </a:cubicBezTo>
                  <a:lnTo>
                    <a:pt x="5456" y="2484"/>
                  </a:lnTo>
                  <a:cubicBezTo>
                    <a:pt x="4745" y="2235"/>
                    <a:pt x="4033" y="2128"/>
                    <a:pt x="3321" y="2092"/>
                  </a:cubicBezTo>
                  <a:lnTo>
                    <a:pt x="1044" y="136"/>
                  </a:lnTo>
                  <a:cubicBezTo>
                    <a:pt x="934" y="41"/>
                    <a:pt x="816" y="0"/>
                    <a:pt x="704" y="0"/>
                  </a:cubicBezTo>
                  <a:close/>
                </a:path>
              </a:pathLst>
            </a:custGeom>
            <a:solidFill>
              <a:srgbClr val="EEBC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09"/>
        <p:cNvGrpSpPr/>
        <p:nvPr/>
      </p:nvGrpSpPr>
      <p:grpSpPr>
        <a:xfrm>
          <a:off x="0" y="0"/>
          <a:ext cx="0" cy="0"/>
          <a:chOff x="0" y="0"/>
          <a:chExt cx="0" cy="0"/>
        </a:xfrm>
      </p:grpSpPr>
      <p:sp>
        <p:nvSpPr>
          <p:cNvPr id="1511" name="Google Shape;1511;p47"/>
          <p:cNvSpPr txBox="1">
            <a:spLocks noGrp="1"/>
          </p:cNvSpPr>
          <p:nvPr>
            <p:ph type="subTitle" idx="1"/>
          </p:nvPr>
        </p:nvSpPr>
        <p:spPr>
          <a:xfrm>
            <a:off x="1" y="1459502"/>
            <a:ext cx="9144000" cy="2617223"/>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fr-CA" sz="3200" dirty="0"/>
              <a:t>Centre de Prévention et de Contrôle des Infections – 2023</a:t>
            </a:r>
          </a:p>
          <a:p>
            <a:pPr marL="0" lvl="0" indent="0" algn="ctr" rtl="0">
              <a:spcBef>
                <a:spcPts val="0"/>
              </a:spcBef>
              <a:spcAft>
                <a:spcPts val="0"/>
              </a:spcAft>
              <a:buNone/>
            </a:pPr>
            <a:br>
              <a:rPr lang="fr-CA" sz="2800" b="1" dirty="0"/>
            </a:br>
            <a:r>
              <a:rPr lang="en" sz="7200" b="1" dirty="0"/>
              <a:t>19 %</a:t>
            </a:r>
            <a:r>
              <a:rPr lang="en" sz="7200" dirty="0"/>
              <a:t> </a:t>
            </a:r>
          </a:p>
          <a:p>
            <a:pPr marL="0" lvl="0" indent="0" algn="ctr" rtl="0">
              <a:spcBef>
                <a:spcPts val="0"/>
              </a:spcBef>
              <a:spcAft>
                <a:spcPts val="0"/>
              </a:spcAft>
              <a:buNone/>
            </a:pPr>
            <a:endParaRPr lang="en" sz="2800" dirty="0"/>
          </a:p>
          <a:p>
            <a:pPr marL="0" lvl="0" indent="0" algn="ctr" rtl="0">
              <a:spcBef>
                <a:spcPts val="0"/>
              </a:spcBef>
              <a:spcAft>
                <a:spcPts val="0"/>
              </a:spcAft>
              <a:buNone/>
            </a:pPr>
            <a:r>
              <a:rPr lang="fr-CA" sz="3200" dirty="0"/>
              <a:t>des femmes </a:t>
            </a:r>
            <a:r>
              <a:rPr lang="fr-CA" sz="3200" b="1" dirty="0"/>
              <a:t>ne sont pas enceintes</a:t>
            </a:r>
            <a:r>
              <a:rPr lang="fr-CA" sz="3200" dirty="0"/>
              <a:t> après 1 an d’essai </a:t>
            </a:r>
            <a:r>
              <a:rPr lang="fr-CA" sz="2600" dirty="0"/>
              <a:t>aux États-Unis</a:t>
            </a:r>
          </a:p>
        </p:txBody>
      </p:sp>
      <p:grpSp>
        <p:nvGrpSpPr>
          <p:cNvPr id="1522" name="Google Shape;1522;p47"/>
          <p:cNvGrpSpPr/>
          <p:nvPr/>
        </p:nvGrpSpPr>
        <p:grpSpPr>
          <a:xfrm rot="12282485">
            <a:off x="7218745" y="993178"/>
            <a:ext cx="2531036" cy="2417668"/>
            <a:chOff x="-1386952" y="1243171"/>
            <a:chExt cx="2530891" cy="2417529"/>
          </a:xfrm>
        </p:grpSpPr>
        <p:sp>
          <p:nvSpPr>
            <p:cNvPr id="1523" name="Google Shape;1523;p47"/>
            <p:cNvSpPr/>
            <p:nvPr/>
          </p:nvSpPr>
          <p:spPr>
            <a:xfrm rot="3404494" flipH="1">
              <a:off x="-916491" y="1459998"/>
              <a:ext cx="1589968" cy="1983874"/>
            </a:xfrm>
            <a:custGeom>
              <a:avLst/>
              <a:gdLst/>
              <a:ahLst/>
              <a:cxnLst/>
              <a:rect l="l" t="t" r="r" b="b"/>
              <a:pathLst>
                <a:path w="69939" h="87266" extrusionOk="0">
                  <a:moveTo>
                    <a:pt x="69939" y="0"/>
                  </a:moveTo>
                  <a:lnTo>
                    <a:pt x="69939" y="0"/>
                  </a:lnTo>
                  <a:cubicBezTo>
                    <a:pt x="68837" y="1598"/>
                    <a:pt x="67030" y="2573"/>
                    <a:pt x="65194" y="3213"/>
                  </a:cubicBezTo>
                  <a:cubicBezTo>
                    <a:pt x="63362" y="3855"/>
                    <a:pt x="61440" y="4224"/>
                    <a:pt x="59634" y="4942"/>
                  </a:cubicBezTo>
                  <a:cubicBezTo>
                    <a:pt x="57615" y="5744"/>
                    <a:pt x="55789" y="6964"/>
                    <a:pt x="53834" y="7907"/>
                  </a:cubicBezTo>
                  <a:cubicBezTo>
                    <a:pt x="51767" y="8906"/>
                    <a:pt x="49544" y="9602"/>
                    <a:pt x="47596" y="10823"/>
                  </a:cubicBezTo>
                  <a:cubicBezTo>
                    <a:pt x="45401" y="12197"/>
                    <a:pt x="43628" y="14231"/>
                    <a:pt x="42560" y="16589"/>
                  </a:cubicBezTo>
                  <a:cubicBezTo>
                    <a:pt x="41070" y="19874"/>
                    <a:pt x="40951" y="23684"/>
                    <a:pt x="39246" y="26861"/>
                  </a:cubicBezTo>
                  <a:cubicBezTo>
                    <a:pt x="38396" y="28444"/>
                    <a:pt x="37174" y="29820"/>
                    <a:pt x="36411" y="31451"/>
                  </a:cubicBezTo>
                  <a:cubicBezTo>
                    <a:pt x="33964" y="36662"/>
                    <a:pt x="34933" y="48554"/>
                    <a:pt x="34933" y="48554"/>
                  </a:cubicBezTo>
                  <a:cubicBezTo>
                    <a:pt x="34898" y="48662"/>
                    <a:pt x="34862" y="48769"/>
                    <a:pt x="34824" y="48879"/>
                  </a:cubicBezTo>
                  <a:cubicBezTo>
                    <a:pt x="34139" y="50890"/>
                    <a:pt x="33345" y="52882"/>
                    <a:pt x="32277" y="54718"/>
                  </a:cubicBezTo>
                  <a:cubicBezTo>
                    <a:pt x="31789" y="55552"/>
                    <a:pt x="31248" y="56352"/>
                    <a:pt x="30634" y="57110"/>
                  </a:cubicBezTo>
                  <a:cubicBezTo>
                    <a:pt x="28832" y="59326"/>
                    <a:pt x="26566" y="61113"/>
                    <a:pt x="24168" y="62640"/>
                  </a:cubicBezTo>
                  <a:cubicBezTo>
                    <a:pt x="22592" y="63642"/>
                    <a:pt x="20950" y="64535"/>
                    <a:pt x="19293" y="65400"/>
                  </a:cubicBezTo>
                  <a:cubicBezTo>
                    <a:pt x="20611" y="62226"/>
                    <a:pt x="23196" y="59671"/>
                    <a:pt x="24448" y="56461"/>
                  </a:cubicBezTo>
                  <a:cubicBezTo>
                    <a:pt x="25580" y="53556"/>
                    <a:pt x="25539" y="50312"/>
                    <a:pt x="26548" y="47359"/>
                  </a:cubicBezTo>
                  <a:cubicBezTo>
                    <a:pt x="27371" y="44956"/>
                    <a:pt x="28857" y="42837"/>
                    <a:pt x="29879" y="40509"/>
                  </a:cubicBezTo>
                  <a:cubicBezTo>
                    <a:pt x="34228" y="30594"/>
                    <a:pt x="29624" y="18496"/>
                    <a:pt x="33886" y="8544"/>
                  </a:cubicBezTo>
                  <a:lnTo>
                    <a:pt x="33886" y="8544"/>
                  </a:lnTo>
                  <a:cubicBezTo>
                    <a:pt x="28609" y="13070"/>
                    <a:pt x="24198" y="18991"/>
                    <a:pt x="22972" y="25834"/>
                  </a:cubicBezTo>
                  <a:cubicBezTo>
                    <a:pt x="22443" y="28780"/>
                    <a:pt x="22518" y="31805"/>
                    <a:pt x="22026" y="34753"/>
                  </a:cubicBezTo>
                  <a:cubicBezTo>
                    <a:pt x="21327" y="38967"/>
                    <a:pt x="19489" y="42912"/>
                    <a:pt x="18653" y="47097"/>
                  </a:cubicBezTo>
                  <a:cubicBezTo>
                    <a:pt x="18070" y="49993"/>
                    <a:pt x="17978" y="52965"/>
                    <a:pt x="18376" y="55891"/>
                  </a:cubicBezTo>
                  <a:cubicBezTo>
                    <a:pt x="18805" y="59056"/>
                    <a:pt x="18987" y="65561"/>
                    <a:pt x="18882" y="65612"/>
                  </a:cubicBezTo>
                  <a:cubicBezTo>
                    <a:pt x="15396" y="67411"/>
                    <a:pt x="11847" y="69101"/>
                    <a:pt x="8652" y="71397"/>
                  </a:cubicBezTo>
                  <a:cubicBezTo>
                    <a:pt x="8515" y="71496"/>
                    <a:pt x="8376" y="71594"/>
                    <a:pt x="8242" y="71698"/>
                  </a:cubicBezTo>
                  <a:cubicBezTo>
                    <a:pt x="4006" y="74848"/>
                    <a:pt x="386" y="79405"/>
                    <a:pt x="44" y="84849"/>
                  </a:cubicBezTo>
                  <a:cubicBezTo>
                    <a:pt x="1" y="85537"/>
                    <a:pt x="17" y="86228"/>
                    <a:pt x="93" y="86913"/>
                  </a:cubicBezTo>
                  <a:cubicBezTo>
                    <a:pt x="117" y="87148"/>
                    <a:pt x="312" y="87265"/>
                    <a:pt x="498" y="87265"/>
                  </a:cubicBezTo>
                  <a:cubicBezTo>
                    <a:pt x="685" y="87265"/>
                    <a:pt x="862" y="87145"/>
                    <a:pt x="838" y="86905"/>
                  </a:cubicBezTo>
                  <a:cubicBezTo>
                    <a:pt x="695" y="85565"/>
                    <a:pt x="785" y="84257"/>
                    <a:pt x="1061" y="82990"/>
                  </a:cubicBezTo>
                  <a:cubicBezTo>
                    <a:pt x="2070" y="82653"/>
                    <a:pt x="3142" y="82582"/>
                    <a:pt x="4232" y="82582"/>
                  </a:cubicBezTo>
                  <a:cubicBezTo>
                    <a:pt x="5032" y="82582"/>
                    <a:pt x="5843" y="82620"/>
                    <a:pt x="6647" y="82620"/>
                  </a:cubicBezTo>
                  <a:cubicBezTo>
                    <a:pt x="7132" y="82620"/>
                    <a:pt x="7616" y="82607"/>
                    <a:pt x="8093" y="82562"/>
                  </a:cubicBezTo>
                  <a:cubicBezTo>
                    <a:pt x="9806" y="82398"/>
                    <a:pt x="11452" y="81832"/>
                    <a:pt x="13150" y="81553"/>
                  </a:cubicBezTo>
                  <a:cubicBezTo>
                    <a:pt x="14411" y="81345"/>
                    <a:pt x="15685" y="81299"/>
                    <a:pt x="16963" y="81299"/>
                  </a:cubicBezTo>
                  <a:cubicBezTo>
                    <a:pt x="17838" y="81299"/>
                    <a:pt x="18715" y="81320"/>
                    <a:pt x="19590" y="81326"/>
                  </a:cubicBezTo>
                  <a:cubicBezTo>
                    <a:pt x="19773" y="81328"/>
                    <a:pt x="19956" y="81328"/>
                    <a:pt x="20139" y="81328"/>
                  </a:cubicBezTo>
                  <a:cubicBezTo>
                    <a:pt x="25844" y="81328"/>
                    <a:pt x="31598" y="80644"/>
                    <a:pt x="36947" y="78662"/>
                  </a:cubicBezTo>
                  <a:cubicBezTo>
                    <a:pt x="39099" y="77862"/>
                    <a:pt x="41181" y="76856"/>
                    <a:pt x="43385" y="76216"/>
                  </a:cubicBezTo>
                  <a:cubicBezTo>
                    <a:pt x="45239" y="75679"/>
                    <a:pt x="47157" y="75408"/>
                    <a:pt x="49082" y="75408"/>
                  </a:cubicBezTo>
                  <a:cubicBezTo>
                    <a:pt x="49512" y="75408"/>
                    <a:pt x="49943" y="75422"/>
                    <a:pt x="50373" y="75449"/>
                  </a:cubicBezTo>
                  <a:cubicBezTo>
                    <a:pt x="45094" y="72978"/>
                    <a:pt x="39236" y="71542"/>
                    <a:pt x="33428" y="71542"/>
                  </a:cubicBezTo>
                  <a:cubicBezTo>
                    <a:pt x="29874" y="71542"/>
                    <a:pt x="26340" y="72080"/>
                    <a:pt x="22969" y="73248"/>
                  </a:cubicBezTo>
                  <a:cubicBezTo>
                    <a:pt x="20789" y="74000"/>
                    <a:pt x="18677" y="75012"/>
                    <a:pt x="16405" y="75414"/>
                  </a:cubicBezTo>
                  <a:cubicBezTo>
                    <a:pt x="14712" y="75717"/>
                    <a:pt x="12975" y="75669"/>
                    <a:pt x="11265" y="75839"/>
                  </a:cubicBezTo>
                  <a:cubicBezTo>
                    <a:pt x="8979" y="76067"/>
                    <a:pt x="6699" y="76699"/>
                    <a:pt x="4762" y="77933"/>
                  </a:cubicBezTo>
                  <a:cubicBezTo>
                    <a:pt x="3542" y="78707"/>
                    <a:pt x="2465" y="79739"/>
                    <a:pt x="1679" y="80946"/>
                  </a:cubicBezTo>
                  <a:cubicBezTo>
                    <a:pt x="2938" y="77701"/>
                    <a:pt x="5363" y="74860"/>
                    <a:pt x="8088" y="72736"/>
                  </a:cubicBezTo>
                  <a:cubicBezTo>
                    <a:pt x="8286" y="72584"/>
                    <a:pt x="8483" y="72431"/>
                    <a:pt x="8685" y="72287"/>
                  </a:cubicBezTo>
                  <a:cubicBezTo>
                    <a:pt x="11946" y="69869"/>
                    <a:pt x="15626" y="68126"/>
                    <a:pt x="19233" y="66268"/>
                  </a:cubicBezTo>
                  <a:cubicBezTo>
                    <a:pt x="21714" y="67574"/>
                    <a:pt x="24520" y="68229"/>
                    <a:pt x="27327" y="68229"/>
                  </a:cubicBezTo>
                  <a:cubicBezTo>
                    <a:pt x="30181" y="68229"/>
                    <a:pt x="33035" y="67551"/>
                    <a:pt x="35546" y="66189"/>
                  </a:cubicBezTo>
                  <a:cubicBezTo>
                    <a:pt x="37450" y="65154"/>
                    <a:pt x="39140" y="63776"/>
                    <a:pt x="40996" y="62655"/>
                  </a:cubicBezTo>
                  <a:cubicBezTo>
                    <a:pt x="42987" y="61456"/>
                    <a:pt x="45158" y="60561"/>
                    <a:pt x="47095" y="59276"/>
                  </a:cubicBezTo>
                  <a:cubicBezTo>
                    <a:pt x="53320" y="55150"/>
                    <a:pt x="56277" y="47689"/>
                    <a:pt x="60828" y="41770"/>
                  </a:cubicBezTo>
                  <a:cubicBezTo>
                    <a:pt x="62045" y="40188"/>
                    <a:pt x="63434" y="38673"/>
                    <a:pt x="65216" y="37775"/>
                  </a:cubicBezTo>
                  <a:lnTo>
                    <a:pt x="65216" y="37775"/>
                  </a:lnTo>
                  <a:cubicBezTo>
                    <a:pt x="61488" y="38031"/>
                    <a:pt x="57544" y="38355"/>
                    <a:pt x="54489" y="40515"/>
                  </a:cubicBezTo>
                  <a:cubicBezTo>
                    <a:pt x="52764" y="41737"/>
                    <a:pt x="51464" y="43451"/>
                    <a:pt x="49982" y="44956"/>
                  </a:cubicBezTo>
                  <a:cubicBezTo>
                    <a:pt x="47062" y="47913"/>
                    <a:pt x="43435" y="50051"/>
                    <a:pt x="40187" y="52639"/>
                  </a:cubicBezTo>
                  <a:cubicBezTo>
                    <a:pt x="36858" y="55295"/>
                    <a:pt x="33926" y="58431"/>
                    <a:pt x="30537" y="61008"/>
                  </a:cubicBezTo>
                  <a:cubicBezTo>
                    <a:pt x="27643" y="63209"/>
                    <a:pt x="24287" y="65020"/>
                    <a:pt x="20718" y="65489"/>
                  </a:cubicBezTo>
                  <a:cubicBezTo>
                    <a:pt x="21610" y="65016"/>
                    <a:pt x="22491" y="64524"/>
                    <a:pt x="23356" y="64011"/>
                  </a:cubicBezTo>
                  <a:cubicBezTo>
                    <a:pt x="25733" y="62599"/>
                    <a:pt x="28018" y="60983"/>
                    <a:pt x="29948" y="58993"/>
                  </a:cubicBezTo>
                  <a:cubicBezTo>
                    <a:pt x="31114" y="57794"/>
                    <a:pt x="32095" y="56468"/>
                    <a:pt x="32928" y="55049"/>
                  </a:cubicBezTo>
                  <a:cubicBezTo>
                    <a:pt x="33573" y="53946"/>
                    <a:pt x="34132" y="52783"/>
                    <a:pt x="34615" y="51584"/>
                  </a:cubicBezTo>
                  <a:cubicBezTo>
                    <a:pt x="35129" y="50307"/>
                    <a:pt x="35591" y="49011"/>
                    <a:pt x="36019" y="47699"/>
                  </a:cubicBezTo>
                  <a:cubicBezTo>
                    <a:pt x="36347" y="47342"/>
                    <a:pt x="36593" y="46848"/>
                    <a:pt x="36843" y="46423"/>
                  </a:cubicBezTo>
                  <a:cubicBezTo>
                    <a:pt x="38664" y="43294"/>
                    <a:pt x="42836" y="42392"/>
                    <a:pt x="45234" y="39682"/>
                  </a:cubicBezTo>
                  <a:cubicBezTo>
                    <a:pt x="47867" y="36708"/>
                    <a:pt x="47842" y="32254"/>
                    <a:pt x="49592" y="28690"/>
                  </a:cubicBezTo>
                  <a:cubicBezTo>
                    <a:pt x="52754" y="22242"/>
                    <a:pt x="60934" y="19927"/>
                    <a:pt x="65292" y="14216"/>
                  </a:cubicBezTo>
                  <a:cubicBezTo>
                    <a:pt x="68350" y="10206"/>
                    <a:pt x="69191" y="4986"/>
                    <a:pt x="699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4" name="Google Shape;1524;p47"/>
            <p:cNvSpPr/>
            <p:nvPr/>
          </p:nvSpPr>
          <p:spPr>
            <a:xfrm rot="3404494" flipH="1">
              <a:off x="-1112837" y="3008327"/>
              <a:ext cx="967203" cy="172958"/>
            </a:xfrm>
            <a:custGeom>
              <a:avLst/>
              <a:gdLst/>
              <a:ahLst/>
              <a:cxnLst/>
              <a:rect l="l" t="t" r="r" b="b"/>
              <a:pathLst>
                <a:path w="42545" h="7608" extrusionOk="0">
                  <a:moveTo>
                    <a:pt x="27585" y="0"/>
                  </a:moveTo>
                  <a:cubicBezTo>
                    <a:pt x="27087" y="0"/>
                    <a:pt x="26590" y="39"/>
                    <a:pt x="26092" y="137"/>
                  </a:cubicBezTo>
                  <a:cubicBezTo>
                    <a:pt x="24237" y="499"/>
                    <a:pt x="22639" y="1508"/>
                    <a:pt x="21038" y="2356"/>
                  </a:cubicBezTo>
                  <a:cubicBezTo>
                    <a:pt x="19451" y="3256"/>
                    <a:pt x="17742" y="3855"/>
                    <a:pt x="15913" y="3962"/>
                  </a:cubicBezTo>
                  <a:cubicBezTo>
                    <a:pt x="14105" y="4118"/>
                    <a:pt x="12266" y="3984"/>
                    <a:pt x="10427" y="4169"/>
                  </a:cubicBezTo>
                  <a:cubicBezTo>
                    <a:pt x="6722" y="4490"/>
                    <a:pt x="3531" y="6525"/>
                    <a:pt x="46" y="7594"/>
                  </a:cubicBezTo>
                  <a:lnTo>
                    <a:pt x="46" y="7594"/>
                  </a:lnTo>
                  <a:cubicBezTo>
                    <a:pt x="3549" y="6684"/>
                    <a:pt x="6793" y="4702"/>
                    <a:pt x="10452" y="4453"/>
                  </a:cubicBezTo>
                  <a:cubicBezTo>
                    <a:pt x="12263" y="4313"/>
                    <a:pt x="14095" y="4438"/>
                    <a:pt x="15939" y="4300"/>
                  </a:cubicBezTo>
                  <a:cubicBezTo>
                    <a:pt x="17792" y="4205"/>
                    <a:pt x="19604" y="3587"/>
                    <a:pt x="21214" y="2684"/>
                  </a:cubicBezTo>
                  <a:cubicBezTo>
                    <a:pt x="22824" y="1817"/>
                    <a:pt x="24389" y="822"/>
                    <a:pt x="26157" y="469"/>
                  </a:cubicBezTo>
                  <a:cubicBezTo>
                    <a:pt x="26643" y="368"/>
                    <a:pt x="27133" y="330"/>
                    <a:pt x="27626" y="330"/>
                  </a:cubicBezTo>
                  <a:cubicBezTo>
                    <a:pt x="28925" y="330"/>
                    <a:pt x="30246" y="598"/>
                    <a:pt x="31570" y="702"/>
                  </a:cubicBezTo>
                  <a:cubicBezTo>
                    <a:pt x="33072" y="851"/>
                    <a:pt x="34579" y="926"/>
                    <a:pt x="36086" y="926"/>
                  </a:cubicBezTo>
                  <a:cubicBezTo>
                    <a:pt x="38245" y="926"/>
                    <a:pt x="40403" y="773"/>
                    <a:pt x="42544" y="469"/>
                  </a:cubicBezTo>
                  <a:lnTo>
                    <a:pt x="42544" y="469"/>
                  </a:lnTo>
                  <a:cubicBezTo>
                    <a:pt x="40842" y="638"/>
                    <a:pt x="39134" y="735"/>
                    <a:pt x="37426" y="735"/>
                  </a:cubicBezTo>
                  <a:cubicBezTo>
                    <a:pt x="37306" y="735"/>
                    <a:pt x="37186" y="735"/>
                    <a:pt x="37065" y="734"/>
                  </a:cubicBezTo>
                  <a:cubicBezTo>
                    <a:pt x="35239" y="734"/>
                    <a:pt x="33414" y="628"/>
                    <a:pt x="31599" y="418"/>
                  </a:cubicBezTo>
                  <a:cubicBezTo>
                    <a:pt x="30271" y="280"/>
                    <a:pt x="28929" y="0"/>
                    <a:pt x="27585" y="0"/>
                  </a:cubicBezTo>
                  <a:close/>
                  <a:moveTo>
                    <a:pt x="46" y="7594"/>
                  </a:moveTo>
                  <a:lnTo>
                    <a:pt x="46" y="7594"/>
                  </a:lnTo>
                  <a:cubicBezTo>
                    <a:pt x="31" y="7598"/>
                    <a:pt x="15" y="7602"/>
                    <a:pt x="0" y="7606"/>
                  </a:cubicBezTo>
                  <a:lnTo>
                    <a:pt x="2" y="7607"/>
                  </a:lnTo>
                  <a:cubicBezTo>
                    <a:pt x="16" y="7603"/>
                    <a:pt x="31" y="7598"/>
                    <a:pt x="46" y="7594"/>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5" name="Google Shape;1525;p47"/>
            <p:cNvSpPr/>
            <p:nvPr/>
          </p:nvSpPr>
          <p:spPr>
            <a:xfrm rot="3404494" flipH="1">
              <a:off x="-804969" y="2147963"/>
              <a:ext cx="849625" cy="609671"/>
            </a:xfrm>
            <a:custGeom>
              <a:avLst/>
              <a:gdLst/>
              <a:ahLst/>
              <a:cxnLst/>
              <a:rect l="l" t="t" r="r" b="b"/>
              <a:pathLst>
                <a:path w="37373" h="26818" extrusionOk="0">
                  <a:moveTo>
                    <a:pt x="37373" y="1"/>
                  </a:moveTo>
                  <a:cubicBezTo>
                    <a:pt x="33400" y="1397"/>
                    <a:pt x="31803" y="5731"/>
                    <a:pt x="29069" y="8551"/>
                  </a:cubicBezTo>
                  <a:cubicBezTo>
                    <a:pt x="27677" y="9982"/>
                    <a:pt x="26011" y="11143"/>
                    <a:pt x="24172" y="11918"/>
                  </a:cubicBezTo>
                  <a:cubicBezTo>
                    <a:pt x="23254" y="12318"/>
                    <a:pt x="22303" y="12667"/>
                    <a:pt x="21390" y="13127"/>
                  </a:cubicBezTo>
                  <a:cubicBezTo>
                    <a:pt x="13865" y="17060"/>
                    <a:pt x="17341" y="26747"/>
                    <a:pt x="1666" y="26747"/>
                  </a:cubicBezTo>
                  <a:cubicBezTo>
                    <a:pt x="1134" y="26747"/>
                    <a:pt x="578" y="26736"/>
                    <a:pt x="0" y="26713"/>
                  </a:cubicBezTo>
                  <a:lnTo>
                    <a:pt x="0" y="26713"/>
                  </a:lnTo>
                  <a:cubicBezTo>
                    <a:pt x="972" y="26784"/>
                    <a:pt x="1880" y="26817"/>
                    <a:pt x="2728" y="26817"/>
                  </a:cubicBezTo>
                  <a:cubicBezTo>
                    <a:pt x="17173" y="26817"/>
                    <a:pt x="14523" y="17084"/>
                    <a:pt x="21553" y="13443"/>
                  </a:cubicBezTo>
                  <a:cubicBezTo>
                    <a:pt x="22437" y="12991"/>
                    <a:pt x="23380" y="12639"/>
                    <a:pt x="24308" y="12229"/>
                  </a:cubicBezTo>
                  <a:cubicBezTo>
                    <a:pt x="26175" y="11422"/>
                    <a:pt x="27892" y="10240"/>
                    <a:pt x="29276" y="8749"/>
                  </a:cubicBezTo>
                  <a:cubicBezTo>
                    <a:pt x="32008" y="5845"/>
                    <a:pt x="33450" y="1562"/>
                    <a:pt x="373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6" name="Google Shape;1526;p47"/>
            <p:cNvSpPr/>
            <p:nvPr/>
          </p:nvSpPr>
          <p:spPr>
            <a:xfrm rot="3404494" flipH="1">
              <a:off x="-45993" y="2009804"/>
              <a:ext cx="275350" cy="1114153"/>
            </a:xfrm>
            <a:custGeom>
              <a:avLst/>
              <a:gdLst/>
              <a:ahLst/>
              <a:cxnLst/>
              <a:rect l="l" t="t" r="r" b="b"/>
              <a:pathLst>
                <a:path w="12112" h="49009" extrusionOk="0">
                  <a:moveTo>
                    <a:pt x="12112" y="1"/>
                  </a:moveTo>
                  <a:lnTo>
                    <a:pt x="12112" y="1"/>
                  </a:lnTo>
                  <a:cubicBezTo>
                    <a:pt x="7253" y="4784"/>
                    <a:pt x="8885" y="12206"/>
                    <a:pt x="7688" y="18280"/>
                  </a:cubicBezTo>
                  <a:cubicBezTo>
                    <a:pt x="6834" y="22479"/>
                    <a:pt x="4411" y="26121"/>
                    <a:pt x="2961" y="30128"/>
                  </a:cubicBezTo>
                  <a:cubicBezTo>
                    <a:pt x="2589" y="31139"/>
                    <a:pt x="2303" y="32179"/>
                    <a:pt x="2103" y="33237"/>
                  </a:cubicBezTo>
                  <a:cubicBezTo>
                    <a:pt x="1688" y="35354"/>
                    <a:pt x="1871" y="37516"/>
                    <a:pt x="1830" y="39651"/>
                  </a:cubicBezTo>
                  <a:cubicBezTo>
                    <a:pt x="1774" y="42838"/>
                    <a:pt x="1159" y="45991"/>
                    <a:pt x="18" y="48967"/>
                  </a:cubicBezTo>
                  <a:lnTo>
                    <a:pt x="18" y="48967"/>
                  </a:lnTo>
                  <a:cubicBezTo>
                    <a:pt x="1267" y="46017"/>
                    <a:pt x="1961" y="42859"/>
                    <a:pt x="2063" y="39656"/>
                  </a:cubicBezTo>
                  <a:cubicBezTo>
                    <a:pt x="2134" y="37532"/>
                    <a:pt x="2002" y="35386"/>
                    <a:pt x="2417" y="33295"/>
                  </a:cubicBezTo>
                  <a:cubicBezTo>
                    <a:pt x="3427" y="28018"/>
                    <a:pt x="7005" y="23642"/>
                    <a:pt x="8018" y="18347"/>
                  </a:cubicBezTo>
                  <a:cubicBezTo>
                    <a:pt x="9039" y="13125"/>
                    <a:pt x="7889" y="7521"/>
                    <a:pt x="10289" y="2609"/>
                  </a:cubicBezTo>
                  <a:cubicBezTo>
                    <a:pt x="10755" y="1650"/>
                    <a:pt x="11371" y="770"/>
                    <a:pt x="12112" y="1"/>
                  </a:cubicBezTo>
                  <a:close/>
                  <a:moveTo>
                    <a:pt x="18" y="48967"/>
                  </a:moveTo>
                  <a:lnTo>
                    <a:pt x="18" y="48967"/>
                  </a:lnTo>
                  <a:cubicBezTo>
                    <a:pt x="12" y="48981"/>
                    <a:pt x="6" y="48995"/>
                    <a:pt x="1" y="49008"/>
                  </a:cubicBezTo>
                  <a:lnTo>
                    <a:pt x="2" y="49008"/>
                  </a:lnTo>
                  <a:cubicBezTo>
                    <a:pt x="8" y="48995"/>
                    <a:pt x="13" y="48981"/>
                    <a:pt x="18" y="48967"/>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7" name="Google Shape;1527;p47"/>
            <p:cNvSpPr/>
            <p:nvPr/>
          </p:nvSpPr>
          <p:spPr>
            <a:xfrm rot="3404494" flipH="1">
              <a:off x="-324394" y="1433353"/>
              <a:ext cx="698082" cy="942355"/>
            </a:xfrm>
            <a:custGeom>
              <a:avLst/>
              <a:gdLst/>
              <a:ahLst/>
              <a:cxnLst/>
              <a:rect l="l" t="t" r="r" b="b"/>
              <a:pathLst>
                <a:path w="30707" h="41452" extrusionOk="0">
                  <a:moveTo>
                    <a:pt x="30707" y="0"/>
                  </a:moveTo>
                  <a:lnTo>
                    <a:pt x="30707" y="0"/>
                  </a:lnTo>
                  <a:cubicBezTo>
                    <a:pt x="28483" y="2592"/>
                    <a:pt x="26220" y="5274"/>
                    <a:pt x="23209" y="6961"/>
                  </a:cubicBezTo>
                  <a:cubicBezTo>
                    <a:pt x="17505" y="9943"/>
                    <a:pt x="11849" y="8623"/>
                    <a:pt x="10026" y="16546"/>
                  </a:cubicBezTo>
                  <a:cubicBezTo>
                    <a:pt x="9244" y="19877"/>
                    <a:pt x="9360" y="23468"/>
                    <a:pt x="7524" y="26430"/>
                  </a:cubicBezTo>
                  <a:cubicBezTo>
                    <a:pt x="6902" y="27387"/>
                    <a:pt x="6067" y="28145"/>
                    <a:pt x="5200" y="28889"/>
                  </a:cubicBezTo>
                  <a:cubicBezTo>
                    <a:pt x="1418" y="31973"/>
                    <a:pt x="1810" y="37313"/>
                    <a:pt x="1" y="41451"/>
                  </a:cubicBezTo>
                  <a:cubicBezTo>
                    <a:pt x="1952" y="37403"/>
                    <a:pt x="1611" y="32111"/>
                    <a:pt x="5390" y="29104"/>
                  </a:cubicBezTo>
                  <a:cubicBezTo>
                    <a:pt x="6279" y="28370"/>
                    <a:pt x="7158" y="27584"/>
                    <a:pt x="7793" y="26605"/>
                  </a:cubicBezTo>
                  <a:cubicBezTo>
                    <a:pt x="9677" y="23626"/>
                    <a:pt x="9601" y="19929"/>
                    <a:pt x="10388" y="16631"/>
                  </a:cubicBezTo>
                  <a:cubicBezTo>
                    <a:pt x="12050" y="8939"/>
                    <a:pt x="17829" y="10199"/>
                    <a:pt x="23324" y="7166"/>
                  </a:cubicBezTo>
                  <a:cubicBezTo>
                    <a:pt x="26334" y="5426"/>
                    <a:pt x="28567" y="2671"/>
                    <a:pt x="307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28" name="Google Shape;1528;p47"/>
          <p:cNvGrpSpPr/>
          <p:nvPr/>
        </p:nvGrpSpPr>
        <p:grpSpPr>
          <a:xfrm rot="18307226">
            <a:off x="7907618" y="2370531"/>
            <a:ext cx="1699635" cy="934088"/>
            <a:chOff x="1531525" y="4034800"/>
            <a:chExt cx="1111475" cy="610800"/>
          </a:xfrm>
        </p:grpSpPr>
        <p:sp>
          <p:nvSpPr>
            <p:cNvPr id="1529" name="Google Shape;1529;p47"/>
            <p:cNvSpPr/>
            <p:nvPr/>
          </p:nvSpPr>
          <p:spPr>
            <a:xfrm>
              <a:off x="1717125" y="4239250"/>
              <a:ext cx="925875" cy="209800"/>
            </a:xfrm>
            <a:custGeom>
              <a:avLst/>
              <a:gdLst/>
              <a:ahLst/>
              <a:cxnLst/>
              <a:rect l="l" t="t" r="r" b="b"/>
              <a:pathLst>
                <a:path w="37035" h="8392" extrusionOk="0">
                  <a:moveTo>
                    <a:pt x="232" y="1"/>
                  </a:moveTo>
                  <a:cubicBezTo>
                    <a:pt x="105" y="1"/>
                    <a:pt x="0" y="167"/>
                    <a:pt x="128" y="254"/>
                  </a:cubicBezTo>
                  <a:cubicBezTo>
                    <a:pt x="378" y="422"/>
                    <a:pt x="630" y="589"/>
                    <a:pt x="884" y="754"/>
                  </a:cubicBezTo>
                  <a:cubicBezTo>
                    <a:pt x="2943" y="2100"/>
                    <a:pt x="5101" y="3292"/>
                    <a:pt x="7335" y="4321"/>
                  </a:cubicBezTo>
                  <a:cubicBezTo>
                    <a:pt x="9558" y="5345"/>
                    <a:pt x="11859" y="6190"/>
                    <a:pt x="14217" y="6849"/>
                  </a:cubicBezTo>
                  <a:cubicBezTo>
                    <a:pt x="16643" y="7529"/>
                    <a:pt x="19126" y="7988"/>
                    <a:pt x="21636" y="8221"/>
                  </a:cubicBezTo>
                  <a:cubicBezTo>
                    <a:pt x="22857" y="8335"/>
                    <a:pt x="24083" y="8391"/>
                    <a:pt x="25309" y="8391"/>
                  </a:cubicBezTo>
                  <a:cubicBezTo>
                    <a:pt x="26655" y="8391"/>
                    <a:pt x="28001" y="8323"/>
                    <a:pt x="29341" y="8186"/>
                  </a:cubicBezTo>
                  <a:cubicBezTo>
                    <a:pt x="31899" y="7924"/>
                    <a:pt x="34424" y="7394"/>
                    <a:pt x="36870" y="6604"/>
                  </a:cubicBezTo>
                  <a:cubicBezTo>
                    <a:pt x="37034" y="6551"/>
                    <a:pt x="36967" y="6318"/>
                    <a:pt x="36820" y="6318"/>
                  </a:cubicBezTo>
                  <a:cubicBezTo>
                    <a:pt x="36804" y="6318"/>
                    <a:pt x="36787" y="6321"/>
                    <a:pt x="36770" y="6327"/>
                  </a:cubicBezTo>
                  <a:cubicBezTo>
                    <a:pt x="36468" y="6423"/>
                    <a:pt x="36165" y="6518"/>
                    <a:pt x="35861" y="6607"/>
                  </a:cubicBezTo>
                  <a:cubicBezTo>
                    <a:pt x="33410" y="7331"/>
                    <a:pt x="30882" y="7782"/>
                    <a:pt x="28334" y="7981"/>
                  </a:cubicBezTo>
                  <a:cubicBezTo>
                    <a:pt x="27329" y="8058"/>
                    <a:pt x="26322" y="8096"/>
                    <a:pt x="25315" y="8096"/>
                  </a:cubicBezTo>
                  <a:cubicBezTo>
                    <a:pt x="23764" y="8096"/>
                    <a:pt x="22214" y="8005"/>
                    <a:pt x="20672" y="7824"/>
                  </a:cubicBezTo>
                  <a:cubicBezTo>
                    <a:pt x="18217" y="7532"/>
                    <a:pt x="15793" y="7027"/>
                    <a:pt x="13427" y="6315"/>
                  </a:cubicBezTo>
                  <a:cubicBezTo>
                    <a:pt x="11099" y="5616"/>
                    <a:pt x="8828" y="4723"/>
                    <a:pt x="6640" y="3667"/>
                  </a:cubicBezTo>
                  <a:cubicBezTo>
                    <a:pt x="4447" y="2608"/>
                    <a:pt x="2336" y="1393"/>
                    <a:pt x="320" y="29"/>
                  </a:cubicBezTo>
                  <a:cubicBezTo>
                    <a:pt x="291" y="9"/>
                    <a:pt x="261" y="1"/>
                    <a:pt x="2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47"/>
            <p:cNvSpPr/>
            <p:nvPr/>
          </p:nvSpPr>
          <p:spPr>
            <a:xfrm>
              <a:off x="1531525" y="4089125"/>
              <a:ext cx="238175" cy="181900"/>
            </a:xfrm>
            <a:custGeom>
              <a:avLst/>
              <a:gdLst/>
              <a:ahLst/>
              <a:cxnLst/>
              <a:rect l="l" t="t" r="r" b="b"/>
              <a:pathLst>
                <a:path w="9527" h="7276" extrusionOk="0">
                  <a:moveTo>
                    <a:pt x="0" y="1"/>
                  </a:moveTo>
                  <a:lnTo>
                    <a:pt x="0" y="1"/>
                  </a:lnTo>
                  <a:cubicBezTo>
                    <a:pt x="849" y="3984"/>
                    <a:pt x="5049" y="7275"/>
                    <a:pt x="9122" y="7275"/>
                  </a:cubicBezTo>
                  <a:cubicBezTo>
                    <a:pt x="9257" y="7275"/>
                    <a:pt x="9392" y="7271"/>
                    <a:pt x="9527" y="7264"/>
                  </a:cubicBezTo>
                  <a:cubicBezTo>
                    <a:pt x="8011" y="3561"/>
                    <a:pt x="3982" y="469"/>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47"/>
            <p:cNvSpPr/>
            <p:nvPr/>
          </p:nvSpPr>
          <p:spPr>
            <a:xfrm>
              <a:off x="1610225" y="4311925"/>
              <a:ext cx="263525" cy="126050"/>
            </a:xfrm>
            <a:custGeom>
              <a:avLst/>
              <a:gdLst/>
              <a:ahLst/>
              <a:cxnLst/>
              <a:rect l="l" t="t" r="r" b="b"/>
              <a:pathLst>
                <a:path w="10541" h="5042" extrusionOk="0">
                  <a:moveTo>
                    <a:pt x="7515" y="0"/>
                  </a:moveTo>
                  <a:cubicBezTo>
                    <a:pt x="4322" y="0"/>
                    <a:pt x="1016" y="2003"/>
                    <a:pt x="0" y="5036"/>
                  </a:cubicBezTo>
                  <a:cubicBezTo>
                    <a:pt x="132" y="5040"/>
                    <a:pt x="264" y="5042"/>
                    <a:pt x="396" y="5042"/>
                  </a:cubicBezTo>
                  <a:cubicBezTo>
                    <a:pt x="4100" y="5042"/>
                    <a:pt x="8001" y="3359"/>
                    <a:pt x="10541" y="683"/>
                  </a:cubicBezTo>
                  <a:cubicBezTo>
                    <a:pt x="9601" y="217"/>
                    <a:pt x="8565" y="0"/>
                    <a:pt x="75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47"/>
            <p:cNvSpPr/>
            <p:nvPr/>
          </p:nvSpPr>
          <p:spPr>
            <a:xfrm>
              <a:off x="1711725" y="4034800"/>
              <a:ext cx="164025" cy="294225"/>
            </a:xfrm>
            <a:custGeom>
              <a:avLst/>
              <a:gdLst/>
              <a:ahLst/>
              <a:cxnLst/>
              <a:rect l="l" t="t" r="r" b="b"/>
              <a:pathLst>
                <a:path w="6561" h="11769" extrusionOk="0">
                  <a:moveTo>
                    <a:pt x="1735" y="1"/>
                  </a:moveTo>
                  <a:lnTo>
                    <a:pt x="1735" y="1"/>
                  </a:lnTo>
                  <a:cubicBezTo>
                    <a:pt x="1" y="4173"/>
                    <a:pt x="2324" y="9974"/>
                    <a:pt x="6481" y="11768"/>
                  </a:cubicBezTo>
                  <a:cubicBezTo>
                    <a:pt x="6561" y="7696"/>
                    <a:pt x="4605" y="2889"/>
                    <a:pt x="17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3" name="Google Shape;1533;p47"/>
            <p:cNvSpPr/>
            <p:nvPr/>
          </p:nvSpPr>
          <p:spPr>
            <a:xfrm>
              <a:off x="1753050" y="4376425"/>
              <a:ext cx="263575" cy="126050"/>
            </a:xfrm>
            <a:custGeom>
              <a:avLst/>
              <a:gdLst/>
              <a:ahLst/>
              <a:cxnLst/>
              <a:rect l="l" t="t" r="r" b="b"/>
              <a:pathLst>
                <a:path w="10543" h="5042" extrusionOk="0">
                  <a:moveTo>
                    <a:pt x="7517" y="0"/>
                  </a:moveTo>
                  <a:cubicBezTo>
                    <a:pt x="4324" y="0"/>
                    <a:pt x="1017" y="2003"/>
                    <a:pt x="0" y="5035"/>
                  </a:cubicBezTo>
                  <a:cubicBezTo>
                    <a:pt x="132" y="5039"/>
                    <a:pt x="264" y="5042"/>
                    <a:pt x="396" y="5042"/>
                  </a:cubicBezTo>
                  <a:cubicBezTo>
                    <a:pt x="4102" y="5042"/>
                    <a:pt x="8003" y="3359"/>
                    <a:pt x="10542" y="683"/>
                  </a:cubicBezTo>
                  <a:cubicBezTo>
                    <a:pt x="9603" y="216"/>
                    <a:pt x="8566" y="0"/>
                    <a:pt x="75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4" name="Google Shape;1534;p47"/>
            <p:cNvSpPr/>
            <p:nvPr/>
          </p:nvSpPr>
          <p:spPr>
            <a:xfrm>
              <a:off x="1854600" y="4099300"/>
              <a:ext cx="164025" cy="294200"/>
            </a:xfrm>
            <a:custGeom>
              <a:avLst/>
              <a:gdLst/>
              <a:ahLst/>
              <a:cxnLst/>
              <a:rect l="l" t="t" r="r" b="b"/>
              <a:pathLst>
                <a:path w="6561" h="11768" extrusionOk="0">
                  <a:moveTo>
                    <a:pt x="1734" y="0"/>
                  </a:moveTo>
                  <a:cubicBezTo>
                    <a:pt x="0" y="4172"/>
                    <a:pt x="2323" y="9974"/>
                    <a:pt x="6480" y="11768"/>
                  </a:cubicBezTo>
                  <a:cubicBezTo>
                    <a:pt x="6560" y="7696"/>
                    <a:pt x="4604" y="2889"/>
                    <a:pt x="17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5" name="Google Shape;1535;p47"/>
            <p:cNvSpPr/>
            <p:nvPr/>
          </p:nvSpPr>
          <p:spPr>
            <a:xfrm>
              <a:off x="1944225" y="4425550"/>
              <a:ext cx="237650" cy="163225"/>
            </a:xfrm>
            <a:custGeom>
              <a:avLst/>
              <a:gdLst/>
              <a:ahLst/>
              <a:cxnLst/>
              <a:rect l="l" t="t" r="r" b="b"/>
              <a:pathLst>
                <a:path w="9506" h="6529" extrusionOk="0">
                  <a:moveTo>
                    <a:pt x="7799" y="0"/>
                  </a:moveTo>
                  <a:cubicBezTo>
                    <a:pt x="4166" y="0"/>
                    <a:pt x="474" y="2889"/>
                    <a:pt x="0" y="6529"/>
                  </a:cubicBezTo>
                  <a:cubicBezTo>
                    <a:pt x="3774" y="5913"/>
                    <a:pt x="7459" y="3452"/>
                    <a:pt x="9505" y="225"/>
                  </a:cubicBezTo>
                  <a:cubicBezTo>
                    <a:pt x="8946" y="72"/>
                    <a:pt x="8373" y="0"/>
                    <a:pt x="77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47"/>
            <p:cNvSpPr/>
            <p:nvPr/>
          </p:nvSpPr>
          <p:spPr>
            <a:xfrm>
              <a:off x="1986275" y="4165375"/>
              <a:ext cx="195600" cy="265825"/>
            </a:xfrm>
            <a:custGeom>
              <a:avLst/>
              <a:gdLst/>
              <a:ahLst/>
              <a:cxnLst/>
              <a:rect l="l" t="t" r="r" b="b"/>
              <a:pathLst>
                <a:path w="7824" h="10633" extrusionOk="0">
                  <a:moveTo>
                    <a:pt x="900" y="0"/>
                  </a:moveTo>
                  <a:cubicBezTo>
                    <a:pt x="1" y="4428"/>
                    <a:pt x="3399" y="9674"/>
                    <a:pt x="7823" y="10632"/>
                  </a:cubicBezTo>
                  <a:cubicBezTo>
                    <a:pt x="7118" y="6622"/>
                    <a:pt x="4273" y="2280"/>
                    <a:pt x="90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47"/>
            <p:cNvSpPr/>
            <p:nvPr/>
          </p:nvSpPr>
          <p:spPr>
            <a:xfrm>
              <a:off x="2136650" y="4444125"/>
              <a:ext cx="214975" cy="189175"/>
            </a:xfrm>
            <a:custGeom>
              <a:avLst/>
              <a:gdLst/>
              <a:ahLst/>
              <a:cxnLst/>
              <a:rect l="l" t="t" r="r" b="b"/>
              <a:pathLst>
                <a:path w="8599" h="7567" extrusionOk="0">
                  <a:moveTo>
                    <a:pt x="7760" y="0"/>
                  </a:moveTo>
                  <a:cubicBezTo>
                    <a:pt x="3831" y="0"/>
                    <a:pt x="0" y="3600"/>
                    <a:pt x="16" y="7566"/>
                  </a:cubicBezTo>
                  <a:cubicBezTo>
                    <a:pt x="3674" y="6456"/>
                    <a:pt x="6997" y="3526"/>
                    <a:pt x="8598" y="56"/>
                  </a:cubicBezTo>
                  <a:cubicBezTo>
                    <a:pt x="8319" y="19"/>
                    <a:pt x="8040" y="0"/>
                    <a:pt x="77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47"/>
            <p:cNvSpPr/>
            <p:nvPr/>
          </p:nvSpPr>
          <p:spPr>
            <a:xfrm>
              <a:off x="2137150" y="4205050"/>
              <a:ext cx="214425" cy="240475"/>
            </a:xfrm>
            <a:custGeom>
              <a:avLst/>
              <a:gdLst/>
              <a:ahLst/>
              <a:cxnLst/>
              <a:rect l="l" t="t" r="r" b="b"/>
              <a:pathLst>
                <a:path w="8577" h="9619" extrusionOk="0">
                  <a:moveTo>
                    <a:pt x="302" y="1"/>
                  </a:moveTo>
                  <a:cubicBezTo>
                    <a:pt x="1" y="4510"/>
                    <a:pt x="4064" y="9257"/>
                    <a:pt x="8577" y="9619"/>
                  </a:cubicBezTo>
                  <a:cubicBezTo>
                    <a:pt x="7346" y="5739"/>
                    <a:pt x="3948" y="1813"/>
                    <a:pt x="3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47"/>
            <p:cNvSpPr/>
            <p:nvPr/>
          </p:nvSpPr>
          <p:spPr>
            <a:xfrm>
              <a:off x="2340800" y="4422800"/>
              <a:ext cx="197200" cy="222800"/>
            </a:xfrm>
            <a:custGeom>
              <a:avLst/>
              <a:gdLst/>
              <a:ahLst/>
              <a:cxnLst/>
              <a:rect l="l" t="t" r="r" b="b"/>
              <a:pathLst>
                <a:path w="7888" h="8912" extrusionOk="0">
                  <a:moveTo>
                    <a:pt x="7888" y="0"/>
                  </a:moveTo>
                  <a:cubicBezTo>
                    <a:pt x="3650" y="187"/>
                    <a:pt x="0" y="4731"/>
                    <a:pt x="769" y="8911"/>
                  </a:cubicBezTo>
                  <a:cubicBezTo>
                    <a:pt x="4174" y="7170"/>
                    <a:pt x="6927" y="3699"/>
                    <a:pt x="788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0" name="Google Shape;1540;p47"/>
            <p:cNvSpPr/>
            <p:nvPr/>
          </p:nvSpPr>
          <p:spPr>
            <a:xfrm>
              <a:off x="2291775" y="4222775"/>
              <a:ext cx="246175" cy="200900"/>
            </a:xfrm>
            <a:custGeom>
              <a:avLst/>
              <a:gdLst/>
              <a:ahLst/>
              <a:cxnLst/>
              <a:rect l="l" t="t" r="r" b="b"/>
              <a:pathLst>
                <a:path w="9847" h="8036" extrusionOk="0">
                  <a:moveTo>
                    <a:pt x="0" y="1"/>
                  </a:moveTo>
                  <a:lnTo>
                    <a:pt x="0" y="1"/>
                  </a:lnTo>
                  <a:cubicBezTo>
                    <a:pt x="476" y="4259"/>
                    <a:pt x="4853" y="8035"/>
                    <a:pt x="9147" y="8035"/>
                  </a:cubicBezTo>
                  <a:cubicBezTo>
                    <a:pt x="9381" y="8035"/>
                    <a:pt x="9614" y="8024"/>
                    <a:pt x="9847" y="8001"/>
                  </a:cubicBezTo>
                  <a:cubicBezTo>
                    <a:pt x="7948" y="4399"/>
                    <a:pt x="3909" y="1138"/>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41" name="Google Shape;1541;p47"/>
          <p:cNvGrpSpPr/>
          <p:nvPr/>
        </p:nvGrpSpPr>
        <p:grpSpPr>
          <a:xfrm rot="2010533" flipH="1">
            <a:off x="-269951" y="1950506"/>
            <a:ext cx="2079488" cy="998838"/>
            <a:chOff x="7097752" y="20911"/>
            <a:chExt cx="2079738" cy="998958"/>
          </a:xfrm>
        </p:grpSpPr>
        <p:sp>
          <p:nvSpPr>
            <p:cNvPr id="1542" name="Google Shape;1542;p47"/>
            <p:cNvSpPr/>
            <p:nvPr/>
          </p:nvSpPr>
          <p:spPr>
            <a:xfrm rot="10242002" flipH="1">
              <a:off x="7140028" y="177620"/>
              <a:ext cx="1995185" cy="685539"/>
            </a:xfrm>
            <a:custGeom>
              <a:avLst/>
              <a:gdLst/>
              <a:ahLst/>
              <a:cxnLst/>
              <a:rect l="l" t="t" r="r" b="b"/>
              <a:pathLst>
                <a:path w="53316" h="18318" extrusionOk="0">
                  <a:moveTo>
                    <a:pt x="36788" y="0"/>
                  </a:moveTo>
                  <a:cubicBezTo>
                    <a:pt x="29094" y="0"/>
                    <a:pt x="21838" y="821"/>
                    <a:pt x="14092" y="2499"/>
                  </a:cubicBezTo>
                  <a:cubicBezTo>
                    <a:pt x="11891" y="2961"/>
                    <a:pt x="9710" y="3533"/>
                    <a:pt x="7480" y="4217"/>
                  </a:cubicBezTo>
                  <a:cubicBezTo>
                    <a:pt x="4966" y="4957"/>
                    <a:pt x="2553" y="5719"/>
                    <a:pt x="0" y="6875"/>
                  </a:cubicBezTo>
                  <a:cubicBezTo>
                    <a:pt x="5420" y="14654"/>
                    <a:pt x="15102" y="18317"/>
                    <a:pt x="24394" y="18317"/>
                  </a:cubicBezTo>
                  <a:cubicBezTo>
                    <a:pt x="25636" y="18317"/>
                    <a:pt x="26871" y="18252"/>
                    <a:pt x="28087" y="18122"/>
                  </a:cubicBezTo>
                  <a:cubicBezTo>
                    <a:pt x="38409" y="17080"/>
                    <a:pt x="49056" y="11277"/>
                    <a:pt x="53313" y="1419"/>
                  </a:cubicBezTo>
                  <a:lnTo>
                    <a:pt x="53315" y="1419"/>
                  </a:lnTo>
                  <a:cubicBezTo>
                    <a:pt x="49443" y="595"/>
                    <a:pt x="45761" y="308"/>
                    <a:pt x="41959" y="120"/>
                  </a:cubicBezTo>
                  <a:cubicBezTo>
                    <a:pt x="40207" y="40"/>
                    <a:pt x="38487" y="0"/>
                    <a:pt x="3678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3" name="Google Shape;1543;p47"/>
            <p:cNvSpPr/>
            <p:nvPr/>
          </p:nvSpPr>
          <p:spPr>
            <a:xfrm rot="10242002" flipH="1">
              <a:off x="7319353" y="511184"/>
              <a:ext cx="1781955" cy="246028"/>
            </a:xfrm>
            <a:custGeom>
              <a:avLst/>
              <a:gdLst/>
              <a:ahLst/>
              <a:cxnLst/>
              <a:rect l="l" t="t" r="r" b="b"/>
              <a:pathLst>
                <a:path w="47618" h="6574" extrusionOk="0">
                  <a:moveTo>
                    <a:pt x="47618" y="1"/>
                  </a:moveTo>
                  <a:lnTo>
                    <a:pt x="47618" y="1"/>
                  </a:lnTo>
                  <a:cubicBezTo>
                    <a:pt x="45977" y="516"/>
                    <a:pt x="43521" y="1268"/>
                    <a:pt x="41828" y="1731"/>
                  </a:cubicBezTo>
                  <a:cubicBezTo>
                    <a:pt x="31244" y="4685"/>
                    <a:pt x="20234" y="6129"/>
                    <a:pt x="9238" y="6129"/>
                  </a:cubicBezTo>
                  <a:cubicBezTo>
                    <a:pt x="6154" y="6129"/>
                    <a:pt x="3072" y="6016"/>
                    <a:pt x="1" y="5790"/>
                  </a:cubicBezTo>
                  <a:lnTo>
                    <a:pt x="1" y="5792"/>
                  </a:lnTo>
                  <a:cubicBezTo>
                    <a:pt x="4051" y="6316"/>
                    <a:pt x="8138" y="6574"/>
                    <a:pt x="12227" y="6574"/>
                  </a:cubicBezTo>
                  <a:cubicBezTo>
                    <a:pt x="22277" y="6574"/>
                    <a:pt x="32342" y="5016"/>
                    <a:pt x="41915" y="2023"/>
                  </a:cubicBezTo>
                  <a:cubicBezTo>
                    <a:pt x="43567" y="1481"/>
                    <a:pt x="46012" y="634"/>
                    <a:pt x="476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47"/>
            <p:cNvSpPr/>
            <p:nvPr/>
          </p:nvSpPr>
          <p:spPr>
            <a:xfrm rot="10242002" flipH="1">
              <a:off x="8357714" y="231392"/>
              <a:ext cx="355658" cy="510206"/>
            </a:xfrm>
            <a:custGeom>
              <a:avLst/>
              <a:gdLst/>
              <a:ahLst/>
              <a:cxnLst/>
              <a:rect l="l" t="t" r="r" b="b"/>
              <a:pathLst>
                <a:path w="9504" h="13633" extrusionOk="0">
                  <a:moveTo>
                    <a:pt x="0" y="1"/>
                  </a:moveTo>
                  <a:lnTo>
                    <a:pt x="0" y="1"/>
                  </a:lnTo>
                  <a:cubicBezTo>
                    <a:pt x="2519" y="1908"/>
                    <a:pt x="5375" y="3358"/>
                    <a:pt x="8378" y="4339"/>
                  </a:cubicBezTo>
                  <a:lnTo>
                    <a:pt x="8378" y="4339"/>
                  </a:lnTo>
                  <a:cubicBezTo>
                    <a:pt x="7769" y="4962"/>
                    <a:pt x="7176" y="5602"/>
                    <a:pt x="6592" y="6251"/>
                  </a:cubicBezTo>
                  <a:cubicBezTo>
                    <a:pt x="4514" y="8560"/>
                    <a:pt x="2593" y="11016"/>
                    <a:pt x="914" y="13633"/>
                  </a:cubicBezTo>
                  <a:cubicBezTo>
                    <a:pt x="3574" y="10478"/>
                    <a:pt x="6287" y="7374"/>
                    <a:pt x="9158" y="4411"/>
                  </a:cubicBezTo>
                  <a:lnTo>
                    <a:pt x="9503" y="4053"/>
                  </a:lnTo>
                  <a:lnTo>
                    <a:pt x="9030" y="3909"/>
                  </a:lnTo>
                  <a:cubicBezTo>
                    <a:pt x="5882" y="2969"/>
                    <a:pt x="2857" y="1630"/>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47"/>
            <p:cNvSpPr/>
            <p:nvPr/>
          </p:nvSpPr>
          <p:spPr>
            <a:xfrm rot="10242002" flipH="1">
              <a:off x="7793586" y="295509"/>
              <a:ext cx="333354" cy="456652"/>
            </a:xfrm>
            <a:custGeom>
              <a:avLst/>
              <a:gdLst/>
              <a:ahLst/>
              <a:cxnLst/>
              <a:rect l="l" t="t" r="r" b="b"/>
              <a:pathLst>
                <a:path w="8908" h="12202" extrusionOk="0">
                  <a:moveTo>
                    <a:pt x="730" y="0"/>
                  </a:moveTo>
                  <a:lnTo>
                    <a:pt x="730" y="0"/>
                  </a:lnTo>
                  <a:cubicBezTo>
                    <a:pt x="2897" y="1832"/>
                    <a:pt x="5280" y="3400"/>
                    <a:pt x="7788" y="4727"/>
                  </a:cubicBezTo>
                  <a:lnTo>
                    <a:pt x="7788" y="4727"/>
                  </a:lnTo>
                  <a:cubicBezTo>
                    <a:pt x="4947" y="6945"/>
                    <a:pt x="2302" y="9426"/>
                    <a:pt x="0" y="12201"/>
                  </a:cubicBezTo>
                  <a:cubicBezTo>
                    <a:pt x="2775" y="9688"/>
                    <a:pt x="5588" y="7225"/>
                    <a:pt x="8534" y="4918"/>
                  </a:cubicBezTo>
                  <a:lnTo>
                    <a:pt x="8908" y="4621"/>
                  </a:lnTo>
                  <a:lnTo>
                    <a:pt x="8486" y="4407"/>
                  </a:lnTo>
                  <a:cubicBezTo>
                    <a:pt x="5828" y="3073"/>
                    <a:pt x="3255" y="1578"/>
                    <a:pt x="73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47"/>
            <p:cNvSpPr/>
            <p:nvPr/>
          </p:nvSpPr>
          <p:spPr>
            <a:xfrm rot="10242002" flipH="1">
              <a:off x="7488126" y="484953"/>
              <a:ext cx="193247" cy="268707"/>
            </a:xfrm>
            <a:custGeom>
              <a:avLst/>
              <a:gdLst/>
              <a:ahLst/>
              <a:cxnLst/>
              <a:rect l="l" t="t" r="r" b="b"/>
              <a:pathLst>
                <a:path w="5164" h="7180" extrusionOk="0">
                  <a:moveTo>
                    <a:pt x="66" y="1"/>
                  </a:moveTo>
                  <a:lnTo>
                    <a:pt x="66" y="1"/>
                  </a:lnTo>
                  <a:cubicBezTo>
                    <a:pt x="1337" y="1272"/>
                    <a:pt x="2716" y="2415"/>
                    <a:pt x="4123" y="3526"/>
                  </a:cubicBezTo>
                  <a:lnTo>
                    <a:pt x="4123" y="3526"/>
                  </a:lnTo>
                  <a:cubicBezTo>
                    <a:pt x="3835" y="3735"/>
                    <a:pt x="3549" y="3947"/>
                    <a:pt x="3266" y="4163"/>
                  </a:cubicBezTo>
                  <a:cubicBezTo>
                    <a:pt x="2098" y="5080"/>
                    <a:pt x="979" y="6062"/>
                    <a:pt x="1" y="7180"/>
                  </a:cubicBezTo>
                  <a:lnTo>
                    <a:pt x="1" y="7180"/>
                  </a:lnTo>
                  <a:cubicBezTo>
                    <a:pt x="416" y="6908"/>
                    <a:pt x="816" y="6619"/>
                    <a:pt x="1221" y="6341"/>
                  </a:cubicBezTo>
                  <a:cubicBezTo>
                    <a:pt x="2465" y="5459"/>
                    <a:pt x="3914" y="4413"/>
                    <a:pt x="5163" y="3549"/>
                  </a:cubicBezTo>
                  <a:cubicBezTo>
                    <a:pt x="3517" y="2290"/>
                    <a:pt x="1857" y="1053"/>
                    <a:pt x="6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47" name="Google Shape;1547;p47"/>
          <p:cNvGrpSpPr/>
          <p:nvPr/>
        </p:nvGrpSpPr>
        <p:grpSpPr>
          <a:xfrm rot="-9190012">
            <a:off x="-393114" y="2400173"/>
            <a:ext cx="1699738" cy="934074"/>
            <a:chOff x="1531525" y="4034800"/>
            <a:chExt cx="1111475" cy="610800"/>
          </a:xfrm>
        </p:grpSpPr>
        <p:sp>
          <p:nvSpPr>
            <p:cNvPr id="1548" name="Google Shape;1548;p47"/>
            <p:cNvSpPr/>
            <p:nvPr/>
          </p:nvSpPr>
          <p:spPr>
            <a:xfrm>
              <a:off x="1717125" y="4239250"/>
              <a:ext cx="925875" cy="209800"/>
            </a:xfrm>
            <a:custGeom>
              <a:avLst/>
              <a:gdLst/>
              <a:ahLst/>
              <a:cxnLst/>
              <a:rect l="l" t="t" r="r" b="b"/>
              <a:pathLst>
                <a:path w="37035" h="8392" extrusionOk="0">
                  <a:moveTo>
                    <a:pt x="232" y="1"/>
                  </a:moveTo>
                  <a:cubicBezTo>
                    <a:pt x="105" y="1"/>
                    <a:pt x="0" y="167"/>
                    <a:pt x="128" y="254"/>
                  </a:cubicBezTo>
                  <a:cubicBezTo>
                    <a:pt x="378" y="422"/>
                    <a:pt x="630" y="589"/>
                    <a:pt x="884" y="754"/>
                  </a:cubicBezTo>
                  <a:cubicBezTo>
                    <a:pt x="2943" y="2100"/>
                    <a:pt x="5101" y="3292"/>
                    <a:pt x="7335" y="4321"/>
                  </a:cubicBezTo>
                  <a:cubicBezTo>
                    <a:pt x="9558" y="5345"/>
                    <a:pt x="11859" y="6190"/>
                    <a:pt x="14217" y="6849"/>
                  </a:cubicBezTo>
                  <a:cubicBezTo>
                    <a:pt x="16643" y="7529"/>
                    <a:pt x="19126" y="7988"/>
                    <a:pt x="21636" y="8221"/>
                  </a:cubicBezTo>
                  <a:cubicBezTo>
                    <a:pt x="22857" y="8335"/>
                    <a:pt x="24083" y="8391"/>
                    <a:pt x="25309" y="8391"/>
                  </a:cubicBezTo>
                  <a:cubicBezTo>
                    <a:pt x="26655" y="8391"/>
                    <a:pt x="28001" y="8323"/>
                    <a:pt x="29341" y="8186"/>
                  </a:cubicBezTo>
                  <a:cubicBezTo>
                    <a:pt x="31899" y="7924"/>
                    <a:pt x="34424" y="7394"/>
                    <a:pt x="36870" y="6604"/>
                  </a:cubicBezTo>
                  <a:cubicBezTo>
                    <a:pt x="37034" y="6551"/>
                    <a:pt x="36967" y="6318"/>
                    <a:pt x="36820" y="6318"/>
                  </a:cubicBezTo>
                  <a:cubicBezTo>
                    <a:pt x="36804" y="6318"/>
                    <a:pt x="36787" y="6321"/>
                    <a:pt x="36770" y="6327"/>
                  </a:cubicBezTo>
                  <a:cubicBezTo>
                    <a:pt x="36468" y="6423"/>
                    <a:pt x="36165" y="6518"/>
                    <a:pt x="35861" y="6607"/>
                  </a:cubicBezTo>
                  <a:cubicBezTo>
                    <a:pt x="33410" y="7331"/>
                    <a:pt x="30882" y="7782"/>
                    <a:pt x="28334" y="7981"/>
                  </a:cubicBezTo>
                  <a:cubicBezTo>
                    <a:pt x="27329" y="8058"/>
                    <a:pt x="26322" y="8096"/>
                    <a:pt x="25315" y="8096"/>
                  </a:cubicBezTo>
                  <a:cubicBezTo>
                    <a:pt x="23764" y="8096"/>
                    <a:pt x="22214" y="8005"/>
                    <a:pt x="20672" y="7824"/>
                  </a:cubicBezTo>
                  <a:cubicBezTo>
                    <a:pt x="18217" y="7532"/>
                    <a:pt x="15793" y="7027"/>
                    <a:pt x="13427" y="6315"/>
                  </a:cubicBezTo>
                  <a:cubicBezTo>
                    <a:pt x="11099" y="5616"/>
                    <a:pt x="8828" y="4723"/>
                    <a:pt x="6640" y="3667"/>
                  </a:cubicBezTo>
                  <a:cubicBezTo>
                    <a:pt x="4447" y="2608"/>
                    <a:pt x="2336" y="1393"/>
                    <a:pt x="320" y="29"/>
                  </a:cubicBezTo>
                  <a:cubicBezTo>
                    <a:pt x="291" y="9"/>
                    <a:pt x="261" y="1"/>
                    <a:pt x="2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9" name="Google Shape;1549;p47"/>
            <p:cNvSpPr/>
            <p:nvPr/>
          </p:nvSpPr>
          <p:spPr>
            <a:xfrm>
              <a:off x="1531525" y="4089125"/>
              <a:ext cx="238175" cy="181900"/>
            </a:xfrm>
            <a:custGeom>
              <a:avLst/>
              <a:gdLst/>
              <a:ahLst/>
              <a:cxnLst/>
              <a:rect l="l" t="t" r="r" b="b"/>
              <a:pathLst>
                <a:path w="9527" h="7276" extrusionOk="0">
                  <a:moveTo>
                    <a:pt x="0" y="1"/>
                  </a:moveTo>
                  <a:lnTo>
                    <a:pt x="0" y="1"/>
                  </a:lnTo>
                  <a:cubicBezTo>
                    <a:pt x="849" y="3984"/>
                    <a:pt x="5049" y="7275"/>
                    <a:pt x="9122" y="7275"/>
                  </a:cubicBezTo>
                  <a:cubicBezTo>
                    <a:pt x="9257" y="7275"/>
                    <a:pt x="9392" y="7271"/>
                    <a:pt x="9527" y="7264"/>
                  </a:cubicBezTo>
                  <a:cubicBezTo>
                    <a:pt x="8011" y="3561"/>
                    <a:pt x="3982" y="469"/>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0" name="Google Shape;1550;p47"/>
            <p:cNvSpPr/>
            <p:nvPr/>
          </p:nvSpPr>
          <p:spPr>
            <a:xfrm>
              <a:off x="1610225" y="4311925"/>
              <a:ext cx="263525" cy="126050"/>
            </a:xfrm>
            <a:custGeom>
              <a:avLst/>
              <a:gdLst/>
              <a:ahLst/>
              <a:cxnLst/>
              <a:rect l="l" t="t" r="r" b="b"/>
              <a:pathLst>
                <a:path w="10541" h="5042" extrusionOk="0">
                  <a:moveTo>
                    <a:pt x="7515" y="0"/>
                  </a:moveTo>
                  <a:cubicBezTo>
                    <a:pt x="4322" y="0"/>
                    <a:pt x="1016" y="2003"/>
                    <a:pt x="0" y="5036"/>
                  </a:cubicBezTo>
                  <a:cubicBezTo>
                    <a:pt x="132" y="5040"/>
                    <a:pt x="264" y="5042"/>
                    <a:pt x="396" y="5042"/>
                  </a:cubicBezTo>
                  <a:cubicBezTo>
                    <a:pt x="4100" y="5042"/>
                    <a:pt x="8001" y="3359"/>
                    <a:pt x="10541" y="683"/>
                  </a:cubicBezTo>
                  <a:cubicBezTo>
                    <a:pt x="9601" y="217"/>
                    <a:pt x="8565" y="0"/>
                    <a:pt x="75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1" name="Google Shape;1551;p47"/>
            <p:cNvSpPr/>
            <p:nvPr/>
          </p:nvSpPr>
          <p:spPr>
            <a:xfrm>
              <a:off x="1711725" y="4034800"/>
              <a:ext cx="164025" cy="294225"/>
            </a:xfrm>
            <a:custGeom>
              <a:avLst/>
              <a:gdLst/>
              <a:ahLst/>
              <a:cxnLst/>
              <a:rect l="l" t="t" r="r" b="b"/>
              <a:pathLst>
                <a:path w="6561" h="11769" extrusionOk="0">
                  <a:moveTo>
                    <a:pt x="1735" y="1"/>
                  </a:moveTo>
                  <a:lnTo>
                    <a:pt x="1735" y="1"/>
                  </a:lnTo>
                  <a:cubicBezTo>
                    <a:pt x="1" y="4173"/>
                    <a:pt x="2324" y="9974"/>
                    <a:pt x="6481" y="11768"/>
                  </a:cubicBezTo>
                  <a:cubicBezTo>
                    <a:pt x="6561" y="7696"/>
                    <a:pt x="4605" y="2889"/>
                    <a:pt x="17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47"/>
            <p:cNvSpPr/>
            <p:nvPr/>
          </p:nvSpPr>
          <p:spPr>
            <a:xfrm>
              <a:off x="1753050" y="4376425"/>
              <a:ext cx="263575" cy="126050"/>
            </a:xfrm>
            <a:custGeom>
              <a:avLst/>
              <a:gdLst/>
              <a:ahLst/>
              <a:cxnLst/>
              <a:rect l="l" t="t" r="r" b="b"/>
              <a:pathLst>
                <a:path w="10543" h="5042" extrusionOk="0">
                  <a:moveTo>
                    <a:pt x="7517" y="0"/>
                  </a:moveTo>
                  <a:cubicBezTo>
                    <a:pt x="4324" y="0"/>
                    <a:pt x="1017" y="2003"/>
                    <a:pt x="0" y="5035"/>
                  </a:cubicBezTo>
                  <a:cubicBezTo>
                    <a:pt x="132" y="5039"/>
                    <a:pt x="264" y="5042"/>
                    <a:pt x="396" y="5042"/>
                  </a:cubicBezTo>
                  <a:cubicBezTo>
                    <a:pt x="4102" y="5042"/>
                    <a:pt x="8003" y="3359"/>
                    <a:pt x="10542" y="683"/>
                  </a:cubicBezTo>
                  <a:cubicBezTo>
                    <a:pt x="9603" y="216"/>
                    <a:pt x="8566" y="0"/>
                    <a:pt x="75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47"/>
            <p:cNvSpPr/>
            <p:nvPr/>
          </p:nvSpPr>
          <p:spPr>
            <a:xfrm>
              <a:off x="1854600" y="4099300"/>
              <a:ext cx="164025" cy="294200"/>
            </a:xfrm>
            <a:custGeom>
              <a:avLst/>
              <a:gdLst/>
              <a:ahLst/>
              <a:cxnLst/>
              <a:rect l="l" t="t" r="r" b="b"/>
              <a:pathLst>
                <a:path w="6561" h="11768" extrusionOk="0">
                  <a:moveTo>
                    <a:pt x="1734" y="0"/>
                  </a:moveTo>
                  <a:cubicBezTo>
                    <a:pt x="0" y="4172"/>
                    <a:pt x="2323" y="9974"/>
                    <a:pt x="6480" y="11768"/>
                  </a:cubicBezTo>
                  <a:cubicBezTo>
                    <a:pt x="6560" y="7696"/>
                    <a:pt x="4604" y="2889"/>
                    <a:pt x="17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47"/>
            <p:cNvSpPr/>
            <p:nvPr/>
          </p:nvSpPr>
          <p:spPr>
            <a:xfrm>
              <a:off x="1944225" y="4425550"/>
              <a:ext cx="237650" cy="163225"/>
            </a:xfrm>
            <a:custGeom>
              <a:avLst/>
              <a:gdLst/>
              <a:ahLst/>
              <a:cxnLst/>
              <a:rect l="l" t="t" r="r" b="b"/>
              <a:pathLst>
                <a:path w="9506" h="6529" extrusionOk="0">
                  <a:moveTo>
                    <a:pt x="7799" y="0"/>
                  </a:moveTo>
                  <a:cubicBezTo>
                    <a:pt x="4166" y="0"/>
                    <a:pt x="474" y="2889"/>
                    <a:pt x="0" y="6529"/>
                  </a:cubicBezTo>
                  <a:cubicBezTo>
                    <a:pt x="3774" y="5913"/>
                    <a:pt x="7459" y="3452"/>
                    <a:pt x="9505" y="225"/>
                  </a:cubicBezTo>
                  <a:cubicBezTo>
                    <a:pt x="8946" y="72"/>
                    <a:pt x="8373" y="0"/>
                    <a:pt x="77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47"/>
            <p:cNvSpPr/>
            <p:nvPr/>
          </p:nvSpPr>
          <p:spPr>
            <a:xfrm>
              <a:off x="1986275" y="4165375"/>
              <a:ext cx="195600" cy="265825"/>
            </a:xfrm>
            <a:custGeom>
              <a:avLst/>
              <a:gdLst/>
              <a:ahLst/>
              <a:cxnLst/>
              <a:rect l="l" t="t" r="r" b="b"/>
              <a:pathLst>
                <a:path w="7824" h="10633" extrusionOk="0">
                  <a:moveTo>
                    <a:pt x="900" y="0"/>
                  </a:moveTo>
                  <a:cubicBezTo>
                    <a:pt x="1" y="4428"/>
                    <a:pt x="3399" y="9674"/>
                    <a:pt x="7823" y="10632"/>
                  </a:cubicBezTo>
                  <a:cubicBezTo>
                    <a:pt x="7118" y="6622"/>
                    <a:pt x="4273" y="2280"/>
                    <a:pt x="9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6" name="Google Shape;1556;p47"/>
            <p:cNvSpPr/>
            <p:nvPr/>
          </p:nvSpPr>
          <p:spPr>
            <a:xfrm>
              <a:off x="2136650" y="4444125"/>
              <a:ext cx="214975" cy="189175"/>
            </a:xfrm>
            <a:custGeom>
              <a:avLst/>
              <a:gdLst/>
              <a:ahLst/>
              <a:cxnLst/>
              <a:rect l="l" t="t" r="r" b="b"/>
              <a:pathLst>
                <a:path w="8599" h="7567" extrusionOk="0">
                  <a:moveTo>
                    <a:pt x="7760" y="0"/>
                  </a:moveTo>
                  <a:cubicBezTo>
                    <a:pt x="3831" y="0"/>
                    <a:pt x="0" y="3600"/>
                    <a:pt x="16" y="7566"/>
                  </a:cubicBezTo>
                  <a:cubicBezTo>
                    <a:pt x="3674" y="6456"/>
                    <a:pt x="6997" y="3526"/>
                    <a:pt x="8598" y="56"/>
                  </a:cubicBezTo>
                  <a:cubicBezTo>
                    <a:pt x="8319" y="19"/>
                    <a:pt x="8040" y="0"/>
                    <a:pt x="77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7" name="Google Shape;1557;p47"/>
            <p:cNvSpPr/>
            <p:nvPr/>
          </p:nvSpPr>
          <p:spPr>
            <a:xfrm>
              <a:off x="2137150" y="4205050"/>
              <a:ext cx="214425" cy="240475"/>
            </a:xfrm>
            <a:custGeom>
              <a:avLst/>
              <a:gdLst/>
              <a:ahLst/>
              <a:cxnLst/>
              <a:rect l="l" t="t" r="r" b="b"/>
              <a:pathLst>
                <a:path w="8577" h="9619" extrusionOk="0">
                  <a:moveTo>
                    <a:pt x="302" y="1"/>
                  </a:moveTo>
                  <a:cubicBezTo>
                    <a:pt x="1" y="4510"/>
                    <a:pt x="4064" y="9257"/>
                    <a:pt x="8577" y="9619"/>
                  </a:cubicBezTo>
                  <a:cubicBezTo>
                    <a:pt x="7346" y="5739"/>
                    <a:pt x="3948" y="1813"/>
                    <a:pt x="3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8" name="Google Shape;1558;p47"/>
            <p:cNvSpPr/>
            <p:nvPr/>
          </p:nvSpPr>
          <p:spPr>
            <a:xfrm>
              <a:off x="2340800" y="4422800"/>
              <a:ext cx="197200" cy="222800"/>
            </a:xfrm>
            <a:custGeom>
              <a:avLst/>
              <a:gdLst/>
              <a:ahLst/>
              <a:cxnLst/>
              <a:rect l="l" t="t" r="r" b="b"/>
              <a:pathLst>
                <a:path w="7888" h="8912" extrusionOk="0">
                  <a:moveTo>
                    <a:pt x="7888" y="0"/>
                  </a:moveTo>
                  <a:cubicBezTo>
                    <a:pt x="3650" y="187"/>
                    <a:pt x="0" y="4731"/>
                    <a:pt x="769" y="8911"/>
                  </a:cubicBezTo>
                  <a:cubicBezTo>
                    <a:pt x="4174" y="7170"/>
                    <a:pt x="6927" y="3699"/>
                    <a:pt x="78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9" name="Google Shape;1559;p47"/>
            <p:cNvSpPr/>
            <p:nvPr/>
          </p:nvSpPr>
          <p:spPr>
            <a:xfrm>
              <a:off x="2291775" y="4222775"/>
              <a:ext cx="246175" cy="200900"/>
            </a:xfrm>
            <a:custGeom>
              <a:avLst/>
              <a:gdLst/>
              <a:ahLst/>
              <a:cxnLst/>
              <a:rect l="l" t="t" r="r" b="b"/>
              <a:pathLst>
                <a:path w="9847" h="8036" extrusionOk="0">
                  <a:moveTo>
                    <a:pt x="0" y="1"/>
                  </a:moveTo>
                  <a:lnTo>
                    <a:pt x="0" y="1"/>
                  </a:lnTo>
                  <a:cubicBezTo>
                    <a:pt x="476" y="4259"/>
                    <a:pt x="4853" y="8035"/>
                    <a:pt x="9147" y="8035"/>
                  </a:cubicBezTo>
                  <a:cubicBezTo>
                    <a:pt x="9381" y="8035"/>
                    <a:pt x="9614" y="8024"/>
                    <a:pt x="9847" y="8001"/>
                  </a:cubicBezTo>
                  <a:cubicBezTo>
                    <a:pt x="7948" y="4399"/>
                    <a:pt x="3909" y="1138"/>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19"/>
        <p:cNvGrpSpPr/>
        <p:nvPr/>
      </p:nvGrpSpPr>
      <p:grpSpPr>
        <a:xfrm>
          <a:off x="0" y="0"/>
          <a:ext cx="0" cy="0"/>
          <a:chOff x="0" y="0"/>
          <a:chExt cx="0" cy="0"/>
        </a:xfrm>
      </p:grpSpPr>
      <p:sp>
        <p:nvSpPr>
          <p:cNvPr id="720" name="Google Shape;720;p36"/>
          <p:cNvSpPr txBox="1">
            <a:spLocks noGrp="1"/>
          </p:cNvSpPr>
          <p:nvPr>
            <p:ph type="title" idx="2"/>
          </p:nvPr>
        </p:nvSpPr>
        <p:spPr>
          <a:xfrm>
            <a:off x="715100" y="1821281"/>
            <a:ext cx="1235400" cy="1089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4400" dirty="0"/>
              <a:t>01</a:t>
            </a:r>
            <a:endParaRPr sz="4400" dirty="0"/>
          </a:p>
        </p:txBody>
      </p:sp>
      <p:sp>
        <p:nvSpPr>
          <p:cNvPr id="721" name="Google Shape;721;p36"/>
          <p:cNvSpPr txBox="1">
            <a:spLocks noGrp="1"/>
          </p:cNvSpPr>
          <p:nvPr>
            <p:ph type="subTitle" idx="1"/>
          </p:nvPr>
        </p:nvSpPr>
        <p:spPr>
          <a:xfrm>
            <a:off x="593461" y="3016271"/>
            <a:ext cx="5045676" cy="1266782"/>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fr-CA" sz="2200" dirty="0"/>
              <a:t>Qu’est-ce que l’</a:t>
            </a:r>
            <a:r>
              <a:rPr lang="fr-CA" sz="2200" b="1" dirty="0"/>
              <a:t>infertilité</a:t>
            </a:r>
            <a:r>
              <a:rPr lang="fr-CA" sz="2200" dirty="0"/>
              <a:t>?</a:t>
            </a:r>
          </a:p>
          <a:p>
            <a:pPr marL="0" lvl="0" indent="0" algn="l" rtl="0">
              <a:spcBef>
                <a:spcPts val="0"/>
              </a:spcBef>
              <a:spcAft>
                <a:spcPts val="0"/>
              </a:spcAft>
              <a:buNone/>
            </a:pPr>
            <a:endParaRPr lang="fr-CA" sz="2200" dirty="0"/>
          </a:p>
          <a:p>
            <a:pPr marL="0" lvl="0" indent="0" algn="l" rtl="0">
              <a:spcBef>
                <a:spcPts val="0"/>
              </a:spcBef>
              <a:spcAft>
                <a:spcPts val="0"/>
              </a:spcAft>
              <a:buNone/>
            </a:pPr>
            <a:r>
              <a:rPr lang="fr-CA" sz="2200" dirty="0"/>
              <a:t>Pourquoi ce sujet en </a:t>
            </a:r>
            <a:r>
              <a:rPr lang="fr-CA" sz="2200" b="1" dirty="0"/>
              <a:t>première ligne</a:t>
            </a:r>
            <a:r>
              <a:rPr lang="fr-CA" sz="2200" dirty="0"/>
              <a:t>?</a:t>
            </a:r>
          </a:p>
        </p:txBody>
      </p:sp>
      <p:sp>
        <p:nvSpPr>
          <p:cNvPr id="722" name="Google Shape;722;p36"/>
          <p:cNvSpPr txBox="1">
            <a:spLocks noGrp="1"/>
          </p:cNvSpPr>
          <p:nvPr>
            <p:ph type="title"/>
          </p:nvPr>
        </p:nvSpPr>
        <p:spPr>
          <a:xfrm>
            <a:off x="1569415" y="1982295"/>
            <a:ext cx="4360200" cy="763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4400" dirty="0"/>
              <a:t>Introduction</a:t>
            </a:r>
            <a:endParaRPr sz="4400" dirty="0"/>
          </a:p>
        </p:txBody>
      </p:sp>
      <p:sp>
        <p:nvSpPr>
          <p:cNvPr id="723" name="Google Shape;723;p36"/>
          <p:cNvSpPr/>
          <p:nvPr/>
        </p:nvSpPr>
        <p:spPr>
          <a:xfrm>
            <a:off x="632186" y="2669986"/>
            <a:ext cx="1045524" cy="115976"/>
          </a:xfrm>
          <a:custGeom>
            <a:avLst/>
            <a:gdLst/>
            <a:ahLst/>
            <a:cxnLst/>
            <a:rect l="l" t="t" r="r" b="b"/>
            <a:pathLst>
              <a:path w="21060" h="4059" extrusionOk="0">
                <a:moveTo>
                  <a:pt x="2277" y="311"/>
                </a:moveTo>
                <a:cubicBezTo>
                  <a:pt x="5047" y="-167"/>
                  <a:pt x="15792" y="24"/>
                  <a:pt x="18610" y="597"/>
                </a:cubicBezTo>
                <a:cubicBezTo>
                  <a:pt x="21428" y="1170"/>
                  <a:pt x="21953" y="3271"/>
                  <a:pt x="19183" y="3749"/>
                </a:cubicBezTo>
                <a:cubicBezTo>
                  <a:pt x="16413" y="4227"/>
                  <a:pt x="4809" y="4036"/>
                  <a:pt x="1991" y="3463"/>
                </a:cubicBezTo>
                <a:cubicBezTo>
                  <a:pt x="-827" y="2890"/>
                  <a:pt x="-493" y="789"/>
                  <a:pt x="2277" y="311"/>
                </a:cubicBezTo>
                <a:close/>
              </a:path>
            </a:pathLst>
          </a:custGeom>
          <a:solidFill>
            <a:schemeClr val="dk2"/>
          </a:solidFill>
          <a:ln>
            <a:noFill/>
          </a:ln>
        </p:spPr>
      </p:sp>
      <p:grpSp>
        <p:nvGrpSpPr>
          <p:cNvPr id="724" name="Google Shape;724;p36"/>
          <p:cNvGrpSpPr/>
          <p:nvPr/>
        </p:nvGrpSpPr>
        <p:grpSpPr>
          <a:xfrm>
            <a:off x="5462730" y="585408"/>
            <a:ext cx="3961039" cy="3592599"/>
            <a:chOff x="5183102" y="535000"/>
            <a:chExt cx="3961039" cy="3592599"/>
          </a:xfrm>
        </p:grpSpPr>
        <p:sp>
          <p:nvSpPr>
            <p:cNvPr id="725" name="Google Shape;725;p36"/>
            <p:cNvSpPr/>
            <p:nvPr/>
          </p:nvSpPr>
          <p:spPr>
            <a:xfrm>
              <a:off x="5183102" y="535000"/>
              <a:ext cx="3768719" cy="3393870"/>
            </a:xfrm>
            <a:custGeom>
              <a:avLst/>
              <a:gdLst/>
              <a:ahLst/>
              <a:cxnLst/>
              <a:rect l="l" t="t" r="r" b="b"/>
              <a:pathLst>
                <a:path w="198093" h="178390" extrusionOk="0">
                  <a:moveTo>
                    <a:pt x="98136" y="0"/>
                  </a:moveTo>
                  <a:cubicBezTo>
                    <a:pt x="71213" y="275"/>
                    <a:pt x="41822" y="6605"/>
                    <a:pt x="20886" y="25531"/>
                  </a:cubicBezTo>
                  <a:cubicBezTo>
                    <a:pt x="7733" y="38484"/>
                    <a:pt x="1" y="60926"/>
                    <a:pt x="9354" y="78546"/>
                  </a:cubicBezTo>
                  <a:cubicBezTo>
                    <a:pt x="15745" y="89892"/>
                    <a:pt x="29070" y="92713"/>
                    <a:pt x="37508" y="101801"/>
                  </a:cubicBezTo>
                  <a:cubicBezTo>
                    <a:pt x="53112" y="118396"/>
                    <a:pt x="56105" y="143752"/>
                    <a:pt x="71136" y="160811"/>
                  </a:cubicBezTo>
                  <a:cubicBezTo>
                    <a:pt x="82352" y="173584"/>
                    <a:pt x="99136" y="178389"/>
                    <a:pt x="115265" y="178389"/>
                  </a:cubicBezTo>
                  <a:cubicBezTo>
                    <a:pt x="117307" y="178389"/>
                    <a:pt x="119339" y="178312"/>
                    <a:pt x="121348" y="178164"/>
                  </a:cubicBezTo>
                  <a:cubicBezTo>
                    <a:pt x="159464" y="177396"/>
                    <a:pt x="191686" y="143721"/>
                    <a:pt x="194975" y="103756"/>
                  </a:cubicBezTo>
                  <a:cubicBezTo>
                    <a:pt x="198093" y="69475"/>
                    <a:pt x="183291" y="32710"/>
                    <a:pt x="156432" y="12982"/>
                  </a:cubicBezTo>
                  <a:cubicBezTo>
                    <a:pt x="139150" y="1683"/>
                    <a:pt x="117910" y="669"/>
                    <a:pt x="98136" y="0"/>
                  </a:cubicBezTo>
                  <a:close/>
                </a:path>
              </a:pathLst>
            </a:custGeom>
            <a:solidFill>
              <a:srgbClr val="D76A73">
                <a:alpha val="39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36"/>
            <p:cNvSpPr/>
            <p:nvPr/>
          </p:nvSpPr>
          <p:spPr>
            <a:xfrm>
              <a:off x="8248044" y="3151410"/>
              <a:ext cx="199154" cy="98245"/>
            </a:xfrm>
            <a:custGeom>
              <a:avLst/>
              <a:gdLst/>
              <a:ahLst/>
              <a:cxnLst/>
              <a:rect l="l" t="t" r="r" b="b"/>
              <a:pathLst>
                <a:path w="10468" h="5164" extrusionOk="0">
                  <a:moveTo>
                    <a:pt x="2910" y="1"/>
                  </a:moveTo>
                  <a:cubicBezTo>
                    <a:pt x="1904" y="1"/>
                    <a:pt x="909" y="201"/>
                    <a:pt x="0" y="634"/>
                  </a:cubicBezTo>
                  <a:cubicBezTo>
                    <a:pt x="2541" y="3402"/>
                    <a:pt x="6509" y="5163"/>
                    <a:pt x="10273" y="5163"/>
                  </a:cubicBezTo>
                  <a:cubicBezTo>
                    <a:pt x="10338" y="5163"/>
                    <a:pt x="10403" y="5163"/>
                    <a:pt x="10467" y="5162"/>
                  </a:cubicBezTo>
                  <a:cubicBezTo>
                    <a:pt x="9489" y="2072"/>
                    <a:pt x="6142" y="1"/>
                    <a:pt x="291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36"/>
            <p:cNvSpPr/>
            <p:nvPr/>
          </p:nvSpPr>
          <p:spPr>
            <a:xfrm>
              <a:off x="5524057" y="1303962"/>
              <a:ext cx="1153866" cy="774983"/>
            </a:xfrm>
            <a:custGeom>
              <a:avLst/>
              <a:gdLst/>
              <a:ahLst/>
              <a:cxnLst/>
              <a:rect l="l" t="t" r="r" b="b"/>
              <a:pathLst>
                <a:path w="60650" h="40735" extrusionOk="0">
                  <a:moveTo>
                    <a:pt x="1" y="0"/>
                  </a:moveTo>
                  <a:lnTo>
                    <a:pt x="1" y="40734"/>
                  </a:lnTo>
                  <a:lnTo>
                    <a:pt x="60650" y="40734"/>
                  </a:lnTo>
                  <a:lnTo>
                    <a:pt x="6065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36"/>
            <p:cNvSpPr/>
            <p:nvPr/>
          </p:nvSpPr>
          <p:spPr>
            <a:xfrm>
              <a:off x="5574890" y="1327019"/>
              <a:ext cx="1052216" cy="703088"/>
            </a:xfrm>
            <a:custGeom>
              <a:avLst/>
              <a:gdLst/>
              <a:ahLst/>
              <a:cxnLst/>
              <a:rect l="l" t="t" r="r" b="b"/>
              <a:pathLst>
                <a:path w="55307" h="36956" extrusionOk="0">
                  <a:moveTo>
                    <a:pt x="14404" y="1"/>
                  </a:moveTo>
                  <a:lnTo>
                    <a:pt x="0" y="27738"/>
                  </a:lnTo>
                  <a:cubicBezTo>
                    <a:pt x="0" y="27738"/>
                    <a:pt x="8905" y="36936"/>
                    <a:pt x="27622" y="36956"/>
                  </a:cubicBezTo>
                  <a:lnTo>
                    <a:pt x="27681" y="36956"/>
                  </a:lnTo>
                  <a:cubicBezTo>
                    <a:pt x="46397" y="36936"/>
                    <a:pt x="55306" y="27738"/>
                    <a:pt x="55306" y="27738"/>
                  </a:cubicBezTo>
                  <a:lnTo>
                    <a:pt x="4089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36"/>
            <p:cNvSpPr/>
            <p:nvPr/>
          </p:nvSpPr>
          <p:spPr>
            <a:xfrm>
              <a:off x="5808300" y="1423035"/>
              <a:ext cx="678355" cy="513256"/>
            </a:xfrm>
            <a:custGeom>
              <a:avLst/>
              <a:gdLst/>
              <a:ahLst/>
              <a:cxnLst/>
              <a:rect l="l" t="t" r="r" b="b"/>
              <a:pathLst>
                <a:path w="35656" h="26978" extrusionOk="0">
                  <a:moveTo>
                    <a:pt x="9124" y="1"/>
                  </a:moveTo>
                  <a:cubicBezTo>
                    <a:pt x="8948" y="1"/>
                    <a:pt x="8773" y="20"/>
                    <a:pt x="8600" y="65"/>
                  </a:cubicBezTo>
                  <a:cubicBezTo>
                    <a:pt x="8046" y="208"/>
                    <a:pt x="7511" y="725"/>
                    <a:pt x="7561" y="1324"/>
                  </a:cubicBezTo>
                  <a:cubicBezTo>
                    <a:pt x="7395" y="1309"/>
                    <a:pt x="7228" y="1302"/>
                    <a:pt x="7062" y="1302"/>
                  </a:cubicBezTo>
                  <a:cubicBezTo>
                    <a:pt x="5199" y="1302"/>
                    <a:pt x="3381" y="2179"/>
                    <a:pt x="2117" y="3543"/>
                  </a:cubicBezTo>
                  <a:cubicBezTo>
                    <a:pt x="669" y="5102"/>
                    <a:pt x="1" y="7272"/>
                    <a:pt x="21" y="9374"/>
                  </a:cubicBezTo>
                  <a:cubicBezTo>
                    <a:pt x="46" y="11802"/>
                    <a:pt x="998" y="14133"/>
                    <a:pt x="2387" y="16096"/>
                  </a:cubicBezTo>
                  <a:cubicBezTo>
                    <a:pt x="3803" y="18099"/>
                    <a:pt x="5675" y="19731"/>
                    <a:pt x="7655" y="21157"/>
                  </a:cubicBezTo>
                  <a:cubicBezTo>
                    <a:pt x="9461" y="22460"/>
                    <a:pt x="11501" y="23775"/>
                    <a:pt x="13801" y="23775"/>
                  </a:cubicBezTo>
                  <a:cubicBezTo>
                    <a:pt x="13895" y="23775"/>
                    <a:pt x="13989" y="23773"/>
                    <a:pt x="14083" y="23768"/>
                  </a:cubicBezTo>
                  <a:cubicBezTo>
                    <a:pt x="14241" y="23760"/>
                    <a:pt x="14398" y="23745"/>
                    <a:pt x="14553" y="23723"/>
                  </a:cubicBezTo>
                  <a:cubicBezTo>
                    <a:pt x="15428" y="24222"/>
                    <a:pt x="16392" y="24545"/>
                    <a:pt x="17391" y="24672"/>
                  </a:cubicBezTo>
                  <a:cubicBezTo>
                    <a:pt x="17731" y="24716"/>
                    <a:pt x="18073" y="24738"/>
                    <a:pt x="18414" y="24738"/>
                  </a:cubicBezTo>
                  <a:cubicBezTo>
                    <a:pt x="19135" y="24738"/>
                    <a:pt x="19854" y="24640"/>
                    <a:pt x="20551" y="24445"/>
                  </a:cubicBezTo>
                  <a:cubicBezTo>
                    <a:pt x="20913" y="24342"/>
                    <a:pt x="21265" y="24213"/>
                    <a:pt x="21608" y="24058"/>
                  </a:cubicBezTo>
                  <a:cubicBezTo>
                    <a:pt x="22055" y="24875"/>
                    <a:pt x="22740" y="25549"/>
                    <a:pt x="23536" y="26031"/>
                  </a:cubicBezTo>
                  <a:cubicBezTo>
                    <a:pt x="24495" y="26610"/>
                    <a:pt x="25597" y="26903"/>
                    <a:pt x="26711" y="26965"/>
                  </a:cubicBezTo>
                  <a:cubicBezTo>
                    <a:pt x="26872" y="26973"/>
                    <a:pt x="27033" y="26978"/>
                    <a:pt x="27195" y="26978"/>
                  </a:cubicBezTo>
                  <a:cubicBezTo>
                    <a:pt x="28209" y="26978"/>
                    <a:pt x="29226" y="26809"/>
                    <a:pt x="30192" y="26511"/>
                  </a:cubicBezTo>
                  <a:cubicBezTo>
                    <a:pt x="31346" y="26158"/>
                    <a:pt x="32449" y="25587"/>
                    <a:pt x="33342" y="24770"/>
                  </a:cubicBezTo>
                  <a:cubicBezTo>
                    <a:pt x="34083" y="24088"/>
                    <a:pt x="34666" y="23243"/>
                    <a:pt x="35060" y="22317"/>
                  </a:cubicBezTo>
                  <a:cubicBezTo>
                    <a:pt x="35457" y="21387"/>
                    <a:pt x="35655" y="20385"/>
                    <a:pt x="35642" y="19374"/>
                  </a:cubicBezTo>
                  <a:cubicBezTo>
                    <a:pt x="35627" y="18292"/>
                    <a:pt x="35348" y="17220"/>
                    <a:pt x="34861" y="16253"/>
                  </a:cubicBezTo>
                  <a:cubicBezTo>
                    <a:pt x="34371" y="15279"/>
                    <a:pt x="33676" y="14422"/>
                    <a:pt x="32824" y="13741"/>
                  </a:cubicBezTo>
                  <a:cubicBezTo>
                    <a:pt x="31985" y="13074"/>
                    <a:pt x="31000" y="12608"/>
                    <a:pt x="29961" y="12352"/>
                  </a:cubicBezTo>
                  <a:cubicBezTo>
                    <a:pt x="29348" y="12201"/>
                    <a:pt x="28721" y="12126"/>
                    <a:pt x="28093" y="12126"/>
                  </a:cubicBezTo>
                  <a:cubicBezTo>
                    <a:pt x="27659" y="12126"/>
                    <a:pt x="27225" y="12162"/>
                    <a:pt x="26796" y="12234"/>
                  </a:cubicBezTo>
                  <a:cubicBezTo>
                    <a:pt x="26707" y="12249"/>
                    <a:pt x="26619" y="12267"/>
                    <a:pt x="26529" y="12286"/>
                  </a:cubicBezTo>
                  <a:cubicBezTo>
                    <a:pt x="26561" y="12197"/>
                    <a:pt x="26574" y="12104"/>
                    <a:pt x="26567" y="12011"/>
                  </a:cubicBezTo>
                  <a:cubicBezTo>
                    <a:pt x="26552" y="11792"/>
                    <a:pt x="26419" y="11599"/>
                    <a:pt x="26234" y="11487"/>
                  </a:cubicBezTo>
                  <a:cubicBezTo>
                    <a:pt x="26331" y="11385"/>
                    <a:pt x="26384" y="11249"/>
                    <a:pt x="26381" y="11108"/>
                  </a:cubicBezTo>
                  <a:cubicBezTo>
                    <a:pt x="26376" y="10902"/>
                    <a:pt x="26262" y="10763"/>
                    <a:pt x="26094" y="10658"/>
                  </a:cubicBezTo>
                  <a:cubicBezTo>
                    <a:pt x="25990" y="10595"/>
                    <a:pt x="25895" y="10533"/>
                    <a:pt x="25867" y="10405"/>
                  </a:cubicBezTo>
                  <a:cubicBezTo>
                    <a:pt x="25840" y="10285"/>
                    <a:pt x="25852" y="10156"/>
                    <a:pt x="25814" y="10036"/>
                  </a:cubicBezTo>
                  <a:cubicBezTo>
                    <a:pt x="25750" y="9838"/>
                    <a:pt x="25587" y="9688"/>
                    <a:pt x="25383" y="9639"/>
                  </a:cubicBezTo>
                  <a:cubicBezTo>
                    <a:pt x="25344" y="9631"/>
                    <a:pt x="25305" y="9626"/>
                    <a:pt x="25265" y="9626"/>
                  </a:cubicBezTo>
                  <a:cubicBezTo>
                    <a:pt x="25073" y="9626"/>
                    <a:pt x="24886" y="9727"/>
                    <a:pt x="24776" y="9885"/>
                  </a:cubicBezTo>
                  <a:cubicBezTo>
                    <a:pt x="23796" y="9483"/>
                    <a:pt x="22837" y="9027"/>
                    <a:pt x="21907" y="8522"/>
                  </a:cubicBezTo>
                  <a:cubicBezTo>
                    <a:pt x="21933" y="8017"/>
                    <a:pt x="21802" y="7517"/>
                    <a:pt x="21530" y="7091"/>
                  </a:cubicBezTo>
                  <a:cubicBezTo>
                    <a:pt x="21145" y="6506"/>
                    <a:pt x="20523" y="6119"/>
                    <a:pt x="19827" y="6033"/>
                  </a:cubicBezTo>
                  <a:cubicBezTo>
                    <a:pt x="19526" y="5522"/>
                    <a:pt x="19110" y="5090"/>
                    <a:pt x="18613" y="4769"/>
                  </a:cubicBezTo>
                  <a:cubicBezTo>
                    <a:pt x="18007" y="4381"/>
                    <a:pt x="17307" y="4180"/>
                    <a:pt x="16599" y="4180"/>
                  </a:cubicBezTo>
                  <a:cubicBezTo>
                    <a:pt x="16314" y="4180"/>
                    <a:pt x="16027" y="4212"/>
                    <a:pt x="15745" y="4278"/>
                  </a:cubicBezTo>
                  <a:cubicBezTo>
                    <a:pt x="15535" y="4128"/>
                    <a:pt x="15315" y="3990"/>
                    <a:pt x="15088" y="3865"/>
                  </a:cubicBezTo>
                  <a:cubicBezTo>
                    <a:pt x="15322" y="3335"/>
                    <a:pt x="15168" y="2694"/>
                    <a:pt x="14830" y="2241"/>
                  </a:cubicBezTo>
                  <a:cubicBezTo>
                    <a:pt x="14403" y="1664"/>
                    <a:pt x="13719" y="1339"/>
                    <a:pt x="13069" y="1075"/>
                  </a:cubicBezTo>
                  <a:cubicBezTo>
                    <a:pt x="12327" y="773"/>
                    <a:pt x="11555" y="550"/>
                    <a:pt x="10783" y="336"/>
                  </a:cubicBezTo>
                  <a:cubicBezTo>
                    <a:pt x="10254" y="192"/>
                    <a:pt x="9685" y="1"/>
                    <a:pt x="912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36"/>
            <p:cNvSpPr/>
            <p:nvPr/>
          </p:nvSpPr>
          <p:spPr>
            <a:xfrm>
              <a:off x="5953304" y="1444266"/>
              <a:ext cx="177085" cy="85308"/>
            </a:xfrm>
            <a:custGeom>
              <a:avLst/>
              <a:gdLst/>
              <a:ahLst/>
              <a:cxnLst/>
              <a:rect l="l" t="t" r="r" b="b"/>
              <a:pathLst>
                <a:path w="9308" h="4484" extrusionOk="0">
                  <a:moveTo>
                    <a:pt x="1317" y="0"/>
                  </a:moveTo>
                  <a:cubicBezTo>
                    <a:pt x="876" y="0"/>
                    <a:pt x="436" y="34"/>
                    <a:pt x="1" y="104"/>
                  </a:cubicBezTo>
                  <a:cubicBezTo>
                    <a:pt x="3461" y="738"/>
                    <a:pt x="6611" y="2225"/>
                    <a:pt x="9307" y="4483"/>
                  </a:cubicBezTo>
                  <a:cubicBezTo>
                    <a:pt x="7704" y="1752"/>
                    <a:pt x="4489" y="0"/>
                    <a:pt x="13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36"/>
            <p:cNvSpPr/>
            <p:nvPr/>
          </p:nvSpPr>
          <p:spPr>
            <a:xfrm>
              <a:off x="5958079" y="1537827"/>
              <a:ext cx="234426" cy="119001"/>
            </a:xfrm>
            <a:custGeom>
              <a:avLst/>
              <a:gdLst/>
              <a:ahLst/>
              <a:cxnLst/>
              <a:rect l="l" t="t" r="r" b="b"/>
              <a:pathLst>
                <a:path w="12322" h="6255" extrusionOk="0">
                  <a:moveTo>
                    <a:pt x="12138" y="0"/>
                  </a:moveTo>
                  <a:cubicBezTo>
                    <a:pt x="12138" y="2"/>
                    <a:pt x="12138" y="4"/>
                    <a:pt x="12139" y="6"/>
                  </a:cubicBezTo>
                  <a:lnTo>
                    <a:pt x="12139" y="6"/>
                  </a:lnTo>
                  <a:cubicBezTo>
                    <a:pt x="12139" y="4"/>
                    <a:pt x="12139" y="2"/>
                    <a:pt x="12139" y="0"/>
                  </a:cubicBezTo>
                  <a:close/>
                  <a:moveTo>
                    <a:pt x="12139" y="6"/>
                  </a:moveTo>
                  <a:lnTo>
                    <a:pt x="12139" y="6"/>
                  </a:lnTo>
                  <a:cubicBezTo>
                    <a:pt x="11489" y="4432"/>
                    <a:pt x="7706" y="5460"/>
                    <a:pt x="3814" y="5556"/>
                  </a:cubicBezTo>
                  <a:cubicBezTo>
                    <a:pt x="3465" y="5570"/>
                    <a:pt x="3116" y="5576"/>
                    <a:pt x="2766" y="5576"/>
                  </a:cubicBezTo>
                  <a:cubicBezTo>
                    <a:pt x="1852" y="5576"/>
                    <a:pt x="931" y="5533"/>
                    <a:pt x="0" y="5465"/>
                  </a:cubicBezTo>
                  <a:lnTo>
                    <a:pt x="0" y="5465"/>
                  </a:lnTo>
                  <a:cubicBezTo>
                    <a:pt x="1398" y="5932"/>
                    <a:pt x="3113" y="6255"/>
                    <a:pt x="4818" y="6255"/>
                  </a:cubicBezTo>
                  <a:cubicBezTo>
                    <a:pt x="7257" y="6255"/>
                    <a:pt x="9674" y="5594"/>
                    <a:pt x="11107" y="3749"/>
                  </a:cubicBezTo>
                  <a:cubicBezTo>
                    <a:pt x="11925" y="2670"/>
                    <a:pt x="12322" y="1290"/>
                    <a:pt x="12139" y="6"/>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36"/>
            <p:cNvSpPr/>
            <p:nvPr/>
          </p:nvSpPr>
          <p:spPr>
            <a:xfrm>
              <a:off x="6071540" y="1644382"/>
              <a:ext cx="47639" cy="164852"/>
            </a:xfrm>
            <a:custGeom>
              <a:avLst/>
              <a:gdLst/>
              <a:ahLst/>
              <a:cxnLst/>
              <a:rect l="l" t="t" r="r" b="b"/>
              <a:pathLst>
                <a:path w="2504" h="8665" extrusionOk="0">
                  <a:moveTo>
                    <a:pt x="843" y="0"/>
                  </a:moveTo>
                  <a:lnTo>
                    <a:pt x="843" y="0"/>
                  </a:lnTo>
                  <a:cubicBezTo>
                    <a:pt x="1" y="1353"/>
                    <a:pt x="769" y="3082"/>
                    <a:pt x="1183" y="4421"/>
                  </a:cubicBezTo>
                  <a:cubicBezTo>
                    <a:pt x="1398" y="5111"/>
                    <a:pt x="1603" y="5805"/>
                    <a:pt x="1790" y="6510"/>
                  </a:cubicBezTo>
                  <a:cubicBezTo>
                    <a:pt x="1975" y="7217"/>
                    <a:pt x="2145" y="7931"/>
                    <a:pt x="2350" y="8665"/>
                  </a:cubicBezTo>
                  <a:cubicBezTo>
                    <a:pt x="2494" y="7916"/>
                    <a:pt x="2504" y="7152"/>
                    <a:pt x="2434" y="6397"/>
                  </a:cubicBezTo>
                  <a:cubicBezTo>
                    <a:pt x="2364" y="5640"/>
                    <a:pt x="2212" y="4893"/>
                    <a:pt x="1982" y="4169"/>
                  </a:cubicBezTo>
                  <a:cubicBezTo>
                    <a:pt x="1540" y="2725"/>
                    <a:pt x="688" y="1558"/>
                    <a:pt x="843"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36"/>
            <p:cNvSpPr/>
            <p:nvPr/>
          </p:nvSpPr>
          <p:spPr>
            <a:xfrm>
              <a:off x="6198814" y="1637305"/>
              <a:ext cx="59054" cy="201665"/>
            </a:xfrm>
            <a:custGeom>
              <a:avLst/>
              <a:gdLst/>
              <a:ahLst/>
              <a:cxnLst/>
              <a:rect l="l" t="t" r="r" b="b"/>
              <a:pathLst>
                <a:path w="3104" h="10600" extrusionOk="0">
                  <a:moveTo>
                    <a:pt x="1" y="1"/>
                  </a:moveTo>
                  <a:lnTo>
                    <a:pt x="1" y="1"/>
                  </a:lnTo>
                  <a:cubicBezTo>
                    <a:pt x="157" y="954"/>
                    <a:pt x="459" y="1872"/>
                    <a:pt x="739" y="2769"/>
                  </a:cubicBezTo>
                  <a:cubicBezTo>
                    <a:pt x="1588" y="5328"/>
                    <a:pt x="2248" y="8335"/>
                    <a:pt x="351" y="10598"/>
                  </a:cubicBezTo>
                  <a:lnTo>
                    <a:pt x="351" y="10599"/>
                  </a:lnTo>
                  <a:cubicBezTo>
                    <a:pt x="3104" y="8933"/>
                    <a:pt x="2612" y="5006"/>
                    <a:pt x="1350" y="2532"/>
                  </a:cubicBezTo>
                  <a:cubicBezTo>
                    <a:pt x="946" y="1660"/>
                    <a:pt x="486" y="834"/>
                    <a:pt x="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36"/>
            <p:cNvSpPr/>
            <p:nvPr/>
          </p:nvSpPr>
          <p:spPr>
            <a:xfrm>
              <a:off x="6211769" y="1638675"/>
              <a:ext cx="103173" cy="31315"/>
            </a:xfrm>
            <a:custGeom>
              <a:avLst/>
              <a:gdLst/>
              <a:ahLst/>
              <a:cxnLst/>
              <a:rect l="l" t="t" r="r" b="b"/>
              <a:pathLst>
                <a:path w="5423" h="1646" extrusionOk="0">
                  <a:moveTo>
                    <a:pt x="5421" y="856"/>
                  </a:moveTo>
                  <a:cubicBezTo>
                    <a:pt x="5421" y="856"/>
                    <a:pt x="5421" y="856"/>
                    <a:pt x="5421" y="856"/>
                  </a:cubicBezTo>
                  <a:lnTo>
                    <a:pt x="5421" y="856"/>
                  </a:lnTo>
                  <a:cubicBezTo>
                    <a:pt x="5422" y="856"/>
                    <a:pt x="5422" y="856"/>
                    <a:pt x="5423" y="856"/>
                  </a:cubicBezTo>
                  <a:close/>
                  <a:moveTo>
                    <a:pt x="1890" y="1"/>
                  </a:moveTo>
                  <a:cubicBezTo>
                    <a:pt x="1652" y="1"/>
                    <a:pt x="1424" y="109"/>
                    <a:pt x="1262" y="382"/>
                  </a:cubicBezTo>
                  <a:cubicBezTo>
                    <a:pt x="1022" y="964"/>
                    <a:pt x="760" y="1341"/>
                    <a:pt x="0" y="1439"/>
                  </a:cubicBezTo>
                  <a:cubicBezTo>
                    <a:pt x="175" y="1555"/>
                    <a:pt x="372" y="1606"/>
                    <a:pt x="573" y="1606"/>
                  </a:cubicBezTo>
                  <a:cubicBezTo>
                    <a:pt x="1083" y="1606"/>
                    <a:pt x="1617" y="1274"/>
                    <a:pt x="1874" y="797"/>
                  </a:cubicBezTo>
                  <a:cubicBezTo>
                    <a:pt x="1897" y="778"/>
                    <a:pt x="1906" y="772"/>
                    <a:pt x="1909" y="772"/>
                  </a:cubicBezTo>
                  <a:cubicBezTo>
                    <a:pt x="1915" y="772"/>
                    <a:pt x="1897" y="793"/>
                    <a:pt x="1893" y="794"/>
                  </a:cubicBezTo>
                  <a:cubicBezTo>
                    <a:pt x="1913" y="797"/>
                    <a:pt x="2013" y="862"/>
                    <a:pt x="2211" y="1096"/>
                  </a:cubicBezTo>
                  <a:cubicBezTo>
                    <a:pt x="2571" y="1485"/>
                    <a:pt x="3038" y="1645"/>
                    <a:pt x="3520" y="1645"/>
                  </a:cubicBezTo>
                  <a:cubicBezTo>
                    <a:pt x="4215" y="1645"/>
                    <a:pt x="4941" y="1313"/>
                    <a:pt x="5421" y="856"/>
                  </a:cubicBezTo>
                  <a:lnTo>
                    <a:pt x="5421" y="856"/>
                  </a:lnTo>
                  <a:cubicBezTo>
                    <a:pt x="4989" y="886"/>
                    <a:pt x="4524" y="963"/>
                    <a:pt x="4087" y="963"/>
                  </a:cubicBezTo>
                  <a:cubicBezTo>
                    <a:pt x="3605" y="963"/>
                    <a:pt x="3156" y="870"/>
                    <a:pt x="2820" y="519"/>
                  </a:cubicBezTo>
                  <a:cubicBezTo>
                    <a:pt x="2607" y="232"/>
                    <a:pt x="2238" y="1"/>
                    <a:pt x="189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36"/>
            <p:cNvSpPr/>
            <p:nvPr/>
          </p:nvSpPr>
          <p:spPr>
            <a:xfrm>
              <a:off x="6184945" y="1569712"/>
              <a:ext cx="39553" cy="18378"/>
            </a:xfrm>
            <a:custGeom>
              <a:avLst/>
              <a:gdLst/>
              <a:ahLst/>
              <a:cxnLst/>
              <a:rect l="l" t="t" r="r" b="b"/>
              <a:pathLst>
                <a:path w="2079" h="966" extrusionOk="0">
                  <a:moveTo>
                    <a:pt x="751" y="0"/>
                  </a:moveTo>
                  <a:cubicBezTo>
                    <a:pt x="491" y="0"/>
                    <a:pt x="230" y="72"/>
                    <a:pt x="1" y="227"/>
                  </a:cubicBezTo>
                  <a:cubicBezTo>
                    <a:pt x="402" y="712"/>
                    <a:pt x="936" y="965"/>
                    <a:pt x="1519" y="965"/>
                  </a:cubicBezTo>
                  <a:cubicBezTo>
                    <a:pt x="1702" y="965"/>
                    <a:pt x="1889" y="941"/>
                    <a:pt x="2079" y="891"/>
                  </a:cubicBezTo>
                  <a:cubicBezTo>
                    <a:pt x="1868" y="335"/>
                    <a:pt x="1312" y="0"/>
                    <a:pt x="7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36"/>
            <p:cNvSpPr/>
            <p:nvPr/>
          </p:nvSpPr>
          <p:spPr>
            <a:xfrm>
              <a:off x="6214832" y="1794788"/>
              <a:ext cx="114987" cy="82093"/>
            </a:xfrm>
            <a:custGeom>
              <a:avLst/>
              <a:gdLst/>
              <a:ahLst/>
              <a:cxnLst/>
              <a:rect l="l" t="t" r="r" b="b"/>
              <a:pathLst>
                <a:path w="6044" h="4315" extrusionOk="0">
                  <a:moveTo>
                    <a:pt x="1880" y="0"/>
                  </a:moveTo>
                  <a:cubicBezTo>
                    <a:pt x="1453" y="0"/>
                    <a:pt x="1032" y="291"/>
                    <a:pt x="794" y="685"/>
                  </a:cubicBezTo>
                  <a:cubicBezTo>
                    <a:pt x="1" y="2128"/>
                    <a:pt x="1395" y="3639"/>
                    <a:pt x="2712" y="4084"/>
                  </a:cubicBezTo>
                  <a:cubicBezTo>
                    <a:pt x="3028" y="4232"/>
                    <a:pt x="3408" y="4315"/>
                    <a:pt x="3787" y="4315"/>
                  </a:cubicBezTo>
                  <a:cubicBezTo>
                    <a:pt x="4465" y="4315"/>
                    <a:pt x="5145" y="4052"/>
                    <a:pt x="5473" y="3433"/>
                  </a:cubicBezTo>
                  <a:cubicBezTo>
                    <a:pt x="6044" y="2586"/>
                    <a:pt x="5584" y="1274"/>
                    <a:pt x="4608" y="1046"/>
                  </a:cubicBezTo>
                  <a:lnTo>
                    <a:pt x="4608" y="1046"/>
                  </a:lnTo>
                  <a:cubicBezTo>
                    <a:pt x="5816" y="2092"/>
                    <a:pt x="5122" y="3521"/>
                    <a:pt x="3881" y="3521"/>
                  </a:cubicBezTo>
                  <a:cubicBezTo>
                    <a:pt x="3614" y="3521"/>
                    <a:pt x="3323" y="3455"/>
                    <a:pt x="3019" y="3305"/>
                  </a:cubicBezTo>
                  <a:cubicBezTo>
                    <a:pt x="2280" y="3005"/>
                    <a:pt x="1588" y="2588"/>
                    <a:pt x="1275" y="1921"/>
                  </a:cubicBezTo>
                  <a:cubicBezTo>
                    <a:pt x="918" y="1222"/>
                    <a:pt x="1160" y="302"/>
                    <a:pt x="1958" y="3"/>
                  </a:cubicBezTo>
                  <a:cubicBezTo>
                    <a:pt x="1932" y="1"/>
                    <a:pt x="1906" y="0"/>
                    <a:pt x="188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36"/>
            <p:cNvSpPr/>
            <p:nvPr/>
          </p:nvSpPr>
          <p:spPr>
            <a:xfrm>
              <a:off x="6419363" y="1334610"/>
              <a:ext cx="242226" cy="119610"/>
            </a:xfrm>
            <a:custGeom>
              <a:avLst/>
              <a:gdLst/>
              <a:ahLst/>
              <a:cxnLst/>
              <a:rect l="l" t="t" r="r" b="b"/>
              <a:pathLst>
                <a:path w="12732" h="6287" extrusionOk="0">
                  <a:moveTo>
                    <a:pt x="11894" y="839"/>
                  </a:moveTo>
                  <a:lnTo>
                    <a:pt x="11894" y="5450"/>
                  </a:lnTo>
                  <a:lnTo>
                    <a:pt x="839" y="5450"/>
                  </a:lnTo>
                  <a:lnTo>
                    <a:pt x="839" y="839"/>
                  </a:lnTo>
                  <a:close/>
                  <a:moveTo>
                    <a:pt x="0" y="0"/>
                  </a:moveTo>
                  <a:lnTo>
                    <a:pt x="0" y="6287"/>
                  </a:lnTo>
                  <a:lnTo>
                    <a:pt x="12731" y="6287"/>
                  </a:lnTo>
                  <a:lnTo>
                    <a:pt x="1273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36"/>
            <p:cNvSpPr/>
            <p:nvPr/>
          </p:nvSpPr>
          <p:spPr>
            <a:xfrm>
              <a:off x="6945483" y="1290468"/>
              <a:ext cx="255738" cy="20395"/>
            </a:xfrm>
            <a:custGeom>
              <a:avLst/>
              <a:gdLst/>
              <a:ahLst/>
              <a:cxnLst/>
              <a:rect l="l" t="t" r="r" b="b"/>
              <a:pathLst>
                <a:path w="10508" h="838" extrusionOk="0">
                  <a:moveTo>
                    <a:pt x="1" y="0"/>
                  </a:moveTo>
                  <a:lnTo>
                    <a:pt x="1" y="837"/>
                  </a:lnTo>
                  <a:lnTo>
                    <a:pt x="10508" y="837"/>
                  </a:lnTo>
                  <a:lnTo>
                    <a:pt x="1050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36"/>
            <p:cNvSpPr/>
            <p:nvPr/>
          </p:nvSpPr>
          <p:spPr>
            <a:xfrm>
              <a:off x="6945483" y="1356666"/>
              <a:ext cx="255738" cy="20395"/>
            </a:xfrm>
            <a:custGeom>
              <a:avLst/>
              <a:gdLst/>
              <a:ahLst/>
              <a:cxnLst/>
              <a:rect l="l" t="t" r="r" b="b"/>
              <a:pathLst>
                <a:path w="10508" h="838" extrusionOk="0">
                  <a:moveTo>
                    <a:pt x="1" y="0"/>
                  </a:moveTo>
                  <a:lnTo>
                    <a:pt x="1" y="837"/>
                  </a:lnTo>
                  <a:lnTo>
                    <a:pt x="10508" y="837"/>
                  </a:lnTo>
                  <a:lnTo>
                    <a:pt x="1050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36"/>
            <p:cNvSpPr/>
            <p:nvPr/>
          </p:nvSpPr>
          <p:spPr>
            <a:xfrm>
              <a:off x="6945483" y="1422840"/>
              <a:ext cx="255738" cy="20443"/>
            </a:xfrm>
            <a:custGeom>
              <a:avLst/>
              <a:gdLst/>
              <a:ahLst/>
              <a:cxnLst/>
              <a:rect l="l" t="t" r="r" b="b"/>
              <a:pathLst>
                <a:path w="10508" h="840" extrusionOk="0">
                  <a:moveTo>
                    <a:pt x="1" y="1"/>
                  </a:moveTo>
                  <a:lnTo>
                    <a:pt x="1" y="840"/>
                  </a:lnTo>
                  <a:lnTo>
                    <a:pt x="10508" y="840"/>
                  </a:lnTo>
                  <a:lnTo>
                    <a:pt x="1050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36"/>
            <p:cNvSpPr/>
            <p:nvPr/>
          </p:nvSpPr>
          <p:spPr>
            <a:xfrm>
              <a:off x="7001833" y="1421361"/>
              <a:ext cx="438507" cy="362978"/>
            </a:xfrm>
            <a:custGeom>
              <a:avLst/>
              <a:gdLst/>
              <a:ahLst/>
              <a:cxnLst/>
              <a:rect l="l" t="t" r="r" b="b"/>
              <a:pathLst>
                <a:path w="23049" h="19079" extrusionOk="0">
                  <a:moveTo>
                    <a:pt x="9538" y="1"/>
                  </a:moveTo>
                  <a:cubicBezTo>
                    <a:pt x="4271" y="1"/>
                    <a:pt x="0" y="4271"/>
                    <a:pt x="0" y="9539"/>
                  </a:cubicBezTo>
                  <a:cubicBezTo>
                    <a:pt x="0" y="14808"/>
                    <a:pt x="4271" y="19079"/>
                    <a:pt x="9538" y="19079"/>
                  </a:cubicBezTo>
                  <a:cubicBezTo>
                    <a:pt x="12850" y="19079"/>
                    <a:pt x="15766" y="17390"/>
                    <a:pt x="17477" y="14832"/>
                  </a:cubicBezTo>
                  <a:lnTo>
                    <a:pt x="23048" y="16089"/>
                  </a:lnTo>
                  <a:lnTo>
                    <a:pt x="18813" y="11783"/>
                  </a:lnTo>
                  <a:cubicBezTo>
                    <a:pt x="18988" y="11050"/>
                    <a:pt x="19078" y="10296"/>
                    <a:pt x="19078" y="9539"/>
                  </a:cubicBezTo>
                  <a:cubicBezTo>
                    <a:pt x="19078" y="4271"/>
                    <a:pt x="14806" y="1"/>
                    <a:pt x="95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36"/>
            <p:cNvSpPr/>
            <p:nvPr/>
          </p:nvSpPr>
          <p:spPr>
            <a:xfrm>
              <a:off x="7046845" y="1512259"/>
              <a:ext cx="267377" cy="207772"/>
            </a:xfrm>
            <a:custGeom>
              <a:avLst/>
              <a:gdLst/>
              <a:ahLst/>
              <a:cxnLst/>
              <a:rect l="l" t="t" r="r" b="b"/>
              <a:pathLst>
                <a:path w="14054" h="10921" extrusionOk="0">
                  <a:moveTo>
                    <a:pt x="11885" y="0"/>
                  </a:moveTo>
                  <a:lnTo>
                    <a:pt x="5305" y="6580"/>
                  </a:lnTo>
                  <a:lnTo>
                    <a:pt x="2170" y="3445"/>
                  </a:lnTo>
                  <a:lnTo>
                    <a:pt x="0" y="5616"/>
                  </a:lnTo>
                  <a:lnTo>
                    <a:pt x="5305" y="10921"/>
                  </a:lnTo>
                  <a:lnTo>
                    <a:pt x="14054" y="2171"/>
                  </a:lnTo>
                  <a:lnTo>
                    <a:pt x="1188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36"/>
            <p:cNvSpPr/>
            <p:nvPr/>
          </p:nvSpPr>
          <p:spPr>
            <a:xfrm>
              <a:off x="6954367" y="2089798"/>
              <a:ext cx="492690" cy="512743"/>
            </a:xfrm>
            <a:custGeom>
              <a:avLst/>
              <a:gdLst/>
              <a:ahLst/>
              <a:cxnLst/>
              <a:rect l="l" t="t" r="r" b="b"/>
              <a:pathLst>
                <a:path w="25897" h="26951" extrusionOk="0">
                  <a:moveTo>
                    <a:pt x="6220" y="1"/>
                  </a:moveTo>
                  <a:cubicBezTo>
                    <a:pt x="4766" y="2399"/>
                    <a:pt x="2560" y="4333"/>
                    <a:pt x="1" y="5469"/>
                  </a:cubicBezTo>
                  <a:cubicBezTo>
                    <a:pt x="4193" y="12070"/>
                    <a:pt x="8698" y="18445"/>
                    <a:pt x="13517" y="24593"/>
                  </a:cubicBezTo>
                  <a:cubicBezTo>
                    <a:pt x="14334" y="25635"/>
                    <a:pt x="15295" y="26753"/>
                    <a:pt x="16610" y="26926"/>
                  </a:cubicBezTo>
                  <a:cubicBezTo>
                    <a:pt x="16735" y="26943"/>
                    <a:pt x="16860" y="26951"/>
                    <a:pt x="16985" y="26951"/>
                  </a:cubicBezTo>
                  <a:cubicBezTo>
                    <a:pt x="17747" y="26951"/>
                    <a:pt x="18497" y="26655"/>
                    <a:pt x="19212" y="26366"/>
                  </a:cubicBezTo>
                  <a:cubicBezTo>
                    <a:pt x="21346" y="25497"/>
                    <a:pt x="23479" y="24635"/>
                    <a:pt x="25608" y="23776"/>
                  </a:cubicBezTo>
                  <a:cubicBezTo>
                    <a:pt x="25393" y="20023"/>
                    <a:pt x="25321" y="16254"/>
                    <a:pt x="25897" y="12632"/>
                  </a:cubicBezTo>
                  <a:cubicBezTo>
                    <a:pt x="24273" y="12144"/>
                    <a:pt x="22747" y="11375"/>
                    <a:pt x="21388" y="10361"/>
                  </a:cubicBezTo>
                  <a:cubicBezTo>
                    <a:pt x="20636" y="11273"/>
                    <a:pt x="20132" y="11890"/>
                    <a:pt x="19377" y="12804"/>
                  </a:cubicBezTo>
                  <a:cubicBezTo>
                    <a:pt x="18763" y="11513"/>
                    <a:pt x="9980" y="3631"/>
                    <a:pt x="62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36"/>
            <p:cNvSpPr/>
            <p:nvPr/>
          </p:nvSpPr>
          <p:spPr>
            <a:xfrm>
              <a:off x="7270134" y="2277130"/>
              <a:ext cx="72048" cy="102830"/>
            </a:xfrm>
            <a:custGeom>
              <a:avLst/>
              <a:gdLst/>
              <a:ahLst/>
              <a:cxnLst/>
              <a:rect l="l" t="t" r="r" b="b"/>
              <a:pathLst>
                <a:path w="3787" h="5405" extrusionOk="0">
                  <a:moveTo>
                    <a:pt x="1" y="0"/>
                  </a:moveTo>
                  <a:lnTo>
                    <a:pt x="1" y="0"/>
                  </a:lnTo>
                  <a:cubicBezTo>
                    <a:pt x="1640" y="1561"/>
                    <a:pt x="2877" y="3334"/>
                    <a:pt x="3786" y="5405"/>
                  </a:cubicBezTo>
                  <a:cubicBezTo>
                    <a:pt x="3463" y="3170"/>
                    <a:pt x="1988" y="1069"/>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36"/>
            <p:cNvSpPr/>
            <p:nvPr/>
          </p:nvSpPr>
          <p:spPr>
            <a:xfrm>
              <a:off x="7337176" y="1832628"/>
              <a:ext cx="1175174" cy="1396226"/>
            </a:xfrm>
            <a:custGeom>
              <a:avLst/>
              <a:gdLst/>
              <a:ahLst/>
              <a:cxnLst/>
              <a:rect l="l" t="t" r="r" b="b"/>
              <a:pathLst>
                <a:path w="61770" h="73389" extrusionOk="0">
                  <a:moveTo>
                    <a:pt x="34376" y="0"/>
                  </a:moveTo>
                  <a:cubicBezTo>
                    <a:pt x="34636" y="452"/>
                    <a:pt x="34909" y="901"/>
                    <a:pt x="35189" y="1343"/>
                  </a:cubicBezTo>
                  <a:cubicBezTo>
                    <a:pt x="32983" y="6687"/>
                    <a:pt x="29763" y="11553"/>
                    <a:pt x="25708" y="15673"/>
                  </a:cubicBezTo>
                  <a:cubicBezTo>
                    <a:pt x="24292" y="14219"/>
                    <a:pt x="23178" y="12485"/>
                    <a:pt x="22266" y="10674"/>
                  </a:cubicBezTo>
                  <a:cubicBezTo>
                    <a:pt x="21433" y="9025"/>
                    <a:pt x="20762" y="7306"/>
                    <a:pt x="20110" y="5578"/>
                  </a:cubicBezTo>
                  <a:lnTo>
                    <a:pt x="20120" y="5575"/>
                  </a:lnTo>
                  <a:cubicBezTo>
                    <a:pt x="20094" y="5095"/>
                    <a:pt x="20070" y="4616"/>
                    <a:pt x="20060" y="4136"/>
                  </a:cubicBezTo>
                  <a:cubicBezTo>
                    <a:pt x="16810" y="4451"/>
                    <a:pt x="13472" y="4858"/>
                    <a:pt x="10686" y="6535"/>
                  </a:cubicBezTo>
                  <a:cubicBezTo>
                    <a:pt x="8314" y="7963"/>
                    <a:pt x="6542" y="10202"/>
                    <a:pt x="5073" y="12552"/>
                  </a:cubicBezTo>
                  <a:cubicBezTo>
                    <a:pt x="3047" y="15793"/>
                    <a:pt x="1508" y="19312"/>
                    <a:pt x="0" y="22823"/>
                  </a:cubicBezTo>
                  <a:cubicBezTo>
                    <a:pt x="400" y="23199"/>
                    <a:pt x="824" y="23551"/>
                    <a:pt x="1266" y="23877"/>
                  </a:cubicBezTo>
                  <a:cubicBezTo>
                    <a:pt x="2625" y="24891"/>
                    <a:pt x="4151" y="25660"/>
                    <a:pt x="5775" y="26150"/>
                  </a:cubicBezTo>
                  <a:cubicBezTo>
                    <a:pt x="5199" y="29772"/>
                    <a:pt x="5271" y="33541"/>
                    <a:pt x="5486" y="37292"/>
                  </a:cubicBezTo>
                  <a:cubicBezTo>
                    <a:pt x="5575" y="38870"/>
                    <a:pt x="5690" y="40444"/>
                    <a:pt x="5790" y="42005"/>
                  </a:cubicBezTo>
                  <a:cubicBezTo>
                    <a:pt x="6467" y="52457"/>
                    <a:pt x="6425" y="62942"/>
                    <a:pt x="5663" y="73389"/>
                  </a:cubicBezTo>
                  <a:lnTo>
                    <a:pt x="53929" y="73389"/>
                  </a:lnTo>
                  <a:cubicBezTo>
                    <a:pt x="53218" y="69228"/>
                    <a:pt x="48429" y="52312"/>
                    <a:pt x="47721" y="48156"/>
                  </a:cubicBezTo>
                  <a:cubicBezTo>
                    <a:pt x="46787" y="44084"/>
                    <a:pt x="45855" y="40014"/>
                    <a:pt x="44928" y="35942"/>
                  </a:cubicBezTo>
                  <a:cubicBezTo>
                    <a:pt x="50047" y="35767"/>
                    <a:pt x="55123" y="34404"/>
                    <a:pt x="59643" y="31986"/>
                  </a:cubicBezTo>
                  <a:cubicBezTo>
                    <a:pt x="60369" y="31603"/>
                    <a:pt x="61077" y="31188"/>
                    <a:pt x="61769" y="30742"/>
                  </a:cubicBezTo>
                  <a:cubicBezTo>
                    <a:pt x="61046" y="26962"/>
                    <a:pt x="60322" y="23184"/>
                    <a:pt x="59597" y="19403"/>
                  </a:cubicBezTo>
                  <a:cubicBezTo>
                    <a:pt x="58956" y="16047"/>
                    <a:pt x="58238" y="12523"/>
                    <a:pt x="56028" y="9914"/>
                  </a:cubicBezTo>
                  <a:cubicBezTo>
                    <a:pt x="53830" y="7317"/>
                    <a:pt x="50495" y="6023"/>
                    <a:pt x="47311" y="4834"/>
                  </a:cubicBezTo>
                  <a:cubicBezTo>
                    <a:pt x="43000" y="3224"/>
                    <a:pt x="38690" y="1611"/>
                    <a:pt x="3437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36"/>
            <p:cNvSpPr/>
            <p:nvPr/>
          </p:nvSpPr>
          <p:spPr>
            <a:xfrm>
              <a:off x="7410933" y="2074331"/>
              <a:ext cx="170902" cy="595882"/>
            </a:xfrm>
            <a:custGeom>
              <a:avLst/>
              <a:gdLst/>
              <a:ahLst/>
              <a:cxnLst/>
              <a:rect l="l" t="t" r="r" b="b"/>
              <a:pathLst>
                <a:path w="8983" h="31321" extrusionOk="0">
                  <a:moveTo>
                    <a:pt x="8983" y="0"/>
                  </a:moveTo>
                  <a:cubicBezTo>
                    <a:pt x="6292" y="3172"/>
                    <a:pt x="3655" y="6585"/>
                    <a:pt x="2298" y="10590"/>
                  </a:cubicBezTo>
                  <a:cubicBezTo>
                    <a:pt x="0" y="17285"/>
                    <a:pt x="744" y="24574"/>
                    <a:pt x="2363" y="31321"/>
                  </a:cubicBezTo>
                  <a:cubicBezTo>
                    <a:pt x="1381" y="23213"/>
                    <a:pt x="709" y="14522"/>
                    <a:pt x="4621" y="7057"/>
                  </a:cubicBezTo>
                  <a:cubicBezTo>
                    <a:pt x="5876" y="4614"/>
                    <a:pt x="7451" y="2320"/>
                    <a:pt x="89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36"/>
            <p:cNvSpPr/>
            <p:nvPr/>
          </p:nvSpPr>
          <p:spPr>
            <a:xfrm>
              <a:off x="7699096" y="1883480"/>
              <a:ext cx="328904" cy="301166"/>
            </a:xfrm>
            <a:custGeom>
              <a:avLst/>
              <a:gdLst/>
              <a:ahLst/>
              <a:cxnLst/>
              <a:rect l="l" t="t" r="r" b="b"/>
              <a:pathLst>
                <a:path w="17288" h="15830" extrusionOk="0">
                  <a:moveTo>
                    <a:pt x="17288" y="0"/>
                  </a:moveTo>
                  <a:lnTo>
                    <a:pt x="17288" y="0"/>
                  </a:lnTo>
                  <a:cubicBezTo>
                    <a:pt x="15207" y="4217"/>
                    <a:pt x="12582" y="8156"/>
                    <a:pt x="9422" y="11636"/>
                  </a:cubicBezTo>
                  <a:cubicBezTo>
                    <a:pt x="8467" y="12683"/>
                    <a:pt x="7470" y="13686"/>
                    <a:pt x="6428" y="14643"/>
                  </a:cubicBezTo>
                  <a:lnTo>
                    <a:pt x="6428" y="14643"/>
                  </a:lnTo>
                  <a:cubicBezTo>
                    <a:pt x="3658" y="11076"/>
                    <a:pt x="1509" y="7036"/>
                    <a:pt x="1" y="2777"/>
                  </a:cubicBezTo>
                  <a:lnTo>
                    <a:pt x="1" y="2777"/>
                  </a:lnTo>
                  <a:cubicBezTo>
                    <a:pt x="1038" y="7396"/>
                    <a:pt x="3159" y="11751"/>
                    <a:pt x="6059" y="15491"/>
                  </a:cubicBezTo>
                  <a:lnTo>
                    <a:pt x="6322" y="15830"/>
                  </a:lnTo>
                  <a:lnTo>
                    <a:pt x="6649" y="15545"/>
                  </a:lnTo>
                  <a:cubicBezTo>
                    <a:pt x="11410" y="11359"/>
                    <a:pt x="15175" y="5983"/>
                    <a:pt x="1728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36"/>
            <p:cNvSpPr/>
            <p:nvPr/>
          </p:nvSpPr>
          <p:spPr>
            <a:xfrm>
              <a:off x="6694532" y="1712851"/>
              <a:ext cx="402626" cy="503953"/>
            </a:xfrm>
            <a:custGeom>
              <a:avLst/>
              <a:gdLst/>
              <a:ahLst/>
              <a:cxnLst/>
              <a:rect l="l" t="t" r="r" b="b"/>
              <a:pathLst>
                <a:path w="21163" h="26489" extrusionOk="0">
                  <a:moveTo>
                    <a:pt x="847" y="1"/>
                  </a:moveTo>
                  <a:cubicBezTo>
                    <a:pt x="601" y="1"/>
                    <a:pt x="373" y="75"/>
                    <a:pt x="240" y="277"/>
                  </a:cubicBezTo>
                  <a:cubicBezTo>
                    <a:pt x="0" y="632"/>
                    <a:pt x="252" y="1105"/>
                    <a:pt x="500" y="1454"/>
                  </a:cubicBezTo>
                  <a:cubicBezTo>
                    <a:pt x="1988" y="3525"/>
                    <a:pt x="3685" y="5436"/>
                    <a:pt x="5566" y="7158"/>
                  </a:cubicBezTo>
                  <a:cubicBezTo>
                    <a:pt x="4946" y="7884"/>
                    <a:pt x="4677" y="8901"/>
                    <a:pt x="4871" y="9831"/>
                  </a:cubicBezTo>
                  <a:cubicBezTo>
                    <a:pt x="4821" y="9870"/>
                    <a:pt x="4774" y="9912"/>
                    <a:pt x="4732" y="9958"/>
                  </a:cubicBezTo>
                  <a:cubicBezTo>
                    <a:pt x="4514" y="10187"/>
                    <a:pt x="4401" y="10498"/>
                    <a:pt x="4351" y="10812"/>
                  </a:cubicBezTo>
                  <a:cubicBezTo>
                    <a:pt x="4306" y="11122"/>
                    <a:pt x="4317" y="11446"/>
                    <a:pt x="4334" y="11759"/>
                  </a:cubicBezTo>
                  <a:cubicBezTo>
                    <a:pt x="4342" y="11898"/>
                    <a:pt x="4347" y="12041"/>
                    <a:pt x="4356" y="12183"/>
                  </a:cubicBezTo>
                  <a:cubicBezTo>
                    <a:pt x="3865" y="12489"/>
                    <a:pt x="3550" y="13050"/>
                    <a:pt x="3475" y="13633"/>
                  </a:cubicBezTo>
                  <a:cubicBezTo>
                    <a:pt x="3387" y="14287"/>
                    <a:pt x="3583" y="14957"/>
                    <a:pt x="3907" y="15531"/>
                  </a:cubicBezTo>
                  <a:cubicBezTo>
                    <a:pt x="4234" y="16106"/>
                    <a:pt x="4691" y="16600"/>
                    <a:pt x="5156" y="17065"/>
                  </a:cubicBezTo>
                  <a:cubicBezTo>
                    <a:pt x="6487" y="18387"/>
                    <a:pt x="7972" y="19545"/>
                    <a:pt x="9581" y="20512"/>
                  </a:cubicBezTo>
                  <a:lnTo>
                    <a:pt x="14367" y="26488"/>
                  </a:lnTo>
                  <a:cubicBezTo>
                    <a:pt x="17164" y="25248"/>
                    <a:pt x="19575" y="23135"/>
                    <a:pt x="21162" y="20515"/>
                  </a:cubicBezTo>
                  <a:cubicBezTo>
                    <a:pt x="21162" y="20515"/>
                    <a:pt x="18686" y="17951"/>
                    <a:pt x="17504" y="16663"/>
                  </a:cubicBezTo>
                  <a:cubicBezTo>
                    <a:pt x="16868" y="15019"/>
                    <a:pt x="16233" y="13373"/>
                    <a:pt x="15601" y="11727"/>
                  </a:cubicBezTo>
                  <a:cubicBezTo>
                    <a:pt x="15236" y="10784"/>
                    <a:pt x="14867" y="9828"/>
                    <a:pt x="14305" y="8986"/>
                  </a:cubicBezTo>
                  <a:cubicBezTo>
                    <a:pt x="13744" y="8142"/>
                    <a:pt x="12965" y="7405"/>
                    <a:pt x="12004" y="7083"/>
                  </a:cubicBezTo>
                  <a:lnTo>
                    <a:pt x="11984" y="7117"/>
                  </a:lnTo>
                  <a:cubicBezTo>
                    <a:pt x="9435" y="5578"/>
                    <a:pt x="6900" y="4007"/>
                    <a:pt x="4566" y="2158"/>
                  </a:cubicBezTo>
                  <a:cubicBezTo>
                    <a:pt x="3580" y="1379"/>
                    <a:pt x="2608" y="535"/>
                    <a:pt x="1426" y="112"/>
                  </a:cubicBezTo>
                  <a:cubicBezTo>
                    <a:pt x="1246" y="47"/>
                    <a:pt x="1041" y="1"/>
                    <a:pt x="8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36"/>
            <p:cNvSpPr/>
            <p:nvPr/>
          </p:nvSpPr>
          <p:spPr>
            <a:xfrm>
              <a:off x="6797720" y="1842045"/>
              <a:ext cx="124443" cy="151116"/>
            </a:xfrm>
            <a:custGeom>
              <a:avLst/>
              <a:gdLst/>
              <a:ahLst/>
              <a:cxnLst/>
              <a:rect l="l" t="t" r="r" b="b"/>
              <a:pathLst>
                <a:path w="6541" h="7943" extrusionOk="0">
                  <a:moveTo>
                    <a:pt x="3467" y="0"/>
                  </a:moveTo>
                  <a:cubicBezTo>
                    <a:pt x="2825" y="0"/>
                    <a:pt x="2182" y="39"/>
                    <a:pt x="1546" y="114"/>
                  </a:cubicBezTo>
                  <a:cubicBezTo>
                    <a:pt x="1321" y="152"/>
                    <a:pt x="1048" y="136"/>
                    <a:pt x="774" y="351"/>
                  </a:cubicBezTo>
                  <a:cubicBezTo>
                    <a:pt x="0" y="1228"/>
                    <a:pt x="1486" y="2470"/>
                    <a:pt x="2255" y="2767"/>
                  </a:cubicBezTo>
                  <a:cubicBezTo>
                    <a:pt x="2872" y="3025"/>
                    <a:pt x="3524" y="3114"/>
                    <a:pt x="4168" y="3114"/>
                  </a:cubicBezTo>
                  <a:cubicBezTo>
                    <a:pt x="4423" y="3114"/>
                    <a:pt x="4677" y="3100"/>
                    <a:pt x="4928" y="3077"/>
                  </a:cubicBezTo>
                  <a:lnTo>
                    <a:pt x="4928" y="3077"/>
                  </a:lnTo>
                  <a:cubicBezTo>
                    <a:pt x="4740" y="4786"/>
                    <a:pt x="5195" y="6571"/>
                    <a:pt x="6219" y="7943"/>
                  </a:cubicBezTo>
                  <a:cubicBezTo>
                    <a:pt x="5305" y="6350"/>
                    <a:pt x="4993" y="4453"/>
                    <a:pt x="5363" y="2667"/>
                  </a:cubicBezTo>
                  <a:lnTo>
                    <a:pt x="5363" y="2667"/>
                  </a:lnTo>
                  <a:cubicBezTo>
                    <a:pt x="5053" y="2701"/>
                    <a:pt x="4726" y="2721"/>
                    <a:pt x="4396" y="2721"/>
                  </a:cubicBezTo>
                  <a:cubicBezTo>
                    <a:pt x="3037" y="2721"/>
                    <a:pt x="1614" y="2367"/>
                    <a:pt x="999" y="1085"/>
                  </a:cubicBezTo>
                  <a:cubicBezTo>
                    <a:pt x="801" y="591"/>
                    <a:pt x="1161" y="524"/>
                    <a:pt x="1596" y="469"/>
                  </a:cubicBezTo>
                  <a:cubicBezTo>
                    <a:pt x="2608" y="306"/>
                    <a:pt x="3631" y="230"/>
                    <a:pt x="4656" y="230"/>
                  </a:cubicBezTo>
                  <a:cubicBezTo>
                    <a:pt x="5285" y="230"/>
                    <a:pt x="5913" y="259"/>
                    <a:pt x="6540" y="312"/>
                  </a:cubicBezTo>
                  <a:cubicBezTo>
                    <a:pt x="5533" y="101"/>
                    <a:pt x="4500" y="0"/>
                    <a:pt x="34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36"/>
            <p:cNvSpPr/>
            <p:nvPr/>
          </p:nvSpPr>
          <p:spPr>
            <a:xfrm>
              <a:off x="6802629" y="1842102"/>
              <a:ext cx="16362" cy="8200"/>
            </a:xfrm>
            <a:custGeom>
              <a:avLst/>
              <a:gdLst/>
              <a:ahLst/>
              <a:cxnLst/>
              <a:rect l="l" t="t" r="r" b="b"/>
              <a:pathLst>
                <a:path w="860" h="431" extrusionOk="0">
                  <a:moveTo>
                    <a:pt x="404" y="1"/>
                  </a:moveTo>
                  <a:cubicBezTo>
                    <a:pt x="249" y="1"/>
                    <a:pt x="93" y="75"/>
                    <a:pt x="1" y="233"/>
                  </a:cubicBezTo>
                  <a:cubicBezTo>
                    <a:pt x="204" y="369"/>
                    <a:pt x="329" y="431"/>
                    <a:pt x="476" y="431"/>
                  </a:cubicBezTo>
                  <a:cubicBezTo>
                    <a:pt x="581" y="431"/>
                    <a:pt x="696" y="400"/>
                    <a:pt x="860" y="343"/>
                  </a:cubicBezTo>
                  <a:cubicBezTo>
                    <a:pt x="796" y="120"/>
                    <a:pt x="601" y="1"/>
                    <a:pt x="40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36"/>
            <p:cNvSpPr/>
            <p:nvPr/>
          </p:nvSpPr>
          <p:spPr>
            <a:xfrm>
              <a:off x="6788037" y="1888312"/>
              <a:ext cx="124385" cy="102792"/>
            </a:xfrm>
            <a:custGeom>
              <a:avLst/>
              <a:gdLst/>
              <a:ahLst/>
              <a:cxnLst/>
              <a:rect l="l" t="t" r="r" b="b"/>
              <a:pathLst>
                <a:path w="6538" h="5403" extrusionOk="0">
                  <a:moveTo>
                    <a:pt x="4" y="585"/>
                  </a:moveTo>
                  <a:cubicBezTo>
                    <a:pt x="3" y="585"/>
                    <a:pt x="2" y="586"/>
                    <a:pt x="1" y="587"/>
                  </a:cubicBezTo>
                  <a:lnTo>
                    <a:pt x="1" y="588"/>
                  </a:lnTo>
                  <a:cubicBezTo>
                    <a:pt x="2" y="587"/>
                    <a:pt x="3" y="586"/>
                    <a:pt x="4" y="585"/>
                  </a:cubicBezTo>
                  <a:close/>
                  <a:moveTo>
                    <a:pt x="1269" y="0"/>
                  </a:moveTo>
                  <a:cubicBezTo>
                    <a:pt x="777" y="0"/>
                    <a:pt x="299" y="175"/>
                    <a:pt x="4" y="585"/>
                  </a:cubicBezTo>
                  <a:lnTo>
                    <a:pt x="4" y="585"/>
                  </a:lnTo>
                  <a:cubicBezTo>
                    <a:pt x="360" y="306"/>
                    <a:pt x="713" y="190"/>
                    <a:pt x="1056" y="190"/>
                  </a:cubicBezTo>
                  <a:cubicBezTo>
                    <a:pt x="2193" y="190"/>
                    <a:pt x="3227" y="1464"/>
                    <a:pt x="3974" y="2318"/>
                  </a:cubicBezTo>
                  <a:cubicBezTo>
                    <a:pt x="4440" y="2845"/>
                    <a:pt x="5237" y="3622"/>
                    <a:pt x="5660" y="4142"/>
                  </a:cubicBezTo>
                  <a:cubicBezTo>
                    <a:pt x="6182" y="4951"/>
                    <a:pt x="5354" y="5322"/>
                    <a:pt x="4628" y="5322"/>
                  </a:cubicBezTo>
                  <a:cubicBezTo>
                    <a:pt x="4551" y="5322"/>
                    <a:pt x="4475" y="5318"/>
                    <a:pt x="4401" y="5309"/>
                  </a:cubicBezTo>
                  <a:lnTo>
                    <a:pt x="4401" y="5309"/>
                  </a:lnTo>
                  <a:cubicBezTo>
                    <a:pt x="4622" y="5373"/>
                    <a:pt x="4828" y="5403"/>
                    <a:pt x="5015" y="5403"/>
                  </a:cubicBezTo>
                  <a:cubicBezTo>
                    <a:pt x="6093" y="5403"/>
                    <a:pt x="6537" y="4423"/>
                    <a:pt x="5537" y="3447"/>
                  </a:cubicBezTo>
                  <a:cubicBezTo>
                    <a:pt x="5277" y="3138"/>
                    <a:pt x="4560" y="2346"/>
                    <a:pt x="4283" y="2036"/>
                  </a:cubicBezTo>
                  <a:cubicBezTo>
                    <a:pt x="3709" y="1439"/>
                    <a:pt x="3181" y="747"/>
                    <a:pt x="2397" y="310"/>
                  </a:cubicBezTo>
                  <a:cubicBezTo>
                    <a:pt x="2072" y="114"/>
                    <a:pt x="1666" y="0"/>
                    <a:pt x="12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36"/>
            <p:cNvSpPr/>
            <p:nvPr/>
          </p:nvSpPr>
          <p:spPr>
            <a:xfrm>
              <a:off x="6779914" y="1942417"/>
              <a:ext cx="106426" cy="66873"/>
            </a:xfrm>
            <a:custGeom>
              <a:avLst/>
              <a:gdLst/>
              <a:ahLst/>
              <a:cxnLst/>
              <a:rect l="l" t="t" r="r" b="b"/>
              <a:pathLst>
                <a:path w="5594" h="3515" extrusionOk="0">
                  <a:moveTo>
                    <a:pt x="4" y="132"/>
                  </a:moveTo>
                  <a:cubicBezTo>
                    <a:pt x="3" y="132"/>
                    <a:pt x="2" y="132"/>
                    <a:pt x="1" y="132"/>
                  </a:cubicBezTo>
                  <a:lnTo>
                    <a:pt x="3" y="132"/>
                  </a:lnTo>
                  <a:cubicBezTo>
                    <a:pt x="3" y="132"/>
                    <a:pt x="4" y="132"/>
                    <a:pt x="4" y="132"/>
                  </a:cubicBezTo>
                  <a:close/>
                  <a:moveTo>
                    <a:pt x="640" y="0"/>
                  </a:moveTo>
                  <a:cubicBezTo>
                    <a:pt x="424" y="0"/>
                    <a:pt x="210" y="39"/>
                    <a:pt x="4" y="132"/>
                  </a:cubicBezTo>
                  <a:lnTo>
                    <a:pt x="4" y="132"/>
                  </a:lnTo>
                  <a:cubicBezTo>
                    <a:pt x="123" y="107"/>
                    <a:pt x="240" y="96"/>
                    <a:pt x="354" y="96"/>
                  </a:cubicBezTo>
                  <a:cubicBezTo>
                    <a:pt x="1044" y="96"/>
                    <a:pt x="1648" y="508"/>
                    <a:pt x="2204" y="909"/>
                  </a:cubicBezTo>
                  <a:cubicBezTo>
                    <a:pt x="3026" y="1503"/>
                    <a:pt x="3896" y="2082"/>
                    <a:pt x="4737" y="2639"/>
                  </a:cubicBezTo>
                  <a:cubicBezTo>
                    <a:pt x="5166" y="2938"/>
                    <a:pt x="4143" y="3188"/>
                    <a:pt x="3820" y="3188"/>
                  </a:cubicBezTo>
                  <a:cubicBezTo>
                    <a:pt x="3810" y="3188"/>
                    <a:pt x="3800" y="3188"/>
                    <a:pt x="3791" y="3187"/>
                  </a:cubicBezTo>
                  <a:cubicBezTo>
                    <a:pt x="3611" y="3192"/>
                    <a:pt x="3431" y="3195"/>
                    <a:pt x="3251" y="3195"/>
                  </a:cubicBezTo>
                  <a:cubicBezTo>
                    <a:pt x="2614" y="3195"/>
                    <a:pt x="1976" y="3163"/>
                    <a:pt x="1342" y="3100"/>
                  </a:cubicBezTo>
                  <a:lnTo>
                    <a:pt x="1342" y="3100"/>
                  </a:lnTo>
                  <a:cubicBezTo>
                    <a:pt x="2139" y="3344"/>
                    <a:pt x="2962" y="3482"/>
                    <a:pt x="3796" y="3514"/>
                  </a:cubicBezTo>
                  <a:cubicBezTo>
                    <a:pt x="3827" y="3515"/>
                    <a:pt x="3858" y="3515"/>
                    <a:pt x="3889" y="3515"/>
                  </a:cubicBezTo>
                  <a:cubicBezTo>
                    <a:pt x="4286" y="3515"/>
                    <a:pt x="4719" y="3458"/>
                    <a:pt x="5090" y="3141"/>
                  </a:cubicBezTo>
                  <a:cubicBezTo>
                    <a:pt x="5594" y="2614"/>
                    <a:pt x="4847" y="2207"/>
                    <a:pt x="4468" y="1960"/>
                  </a:cubicBezTo>
                  <a:cubicBezTo>
                    <a:pt x="3781" y="1510"/>
                    <a:pt x="3089" y="1063"/>
                    <a:pt x="2384" y="636"/>
                  </a:cubicBezTo>
                  <a:cubicBezTo>
                    <a:pt x="1884" y="320"/>
                    <a:pt x="1255" y="0"/>
                    <a:pt x="64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36"/>
            <p:cNvSpPr/>
            <p:nvPr/>
          </p:nvSpPr>
          <p:spPr>
            <a:xfrm>
              <a:off x="6831698" y="2006472"/>
              <a:ext cx="12518" cy="22754"/>
            </a:xfrm>
            <a:custGeom>
              <a:avLst/>
              <a:gdLst/>
              <a:ahLst/>
              <a:cxnLst/>
              <a:rect l="l" t="t" r="r" b="b"/>
              <a:pathLst>
                <a:path w="658" h="1196" extrusionOk="0">
                  <a:moveTo>
                    <a:pt x="124" y="0"/>
                  </a:moveTo>
                  <a:lnTo>
                    <a:pt x="124" y="0"/>
                  </a:lnTo>
                  <a:cubicBezTo>
                    <a:pt x="0" y="482"/>
                    <a:pt x="79" y="822"/>
                    <a:pt x="410" y="1196"/>
                  </a:cubicBezTo>
                  <a:cubicBezTo>
                    <a:pt x="657" y="766"/>
                    <a:pt x="537" y="272"/>
                    <a:pt x="1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36"/>
            <p:cNvSpPr/>
            <p:nvPr/>
          </p:nvSpPr>
          <p:spPr>
            <a:xfrm>
              <a:off x="6912913" y="2033943"/>
              <a:ext cx="88942" cy="57246"/>
            </a:xfrm>
            <a:custGeom>
              <a:avLst/>
              <a:gdLst/>
              <a:ahLst/>
              <a:cxnLst/>
              <a:rect l="l" t="t" r="r" b="b"/>
              <a:pathLst>
                <a:path w="4675" h="3009" extrusionOk="0">
                  <a:moveTo>
                    <a:pt x="4674" y="0"/>
                  </a:moveTo>
                  <a:cubicBezTo>
                    <a:pt x="2867" y="606"/>
                    <a:pt x="1836" y="2432"/>
                    <a:pt x="0" y="3009"/>
                  </a:cubicBezTo>
                  <a:cubicBezTo>
                    <a:pt x="2009" y="3000"/>
                    <a:pt x="3210" y="1084"/>
                    <a:pt x="46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36"/>
            <p:cNvSpPr/>
            <p:nvPr/>
          </p:nvSpPr>
          <p:spPr>
            <a:xfrm>
              <a:off x="6955965" y="2093888"/>
              <a:ext cx="146873" cy="130017"/>
            </a:xfrm>
            <a:custGeom>
              <a:avLst/>
              <a:gdLst/>
              <a:ahLst/>
              <a:cxnLst/>
              <a:rect l="l" t="t" r="r" b="b"/>
              <a:pathLst>
                <a:path w="7720" h="6834" extrusionOk="0">
                  <a:moveTo>
                    <a:pt x="7205" y="1"/>
                  </a:moveTo>
                  <a:cubicBezTo>
                    <a:pt x="7089" y="1"/>
                    <a:pt x="6978" y="61"/>
                    <a:pt x="6915" y="206"/>
                  </a:cubicBezTo>
                  <a:cubicBezTo>
                    <a:pt x="5706" y="2982"/>
                    <a:pt x="3320" y="5160"/>
                    <a:pt x="428" y="6074"/>
                  </a:cubicBezTo>
                  <a:cubicBezTo>
                    <a:pt x="1" y="6209"/>
                    <a:pt x="129" y="6834"/>
                    <a:pt x="511" y="6834"/>
                  </a:cubicBezTo>
                  <a:cubicBezTo>
                    <a:pt x="549" y="6834"/>
                    <a:pt x="589" y="6828"/>
                    <a:pt x="632" y="6814"/>
                  </a:cubicBezTo>
                  <a:cubicBezTo>
                    <a:pt x="3707" y="5842"/>
                    <a:pt x="6296" y="3538"/>
                    <a:pt x="7587" y="578"/>
                  </a:cubicBezTo>
                  <a:cubicBezTo>
                    <a:pt x="7720" y="273"/>
                    <a:pt x="7452" y="1"/>
                    <a:pt x="720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36"/>
            <p:cNvSpPr/>
            <p:nvPr/>
          </p:nvSpPr>
          <p:spPr>
            <a:xfrm>
              <a:off x="7924611" y="1577645"/>
              <a:ext cx="210264" cy="204880"/>
            </a:xfrm>
            <a:custGeom>
              <a:avLst/>
              <a:gdLst/>
              <a:ahLst/>
              <a:cxnLst/>
              <a:rect l="l" t="t" r="r" b="b"/>
              <a:pathLst>
                <a:path w="11052" h="10769" extrusionOk="0">
                  <a:moveTo>
                    <a:pt x="5110" y="0"/>
                  </a:moveTo>
                  <a:cubicBezTo>
                    <a:pt x="4885" y="0"/>
                    <a:pt x="4661" y="15"/>
                    <a:pt x="4437" y="47"/>
                  </a:cubicBezTo>
                  <a:cubicBezTo>
                    <a:pt x="3504" y="180"/>
                    <a:pt x="2579" y="679"/>
                    <a:pt x="2054" y="1439"/>
                  </a:cubicBezTo>
                  <a:cubicBezTo>
                    <a:pt x="1974" y="1607"/>
                    <a:pt x="1885" y="1773"/>
                    <a:pt x="1794" y="1934"/>
                  </a:cubicBezTo>
                  <a:cubicBezTo>
                    <a:pt x="1278" y="2881"/>
                    <a:pt x="676" y="3780"/>
                    <a:pt x="54" y="4666"/>
                  </a:cubicBezTo>
                  <a:cubicBezTo>
                    <a:pt x="1" y="5203"/>
                    <a:pt x="101" y="5771"/>
                    <a:pt x="304" y="6270"/>
                  </a:cubicBezTo>
                  <a:cubicBezTo>
                    <a:pt x="703" y="7240"/>
                    <a:pt x="1417" y="8039"/>
                    <a:pt x="2035" y="8886"/>
                  </a:cubicBezTo>
                  <a:cubicBezTo>
                    <a:pt x="2502" y="9535"/>
                    <a:pt x="2956" y="10252"/>
                    <a:pt x="3684" y="10579"/>
                  </a:cubicBezTo>
                  <a:cubicBezTo>
                    <a:pt x="3984" y="10713"/>
                    <a:pt x="4304" y="10768"/>
                    <a:pt x="4630" y="10768"/>
                  </a:cubicBezTo>
                  <a:cubicBezTo>
                    <a:pt x="5085" y="10768"/>
                    <a:pt x="5549" y="10661"/>
                    <a:pt x="5982" y="10514"/>
                  </a:cubicBezTo>
                  <a:cubicBezTo>
                    <a:pt x="8078" y="9797"/>
                    <a:pt x="9819" y="8122"/>
                    <a:pt x="10618" y="6058"/>
                  </a:cubicBezTo>
                  <a:cubicBezTo>
                    <a:pt x="10886" y="5364"/>
                    <a:pt x="11052" y="4616"/>
                    <a:pt x="11010" y="3872"/>
                  </a:cubicBezTo>
                  <a:cubicBezTo>
                    <a:pt x="10968" y="3132"/>
                    <a:pt x="10706" y="2383"/>
                    <a:pt x="10199" y="1834"/>
                  </a:cubicBezTo>
                  <a:cubicBezTo>
                    <a:pt x="9656" y="1244"/>
                    <a:pt x="8884" y="925"/>
                    <a:pt x="8123" y="652"/>
                  </a:cubicBezTo>
                  <a:cubicBezTo>
                    <a:pt x="7155" y="303"/>
                    <a:pt x="6134" y="0"/>
                    <a:pt x="5110" y="0"/>
                  </a:cubicBezTo>
                  <a:close/>
                </a:path>
              </a:pathLst>
            </a:custGeom>
            <a:solidFill>
              <a:srgbClr val="2828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36"/>
            <p:cNvSpPr/>
            <p:nvPr/>
          </p:nvSpPr>
          <p:spPr>
            <a:xfrm>
              <a:off x="7456573" y="1279439"/>
              <a:ext cx="563064" cy="433085"/>
            </a:xfrm>
            <a:custGeom>
              <a:avLst/>
              <a:gdLst/>
              <a:ahLst/>
              <a:cxnLst/>
              <a:rect l="l" t="t" r="r" b="b"/>
              <a:pathLst>
                <a:path w="29596" h="22764" extrusionOk="0">
                  <a:moveTo>
                    <a:pt x="17852" y="0"/>
                  </a:moveTo>
                  <a:cubicBezTo>
                    <a:pt x="15845" y="0"/>
                    <a:pt x="13800" y="742"/>
                    <a:pt x="11992" y="1690"/>
                  </a:cubicBezTo>
                  <a:cubicBezTo>
                    <a:pt x="9482" y="3010"/>
                    <a:pt x="7164" y="4741"/>
                    <a:pt x="4471" y="5623"/>
                  </a:cubicBezTo>
                  <a:cubicBezTo>
                    <a:pt x="4368" y="5658"/>
                    <a:pt x="4263" y="5688"/>
                    <a:pt x="4156" y="5723"/>
                  </a:cubicBezTo>
                  <a:cubicBezTo>
                    <a:pt x="3481" y="5910"/>
                    <a:pt x="2797" y="6090"/>
                    <a:pt x="2145" y="6340"/>
                  </a:cubicBezTo>
                  <a:cubicBezTo>
                    <a:pt x="1732" y="6497"/>
                    <a:pt x="1328" y="6682"/>
                    <a:pt x="953" y="6912"/>
                  </a:cubicBezTo>
                  <a:cubicBezTo>
                    <a:pt x="614" y="7119"/>
                    <a:pt x="184" y="7361"/>
                    <a:pt x="96" y="7779"/>
                  </a:cubicBezTo>
                  <a:cubicBezTo>
                    <a:pt x="1" y="8225"/>
                    <a:pt x="66" y="8738"/>
                    <a:pt x="131" y="9183"/>
                  </a:cubicBezTo>
                  <a:cubicBezTo>
                    <a:pt x="194" y="9670"/>
                    <a:pt x="319" y="10146"/>
                    <a:pt x="503" y="10599"/>
                  </a:cubicBezTo>
                  <a:cubicBezTo>
                    <a:pt x="714" y="11128"/>
                    <a:pt x="1013" y="11616"/>
                    <a:pt x="1386" y="12047"/>
                  </a:cubicBezTo>
                  <a:cubicBezTo>
                    <a:pt x="2192" y="12955"/>
                    <a:pt x="3307" y="13539"/>
                    <a:pt x="4586" y="13592"/>
                  </a:cubicBezTo>
                  <a:cubicBezTo>
                    <a:pt x="4684" y="13596"/>
                    <a:pt x="4781" y="13598"/>
                    <a:pt x="4879" y="13598"/>
                  </a:cubicBezTo>
                  <a:cubicBezTo>
                    <a:pt x="5376" y="13598"/>
                    <a:pt x="5880" y="13554"/>
                    <a:pt x="6379" y="13554"/>
                  </a:cubicBezTo>
                  <a:cubicBezTo>
                    <a:pt x="6811" y="13554"/>
                    <a:pt x="7240" y="13587"/>
                    <a:pt x="7656" y="13711"/>
                  </a:cubicBezTo>
                  <a:cubicBezTo>
                    <a:pt x="8553" y="13976"/>
                    <a:pt x="9175" y="14713"/>
                    <a:pt x="9846" y="15323"/>
                  </a:cubicBezTo>
                  <a:cubicBezTo>
                    <a:pt x="10583" y="15998"/>
                    <a:pt x="11446" y="16470"/>
                    <a:pt x="12437" y="16662"/>
                  </a:cubicBezTo>
                  <a:cubicBezTo>
                    <a:pt x="12475" y="16670"/>
                    <a:pt x="12514" y="16677"/>
                    <a:pt x="12552" y="16682"/>
                  </a:cubicBezTo>
                  <a:cubicBezTo>
                    <a:pt x="12812" y="16720"/>
                    <a:pt x="13147" y="16733"/>
                    <a:pt x="13485" y="16733"/>
                  </a:cubicBezTo>
                  <a:cubicBezTo>
                    <a:pt x="13860" y="16733"/>
                    <a:pt x="14238" y="16717"/>
                    <a:pt x="14523" y="16701"/>
                  </a:cubicBezTo>
                  <a:cubicBezTo>
                    <a:pt x="14788" y="16685"/>
                    <a:pt x="14973" y="16670"/>
                    <a:pt x="14992" y="16670"/>
                  </a:cubicBezTo>
                  <a:cubicBezTo>
                    <a:pt x="15050" y="16673"/>
                    <a:pt x="15109" y="16675"/>
                    <a:pt x="15167" y="16675"/>
                  </a:cubicBezTo>
                  <a:cubicBezTo>
                    <a:pt x="15304" y="16675"/>
                    <a:pt x="15440" y="16667"/>
                    <a:pt x="15575" y="16650"/>
                  </a:cubicBezTo>
                  <a:cubicBezTo>
                    <a:pt x="15917" y="15780"/>
                    <a:pt x="16661" y="14993"/>
                    <a:pt x="17589" y="14936"/>
                  </a:cubicBezTo>
                  <a:cubicBezTo>
                    <a:pt x="17627" y="14934"/>
                    <a:pt x="17664" y="14933"/>
                    <a:pt x="17701" y="14933"/>
                  </a:cubicBezTo>
                  <a:cubicBezTo>
                    <a:pt x="18507" y="14933"/>
                    <a:pt x="19253" y="15498"/>
                    <a:pt x="19639" y="16217"/>
                  </a:cubicBezTo>
                  <a:cubicBezTo>
                    <a:pt x="20042" y="16966"/>
                    <a:pt x="20111" y="17851"/>
                    <a:pt x="20072" y="18703"/>
                  </a:cubicBezTo>
                  <a:cubicBezTo>
                    <a:pt x="20057" y="19068"/>
                    <a:pt x="20019" y="19430"/>
                    <a:pt x="19957" y="19789"/>
                  </a:cubicBezTo>
                  <a:cubicBezTo>
                    <a:pt x="20536" y="20661"/>
                    <a:pt x="21588" y="21071"/>
                    <a:pt x="22585" y="21390"/>
                  </a:cubicBezTo>
                  <a:cubicBezTo>
                    <a:pt x="23526" y="21685"/>
                    <a:pt x="24528" y="21965"/>
                    <a:pt x="25248" y="22628"/>
                  </a:cubicBezTo>
                  <a:cubicBezTo>
                    <a:pt x="25298" y="22672"/>
                    <a:pt x="25345" y="22717"/>
                    <a:pt x="25390" y="22764"/>
                  </a:cubicBezTo>
                  <a:cubicBezTo>
                    <a:pt x="25628" y="22437"/>
                    <a:pt x="25862" y="22112"/>
                    <a:pt x="26097" y="21781"/>
                  </a:cubicBezTo>
                  <a:cubicBezTo>
                    <a:pt x="26719" y="20894"/>
                    <a:pt x="27321" y="19997"/>
                    <a:pt x="27835" y="19048"/>
                  </a:cubicBezTo>
                  <a:cubicBezTo>
                    <a:pt x="27901" y="18875"/>
                    <a:pt x="27990" y="18708"/>
                    <a:pt x="28096" y="18555"/>
                  </a:cubicBezTo>
                  <a:cubicBezTo>
                    <a:pt x="28171" y="18408"/>
                    <a:pt x="28245" y="18263"/>
                    <a:pt x="28315" y="18116"/>
                  </a:cubicBezTo>
                  <a:cubicBezTo>
                    <a:pt x="29112" y="16420"/>
                    <a:pt x="29595" y="14533"/>
                    <a:pt x="29385" y="12668"/>
                  </a:cubicBezTo>
                  <a:cubicBezTo>
                    <a:pt x="29094" y="10116"/>
                    <a:pt x="27554" y="7903"/>
                    <a:pt x="26062" y="5812"/>
                  </a:cubicBezTo>
                  <a:cubicBezTo>
                    <a:pt x="24481" y="3589"/>
                    <a:pt x="22732" y="1241"/>
                    <a:pt x="20152" y="366"/>
                  </a:cubicBezTo>
                  <a:cubicBezTo>
                    <a:pt x="19402" y="112"/>
                    <a:pt x="18630" y="0"/>
                    <a:pt x="17852" y="0"/>
                  </a:cubicBezTo>
                  <a:close/>
                </a:path>
              </a:pathLst>
            </a:custGeom>
            <a:solidFill>
              <a:srgbClr val="2828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36"/>
            <p:cNvSpPr/>
            <p:nvPr/>
          </p:nvSpPr>
          <p:spPr>
            <a:xfrm>
              <a:off x="7476282" y="1508606"/>
              <a:ext cx="362902" cy="394350"/>
            </a:xfrm>
            <a:custGeom>
              <a:avLst/>
              <a:gdLst/>
              <a:ahLst/>
              <a:cxnLst/>
              <a:rect l="l" t="t" r="r" b="b"/>
              <a:pathLst>
                <a:path w="19075" h="20728" extrusionOk="0">
                  <a:moveTo>
                    <a:pt x="349" y="1"/>
                  </a:moveTo>
                  <a:lnTo>
                    <a:pt x="349" y="1"/>
                  </a:lnTo>
                  <a:cubicBezTo>
                    <a:pt x="0" y="1673"/>
                    <a:pt x="184" y="3466"/>
                    <a:pt x="924" y="5008"/>
                  </a:cubicBezTo>
                  <a:cubicBezTo>
                    <a:pt x="1331" y="5857"/>
                    <a:pt x="1899" y="6657"/>
                    <a:pt x="2038" y="7586"/>
                  </a:cubicBezTo>
                  <a:cubicBezTo>
                    <a:pt x="2223" y="8872"/>
                    <a:pt x="1546" y="10119"/>
                    <a:pt x="764" y="11154"/>
                  </a:cubicBezTo>
                  <a:cubicBezTo>
                    <a:pt x="495" y="11508"/>
                    <a:pt x="195" y="11953"/>
                    <a:pt x="372" y="12360"/>
                  </a:cubicBezTo>
                  <a:cubicBezTo>
                    <a:pt x="460" y="12567"/>
                    <a:pt x="652" y="12709"/>
                    <a:pt x="852" y="12820"/>
                  </a:cubicBezTo>
                  <a:cubicBezTo>
                    <a:pt x="1311" y="13071"/>
                    <a:pt x="1822" y="13200"/>
                    <a:pt x="2339" y="13200"/>
                  </a:cubicBezTo>
                  <a:cubicBezTo>
                    <a:pt x="2558" y="13200"/>
                    <a:pt x="2777" y="13177"/>
                    <a:pt x="2993" y="13130"/>
                  </a:cubicBezTo>
                  <a:cubicBezTo>
                    <a:pt x="3032" y="13537"/>
                    <a:pt x="3070" y="13944"/>
                    <a:pt x="3112" y="14351"/>
                  </a:cubicBezTo>
                  <a:lnTo>
                    <a:pt x="3112" y="14358"/>
                  </a:lnTo>
                  <a:cubicBezTo>
                    <a:pt x="3127" y="14549"/>
                    <a:pt x="3150" y="14753"/>
                    <a:pt x="3245" y="14923"/>
                  </a:cubicBezTo>
                  <a:cubicBezTo>
                    <a:pt x="3380" y="15160"/>
                    <a:pt x="3652" y="15303"/>
                    <a:pt x="3926" y="15345"/>
                  </a:cubicBezTo>
                  <a:cubicBezTo>
                    <a:pt x="4011" y="15360"/>
                    <a:pt x="4098" y="15366"/>
                    <a:pt x="4184" y="15366"/>
                  </a:cubicBezTo>
                  <a:cubicBezTo>
                    <a:pt x="4270" y="15366"/>
                    <a:pt x="4357" y="15360"/>
                    <a:pt x="4442" y="15352"/>
                  </a:cubicBezTo>
                  <a:lnTo>
                    <a:pt x="4442" y="15352"/>
                  </a:lnTo>
                  <a:lnTo>
                    <a:pt x="4436" y="15360"/>
                  </a:lnTo>
                  <a:cubicBezTo>
                    <a:pt x="4304" y="15502"/>
                    <a:pt x="4182" y="15652"/>
                    <a:pt x="4094" y="15823"/>
                  </a:cubicBezTo>
                  <a:cubicBezTo>
                    <a:pt x="3967" y="16077"/>
                    <a:pt x="3929" y="16395"/>
                    <a:pt x="4071" y="16642"/>
                  </a:cubicBezTo>
                  <a:cubicBezTo>
                    <a:pt x="4306" y="17056"/>
                    <a:pt x="4884" y="17094"/>
                    <a:pt x="5265" y="17378"/>
                  </a:cubicBezTo>
                  <a:cubicBezTo>
                    <a:pt x="6062" y="17981"/>
                    <a:pt x="5693" y="19350"/>
                    <a:pt x="6338" y="20114"/>
                  </a:cubicBezTo>
                  <a:cubicBezTo>
                    <a:pt x="6730" y="20571"/>
                    <a:pt x="7382" y="20689"/>
                    <a:pt x="7986" y="20716"/>
                  </a:cubicBezTo>
                  <a:cubicBezTo>
                    <a:pt x="8138" y="20724"/>
                    <a:pt x="8290" y="20727"/>
                    <a:pt x="8441" y="20727"/>
                  </a:cubicBezTo>
                  <a:cubicBezTo>
                    <a:pt x="9912" y="20727"/>
                    <a:pt x="11363" y="20373"/>
                    <a:pt x="12712" y="19769"/>
                  </a:cubicBezTo>
                  <a:cubicBezTo>
                    <a:pt x="13767" y="19294"/>
                    <a:pt x="14753" y="18678"/>
                    <a:pt x="15645" y="17938"/>
                  </a:cubicBezTo>
                  <a:cubicBezTo>
                    <a:pt x="16538" y="17199"/>
                    <a:pt x="17364" y="16324"/>
                    <a:pt x="17786" y="15241"/>
                  </a:cubicBezTo>
                  <a:cubicBezTo>
                    <a:pt x="18373" y="13737"/>
                    <a:pt x="18113" y="12048"/>
                    <a:pt x="17762" y="10471"/>
                  </a:cubicBezTo>
                  <a:lnTo>
                    <a:pt x="17759" y="10467"/>
                  </a:lnTo>
                  <a:cubicBezTo>
                    <a:pt x="18393" y="9700"/>
                    <a:pt x="18750" y="8742"/>
                    <a:pt x="18921" y="7743"/>
                  </a:cubicBezTo>
                  <a:cubicBezTo>
                    <a:pt x="18983" y="7384"/>
                    <a:pt x="19021" y="7021"/>
                    <a:pt x="19036" y="6657"/>
                  </a:cubicBezTo>
                  <a:cubicBezTo>
                    <a:pt x="19075" y="5805"/>
                    <a:pt x="19006" y="4920"/>
                    <a:pt x="18603" y="4171"/>
                  </a:cubicBezTo>
                  <a:cubicBezTo>
                    <a:pt x="18217" y="3452"/>
                    <a:pt x="17470" y="2887"/>
                    <a:pt x="16664" y="2887"/>
                  </a:cubicBezTo>
                  <a:cubicBezTo>
                    <a:pt x="16628" y="2887"/>
                    <a:pt x="16591" y="2888"/>
                    <a:pt x="16553" y="2890"/>
                  </a:cubicBezTo>
                  <a:cubicBezTo>
                    <a:pt x="15625" y="2947"/>
                    <a:pt x="14881" y="3734"/>
                    <a:pt x="14539" y="4604"/>
                  </a:cubicBezTo>
                  <a:cubicBezTo>
                    <a:pt x="14404" y="4621"/>
                    <a:pt x="14268" y="4629"/>
                    <a:pt x="14131" y="4629"/>
                  </a:cubicBezTo>
                  <a:cubicBezTo>
                    <a:pt x="14073" y="4629"/>
                    <a:pt x="14014" y="4627"/>
                    <a:pt x="13956" y="4624"/>
                  </a:cubicBezTo>
                  <a:cubicBezTo>
                    <a:pt x="13936" y="4624"/>
                    <a:pt x="13752" y="4639"/>
                    <a:pt x="13487" y="4655"/>
                  </a:cubicBezTo>
                  <a:cubicBezTo>
                    <a:pt x="13201" y="4670"/>
                    <a:pt x="12819" y="4687"/>
                    <a:pt x="12441" y="4687"/>
                  </a:cubicBezTo>
                  <a:cubicBezTo>
                    <a:pt x="12105" y="4687"/>
                    <a:pt x="11772" y="4674"/>
                    <a:pt x="11514" y="4636"/>
                  </a:cubicBezTo>
                  <a:cubicBezTo>
                    <a:pt x="11476" y="4631"/>
                    <a:pt x="11438" y="4624"/>
                    <a:pt x="11399" y="4616"/>
                  </a:cubicBezTo>
                  <a:cubicBezTo>
                    <a:pt x="10410" y="4423"/>
                    <a:pt x="9547" y="3952"/>
                    <a:pt x="8810" y="3277"/>
                  </a:cubicBezTo>
                  <a:cubicBezTo>
                    <a:pt x="8138" y="2667"/>
                    <a:pt x="7517" y="1930"/>
                    <a:pt x="6619" y="1665"/>
                  </a:cubicBezTo>
                  <a:cubicBezTo>
                    <a:pt x="6201" y="1541"/>
                    <a:pt x="5771" y="1507"/>
                    <a:pt x="5338" y="1507"/>
                  </a:cubicBezTo>
                  <a:cubicBezTo>
                    <a:pt x="4837" y="1507"/>
                    <a:pt x="4332" y="1552"/>
                    <a:pt x="3833" y="1552"/>
                  </a:cubicBezTo>
                  <a:cubicBezTo>
                    <a:pt x="3738" y="1552"/>
                    <a:pt x="3643" y="1550"/>
                    <a:pt x="3549" y="1546"/>
                  </a:cubicBezTo>
                  <a:cubicBezTo>
                    <a:pt x="2271" y="1493"/>
                    <a:pt x="1154" y="909"/>
                    <a:pt x="3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36"/>
            <p:cNvSpPr/>
            <p:nvPr/>
          </p:nvSpPr>
          <p:spPr>
            <a:xfrm>
              <a:off x="7718139" y="1655892"/>
              <a:ext cx="288476" cy="474959"/>
            </a:xfrm>
            <a:custGeom>
              <a:avLst/>
              <a:gdLst/>
              <a:ahLst/>
              <a:cxnLst/>
              <a:rect l="l" t="t" r="r" b="b"/>
              <a:pathLst>
                <a:path w="15163" h="24965" extrusionOk="0">
                  <a:moveTo>
                    <a:pt x="6208" y="1"/>
                  </a:moveTo>
                  <a:cubicBezTo>
                    <a:pt x="6035" y="1000"/>
                    <a:pt x="5678" y="1958"/>
                    <a:pt x="5044" y="2725"/>
                  </a:cubicBezTo>
                  <a:lnTo>
                    <a:pt x="5049" y="2729"/>
                  </a:lnTo>
                  <a:cubicBezTo>
                    <a:pt x="5398" y="4306"/>
                    <a:pt x="5660" y="5995"/>
                    <a:pt x="5073" y="7499"/>
                  </a:cubicBezTo>
                  <a:cubicBezTo>
                    <a:pt x="4649" y="8582"/>
                    <a:pt x="3825" y="9455"/>
                    <a:pt x="2932" y="10196"/>
                  </a:cubicBezTo>
                  <a:cubicBezTo>
                    <a:pt x="2041" y="10935"/>
                    <a:pt x="1054" y="11552"/>
                    <a:pt x="0" y="12027"/>
                  </a:cubicBezTo>
                  <a:cubicBezTo>
                    <a:pt x="4" y="12490"/>
                    <a:pt x="15" y="12959"/>
                    <a:pt x="35" y="13427"/>
                  </a:cubicBezTo>
                  <a:cubicBezTo>
                    <a:pt x="47" y="13906"/>
                    <a:pt x="69" y="14386"/>
                    <a:pt x="95" y="14867"/>
                  </a:cubicBezTo>
                  <a:lnTo>
                    <a:pt x="84" y="14870"/>
                  </a:lnTo>
                  <a:cubicBezTo>
                    <a:pt x="736" y="16597"/>
                    <a:pt x="1408" y="18315"/>
                    <a:pt x="2240" y="19966"/>
                  </a:cubicBezTo>
                  <a:cubicBezTo>
                    <a:pt x="3153" y="21777"/>
                    <a:pt x="4266" y="23511"/>
                    <a:pt x="5683" y="24965"/>
                  </a:cubicBezTo>
                  <a:cubicBezTo>
                    <a:pt x="9737" y="20844"/>
                    <a:pt x="12957" y="15977"/>
                    <a:pt x="15163" y="10634"/>
                  </a:cubicBezTo>
                  <a:cubicBezTo>
                    <a:pt x="14883" y="10192"/>
                    <a:pt x="14611" y="9744"/>
                    <a:pt x="14351" y="9290"/>
                  </a:cubicBezTo>
                  <a:cubicBezTo>
                    <a:pt x="13217" y="7316"/>
                    <a:pt x="12288" y="5230"/>
                    <a:pt x="11576" y="3067"/>
                  </a:cubicBezTo>
                  <a:cubicBezTo>
                    <a:pt x="11549" y="2991"/>
                    <a:pt x="11526" y="2917"/>
                    <a:pt x="11499" y="2840"/>
                  </a:cubicBezTo>
                  <a:cubicBezTo>
                    <a:pt x="10777" y="2177"/>
                    <a:pt x="9777" y="1897"/>
                    <a:pt x="8836" y="1602"/>
                  </a:cubicBezTo>
                  <a:cubicBezTo>
                    <a:pt x="7837" y="1283"/>
                    <a:pt x="6787" y="873"/>
                    <a:pt x="620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36"/>
            <p:cNvSpPr/>
            <p:nvPr/>
          </p:nvSpPr>
          <p:spPr>
            <a:xfrm>
              <a:off x="7776030" y="1562749"/>
              <a:ext cx="78668" cy="155320"/>
            </a:xfrm>
            <a:custGeom>
              <a:avLst/>
              <a:gdLst/>
              <a:ahLst/>
              <a:cxnLst/>
              <a:rect l="l" t="t" r="r" b="b"/>
              <a:pathLst>
                <a:path w="4135" h="8164" extrusionOk="0">
                  <a:moveTo>
                    <a:pt x="850" y="0"/>
                  </a:moveTo>
                  <a:cubicBezTo>
                    <a:pt x="558" y="0"/>
                    <a:pt x="268" y="67"/>
                    <a:pt x="0" y="214"/>
                  </a:cubicBezTo>
                  <a:lnTo>
                    <a:pt x="2" y="214"/>
                  </a:lnTo>
                  <a:cubicBezTo>
                    <a:pt x="201" y="147"/>
                    <a:pt x="404" y="116"/>
                    <a:pt x="604" y="116"/>
                  </a:cubicBezTo>
                  <a:cubicBezTo>
                    <a:pt x="1345" y="116"/>
                    <a:pt x="2056" y="543"/>
                    <a:pt x="2463" y="1167"/>
                  </a:cubicBezTo>
                  <a:cubicBezTo>
                    <a:pt x="3604" y="2857"/>
                    <a:pt x="3120" y="6399"/>
                    <a:pt x="1681" y="7807"/>
                  </a:cubicBezTo>
                  <a:cubicBezTo>
                    <a:pt x="1497" y="7958"/>
                    <a:pt x="1246" y="8050"/>
                    <a:pt x="995" y="8050"/>
                  </a:cubicBezTo>
                  <a:cubicBezTo>
                    <a:pt x="778" y="8050"/>
                    <a:pt x="561" y="7980"/>
                    <a:pt x="389" y="7822"/>
                  </a:cubicBezTo>
                  <a:lnTo>
                    <a:pt x="389" y="7822"/>
                  </a:lnTo>
                  <a:cubicBezTo>
                    <a:pt x="562" y="8059"/>
                    <a:pt x="844" y="8163"/>
                    <a:pt x="1134" y="8163"/>
                  </a:cubicBezTo>
                  <a:cubicBezTo>
                    <a:pt x="1367" y="8163"/>
                    <a:pt x="1605" y="8096"/>
                    <a:pt x="1796" y="7977"/>
                  </a:cubicBezTo>
                  <a:cubicBezTo>
                    <a:pt x="3559" y="6568"/>
                    <a:pt x="4134" y="2796"/>
                    <a:pt x="2722" y="975"/>
                  </a:cubicBezTo>
                  <a:cubicBezTo>
                    <a:pt x="2293" y="399"/>
                    <a:pt x="1566" y="0"/>
                    <a:pt x="85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36"/>
            <p:cNvSpPr/>
            <p:nvPr/>
          </p:nvSpPr>
          <p:spPr>
            <a:xfrm>
              <a:off x="7779131" y="1598990"/>
              <a:ext cx="35329" cy="89608"/>
            </a:xfrm>
            <a:custGeom>
              <a:avLst/>
              <a:gdLst/>
              <a:ahLst/>
              <a:cxnLst/>
              <a:rect l="l" t="t" r="r" b="b"/>
              <a:pathLst>
                <a:path w="1857" h="4710" extrusionOk="0">
                  <a:moveTo>
                    <a:pt x="1051" y="1"/>
                  </a:moveTo>
                  <a:cubicBezTo>
                    <a:pt x="953" y="1"/>
                    <a:pt x="855" y="18"/>
                    <a:pt x="766" y="54"/>
                  </a:cubicBezTo>
                  <a:cubicBezTo>
                    <a:pt x="261" y="240"/>
                    <a:pt x="16" y="812"/>
                    <a:pt x="33" y="1306"/>
                  </a:cubicBezTo>
                  <a:cubicBezTo>
                    <a:pt x="1" y="2627"/>
                    <a:pt x="1853" y="3452"/>
                    <a:pt x="1033" y="4709"/>
                  </a:cubicBezTo>
                  <a:cubicBezTo>
                    <a:pt x="1635" y="4581"/>
                    <a:pt x="1848" y="3774"/>
                    <a:pt x="1697" y="3235"/>
                  </a:cubicBezTo>
                  <a:cubicBezTo>
                    <a:pt x="1557" y="2648"/>
                    <a:pt x="1221" y="2208"/>
                    <a:pt x="1026" y="1813"/>
                  </a:cubicBezTo>
                  <a:cubicBezTo>
                    <a:pt x="776" y="1369"/>
                    <a:pt x="629" y="601"/>
                    <a:pt x="1241" y="435"/>
                  </a:cubicBezTo>
                  <a:cubicBezTo>
                    <a:pt x="1279" y="428"/>
                    <a:pt x="1318" y="425"/>
                    <a:pt x="1359" y="425"/>
                  </a:cubicBezTo>
                  <a:cubicBezTo>
                    <a:pt x="1522" y="425"/>
                    <a:pt x="1700" y="489"/>
                    <a:pt x="1815" y="677"/>
                  </a:cubicBezTo>
                  <a:cubicBezTo>
                    <a:pt x="1856" y="268"/>
                    <a:pt x="1444" y="1"/>
                    <a:pt x="10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36"/>
            <p:cNvSpPr/>
            <p:nvPr/>
          </p:nvSpPr>
          <p:spPr>
            <a:xfrm>
              <a:off x="7716351" y="1723276"/>
              <a:ext cx="121189" cy="159810"/>
            </a:xfrm>
            <a:custGeom>
              <a:avLst/>
              <a:gdLst/>
              <a:ahLst/>
              <a:cxnLst/>
              <a:rect l="l" t="t" r="r" b="b"/>
              <a:pathLst>
                <a:path w="6370" h="8400" extrusionOk="0">
                  <a:moveTo>
                    <a:pt x="5412" y="0"/>
                  </a:moveTo>
                  <a:lnTo>
                    <a:pt x="5412" y="0"/>
                  </a:lnTo>
                  <a:cubicBezTo>
                    <a:pt x="5575" y="3762"/>
                    <a:pt x="4285" y="5700"/>
                    <a:pt x="1140" y="7654"/>
                  </a:cubicBezTo>
                  <a:lnTo>
                    <a:pt x="1" y="8400"/>
                  </a:lnTo>
                  <a:cubicBezTo>
                    <a:pt x="3838" y="6851"/>
                    <a:pt x="6369" y="4413"/>
                    <a:pt x="541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36"/>
            <p:cNvSpPr/>
            <p:nvPr/>
          </p:nvSpPr>
          <p:spPr>
            <a:xfrm>
              <a:off x="7564270" y="1717797"/>
              <a:ext cx="13260" cy="19291"/>
            </a:xfrm>
            <a:custGeom>
              <a:avLst/>
              <a:gdLst/>
              <a:ahLst/>
              <a:cxnLst/>
              <a:rect l="l" t="t" r="r" b="b"/>
              <a:pathLst>
                <a:path w="697" h="1014" extrusionOk="0">
                  <a:moveTo>
                    <a:pt x="1" y="0"/>
                  </a:moveTo>
                  <a:lnTo>
                    <a:pt x="1" y="0"/>
                  </a:lnTo>
                  <a:cubicBezTo>
                    <a:pt x="38" y="477"/>
                    <a:pt x="71" y="597"/>
                    <a:pt x="308" y="1014"/>
                  </a:cubicBezTo>
                  <a:cubicBezTo>
                    <a:pt x="696" y="714"/>
                    <a:pt x="489" y="37"/>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36"/>
            <p:cNvSpPr/>
            <p:nvPr/>
          </p:nvSpPr>
          <p:spPr>
            <a:xfrm>
              <a:off x="7510792" y="1596784"/>
              <a:ext cx="69746" cy="27320"/>
            </a:xfrm>
            <a:custGeom>
              <a:avLst/>
              <a:gdLst/>
              <a:ahLst/>
              <a:cxnLst/>
              <a:rect l="l" t="t" r="r" b="b"/>
              <a:pathLst>
                <a:path w="3666" h="1436" extrusionOk="0">
                  <a:moveTo>
                    <a:pt x="1161" y="0"/>
                  </a:moveTo>
                  <a:cubicBezTo>
                    <a:pt x="1060" y="0"/>
                    <a:pt x="959" y="16"/>
                    <a:pt x="859" y="55"/>
                  </a:cubicBezTo>
                  <a:cubicBezTo>
                    <a:pt x="506" y="183"/>
                    <a:pt x="166" y="420"/>
                    <a:pt x="0" y="867"/>
                  </a:cubicBezTo>
                  <a:lnTo>
                    <a:pt x="49" y="982"/>
                  </a:lnTo>
                  <a:cubicBezTo>
                    <a:pt x="469" y="1180"/>
                    <a:pt x="746" y="1253"/>
                    <a:pt x="1019" y="1302"/>
                  </a:cubicBezTo>
                  <a:cubicBezTo>
                    <a:pt x="1059" y="1311"/>
                    <a:pt x="1099" y="1315"/>
                    <a:pt x="1139" y="1315"/>
                  </a:cubicBezTo>
                  <a:cubicBezTo>
                    <a:pt x="1362" y="1315"/>
                    <a:pt x="1581" y="1192"/>
                    <a:pt x="1823" y="1177"/>
                  </a:cubicBezTo>
                  <a:cubicBezTo>
                    <a:pt x="1912" y="1172"/>
                    <a:pt x="2002" y="1169"/>
                    <a:pt x="2091" y="1169"/>
                  </a:cubicBezTo>
                  <a:cubicBezTo>
                    <a:pt x="2290" y="1169"/>
                    <a:pt x="2489" y="1182"/>
                    <a:pt x="2687" y="1208"/>
                  </a:cubicBezTo>
                  <a:cubicBezTo>
                    <a:pt x="2987" y="1238"/>
                    <a:pt x="3282" y="1327"/>
                    <a:pt x="3589" y="1435"/>
                  </a:cubicBezTo>
                  <a:lnTo>
                    <a:pt x="3666" y="1337"/>
                  </a:lnTo>
                  <a:cubicBezTo>
                    <a:pt x="3255" y="777"/>
                    <a:pt x="2630" y="368"/>
                    <a:pt x="1951" y="180"/>
                  </a:cubicBezTo>
                  <a:cubicBezTo>
                    <a:pt x="1702" y="109"/>
                    <a:pt x="1430" y="0"/>
                    <a:pt x="1161" y="0"/>
                  </a:cubicBezTo>
                  <a:close/>
                </a:path>
              </a:pathLst>
            </a:custGeom>
            <a:solidFill>
              <a:srgbClr val="2828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36"/>
            <p:cNvSpPr/>
            <p:nvPr/>
          </p:nvSpPr>
          <p:spPr>
            <a:xfrm>
              <a:off x="7526278" y="1636069"/>
              <a:ext cx="58578" cy="17046"/>
            </a:xfrm>
            <a:custGeom>
              <a:avLst/>
              <a:gdLst/>
              <a:ahLst/>
              <a:cxnLst/>
              <a:rect l="l" t="t" r="r" b="b"/>
              <a:pathLst>
                <a:path w="3079" h="896" extrusionOk="0">
                  <a:moveTo>
                    <a:pt x="1203" y="1"/>
                  </a:moveTo>
                  <a:cubicBezTo>
                    <a:pt x="692" y="1"/>
                    <a:pt x="222" y="177"/>
                    <a:pt x="2" y="738"/>
                  </a:cubicBezTo>
                  <a:lnTo>
                    <a:pt x="0" y="736"/>
                  </a:lnTo>
                  <a:lnTo>
                    <a:pt x="40" y="811"/>
                  </a:lnTo>
                  <a:cubicBezTo>
                    <a:pt x="270" y="869"/>
                    <a:pt x="463" y="895"/>
                    <a:pt x="644" y="895"/>
                  </a:cubicBezTo>
                  <a:cubicBezTo>
                    <a:pt x="943" y="895"/>
                    <a:pt x="1207" y="823"/>
                    <a:pt x="1541" y="703"/>
                  </a:cubicBezTo>
                  <a:cubicBezTo>
                    <a:pt x="1801" y="653"/>
                    <a:pt x="2065" y="628"/>
                    <a:pt x="2330" y="628"/>
                  </a:cubicBezTo>
                  <a:cubicBezTo>
                    <a:pt x="2569" y="628"/>
                    <a:pt x="2808" y="648"/>
                    <a:pt x="3045" y="689"/>
                  </a:cubicBezTo>
                  <a:lnTo>
                    <a:pt x="3078" y="613"/>
                  </a:lnTo>
                  <a:cubicBezTo>
                    <a:pt x="2862" y="446"/>
                    <a:pt x="2611" y="321"/>
                    <a:pt x="2348" y="217"/>
                  </a:cubicBezTo>
                  <a:cubicBezTo>
                    <a:pt x="2005" y="103"/>
                    <a:pt x="1592" y="1"/>
                    <a:pt x="1203" y="1"/>
                  </a:cubicBezTo>
                  <a:close/>
                </a:path>
              </a:pathLst>
            </a:custGeom>
            <a:solidFill>
              <a:srgbClr val="2828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36"/>
            <p:cNvSpPr/>
            <p:nvPr/>
          </p:nvSpPr>
          <p:spPr>
            <a:xfrm>
              <a:off x="7547814" y="1735471"/>
              <a:ext cx="12328" cy="11130"/>
            </a:xfrm>
            <a:custGeom>
              <a:avLst/>
              <a:gdLst/>
              <a:ahLst/>
              <a:cxnLst/>
              <a:rect l="l" t="t" r="r" b="b"/>
              <a:pathLst>
                <a:path w="648" h="585" extrusionOk="0">
                  <a:moveTo>
                    <a:pt x="457" y="0"/>
                  </a:moveTo>
                  <a:cubicBezTo>
                    <a:pt x="423" y="0"/>
                    <a:pt x="389" y="8"/>
                    <a:pt x="357" y="25"/>
                  </a:cubicBezTo>
                  <a:cubicBezTo>
                    <a:pt x="309" y="52"/>
                    <a:pt x="261" y="82"/>
                    <a:pt x="217" y="117"/>
                  </a:cubicBezTo>
                  <a:cubicBezTo>
                    <a:pt x="159" y="158"/>
                    <a:pt x="105" y="207"/>
                    <a:pt x="55" y="258"/>
                  </a:cubicBezTo>
                  <a:cubicBezTo>
                    <a:pt x="20" y="295"/>
                    <a:pt x="2" y="343"/>
                    <a:pt x="0" y="395"/>
                  </a:cubicBezTo>
                  <a:cubicBezTo>
                    <a:pt x="0" y="420"/>
                    <a:pt x="5" y="445"/>
                    <a:pt x="17" y="467"/>
                  </a:cubicBezTo>
                  <a:cubicBezTo>
                    <a:pt x="25" y="490"/>
                    <a:pt x="40" y="513"/>
                    <a:pt x="59" y="530"/>
                  </a:cubicBezTo>
                  <a:cubicBezTo>
                    <a:pt x="96" y="566"/>
                    <a:pt x="145" y="584"/>
                    <a:pt x="193" y="584"/>
                  </a:cubicBezTo>
                  <a:cubicBezTo>
                    <a:pt x="243" y="584"/>
                    <a:pt x="292" y="565"/>
                    <a:pt x="331" y="527"/>
                  </a:cubicBezTo>
                  <a:cubicBezTo>
                    <a:pt x="361" y="495"/>
                    <a:pt x="392" y="465"/>
                    <a:pt x="426" y="438"/>
                  </a:cubicBezTo>
                  <a:cubicBezTo>
                    <a:pt x="466" y="408"/>
                    <a:pt x="507" y="382"/>
                    <a:pt x="551" y="357"/>
                  </a:cubicBezTo>
                  <a:cubicBezTo>
                    <a:pt x="574" y="345"/>
                    <a:pt x="592" y="327"/>
                    <a:pt x="607" y="305"/>
                  </a:cubicBezTo>
                  <a:cubicBezTo>
                    <a:pt x="624" y="287"/>
                    <a:pt x="636" y="263"/>
                    <a:pt x="641" y="238"/>
                  </a:cubicBezTo>
                  <a:cubicBezTo>
                    <a:pt x="647" y="215"/>
                    <a:pt x="647" y="190"/>
                    <a:pt x="642" y="165"/>
                  </a:cubicBezTo>
                  <a:cubicBezTo>
                    <a:pt x="641" y="140"/>
                    <a:pt x="634" y="115"/>
                    <a:pt x="621" y="95"/>
                  </a:cubicBezTo>
                  <a:cubicBezTo>
                    <a:pt x="594" y="50"/>
                    <a:pt x="551" y="18"/>
                    <a:pt x="501" y="5"/>
                  </a:cubicBezTo>
                  <a:cubicBezTo>
                    <a:pt x="486" y="2"/>
                    <a:pt x="472" y="0"/>
                    <a:pt x="457" y="0"/>
                  </a:cubicBezTo>
                  <a:close/>
                </a:path>
              </a:pathLst>
            </a:custGeom>
            <a:solidFill>
              <a:srgbClr val="2828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36"/>
            <p:cNvSpPr/>
            <p:nvPr/>
          </p:nvSpPr>
          <p:spPr>
            <a:xfrm>
              <a:off x="7535505" y="1767641"/>
              <a:ext cx="72466" cy="33294"/>
            </a:xfrm>
            <a:custGeom>
              <a:avLst/>
              <a:gdLst/>
              <a:ahLst/>
              <a:cxnLst/>
              <a:rect l="l" t="t" r="r" b="b"/>
              <a:pathLst>
                <a:path w="3809" h="1750" extrusionOk="0">
                  <a:moveTo>
                    <a:pt x="3540" y="0"/>
                  </a:moveTo>
                  <a:cubicBezTo>
                    <a:pt x="3533" y="0"/>
                    <a:pt x="3526" y="1"/>
                    <a:pt x="3519" y="1"/>
                  </a:cubicBezTo>
                  <a:cubicBezTo>
                    <a:pt x="3180" y="45"/>
                    <a:pt x="2862" y="210"/>
                    <a:pt x="2537" y="308"/>
                  </a:cubicBezTo>
                  <a:cubicBezTo>
                    <a:pt x="2177" y="420"/>
                    <a:pt x="1810" y="512"/>
                    <a:pt x="1439" y="582"/>
                  </a:cubicBezTo>
                  <a:cubicBezTo>
                    <a:pt x="964" y="668"/>
                    <a:pt x="482" y="720"/>
                    <a:pt x="0" y="735"/>
                  </a:cubicBezTo>
                  <a:lnTo>
                    <a:pt x="0" y="742"/>
                  </a:lnTo>
                  <a:cubicBezTo>
                    <a:pt x="15" y="933"/>
                    <a:pt x="39" y="1137"/>
                    <a:pt x="135" y="1307"/>
                  </a:cubicBezTo>
                  <a:cubicBezTo>
                    <a:pt x="269" y="1544"/>
                    <a:pt x="542" y="1687"/>
                    <a:pt x="814" y="1729"/>
                  </a:cubicBezTo>
                  <a:cubicBezTo>
                    <a:pt x="900" y="1744"/>
                    <a:pt x="986" y="1750"/>
                    <a:pt x="1073" y="1750"/>
                  </a:cubicBezTo>
                  <a:cubicBezTo>
                    <a:pt x="1159" y="1750"/>
                    <a:pt x="1246" y="1744"/>
                    <a:pt x="1333" y="1736"/>
                  </a:cubicBezTo>
                  <a:lnTo>
                    <a:pt x="1333" y="1736"/>
                  </a:lnTo>
                  <a:lnTo>
                    <a:pt x="1324" y="1744"/>
                  </a:lnTo>
                  <a:cubicBezTo>
                    <a:pt x="2178" y="1425"/>
                    <a:pt x="2989" y="995"/>
                    <a:pt x="3679" y="378"/>
                  </a:cubicBezTo>
                  <a:cubicBezTo>
                    <a:pt x="3809" y="263"/>
                    <a:pt x="3715" y="0"/>
                    <a:pt x="35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36"/>
            <p:cNvSpPr/>
            <p:nvPr/>
          </p:nvSpPr>
          <p:spPr>
            <a:xfrm>
              <a:off x="7532880" y="1644706"/>
              <a:ext cx="22716" cy="22735"/>
            </a:xfrm>
            <a:custGeom>
              <a:avLst/>
              <a:gdLst/>
              <a:ahLst/>
              <a:cxnLst/>
              <a:rect l="l" t="t" r="r" b="b"/>
              <a:pathLst>
                <a:path w="1194" h="1195" extrusionOk="0">
                  <a:moveTo>
                    <a:pt x="597" y="0"/>
                  </a:moveTo>
                  <a:cubicBezTo>
                    <a:pt x="268" y="0"/>
                    <a:pt x="0" y="267"/>
                    <a:pt x="0" y="597"/>
                  </a:cubicBezTo>
                  <a:cubicBezTo>
                    <a:pt x="0" y="926"/>
                    <a:pt x="268" y="1194"/>
                    <a:pt x="597" y="1194"/>
                  </a:cubicBezTo>
                  <a:cubicBezTo>
                    <a:pt x="927" y="1194"/>
                    <a:pt x="1194" y="926"/>
                    <a:pt x="1194" y="597"/>
                  </a:cubicBezTo>
                  <a:cubicBezTo>
                    <a:pt x="1194" y="267"/>
                    <a:pt x="927" y="0"/>
                    <a:pt x="597" y="0"/>
                  </a:cubicBezTo>
                  <a:close/>
                </a:path>
              </a:pathLst>
            </a:custGeom>
            <a:solidFill>
              <a:srgbClr val="2828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36"/>
            <p:cNvSpPr/>
            <p:nvPr/>
          </p:nvSpPr>
          <p:spPr>
            <a:xfrm>
              <a:off x="7493766" y="1400396"/>
              <a:ext cx="487268" cy="234940"/>
            </a:xfrm>
            <a:custGeom>
              <a:avLst/>
              <a:gdLst/>
              <a:ahLst/>
              <a:cxnLst/>
              <a:rect l="l" t="t" r="r" b="b"/>
              <a:pathLst>
                <a:path w="25612" h="12349" extrusionOk="0">
                  <a:moveTo>
                    <a:pt x="15" y="1"/>
                  </a:moveTo>
                  <a:lnTo>
                    <a:pt x="15" y="1"/>
                  </a:lnTo>
                  <a:cubicBezTo>
                    <a:pt x="0" y="1994"/>
                    <a:pt x="1824" y="3810"/>
                    <a:pt x="3829" y="3810"/>
                  </a:cubicBezTo>
                  <a:cubicBezTo>
                    <a:pt x="3876" y="3810"/>
                    <a:pt x="3922" y="3810"/>
                    <a:pt x="3969" y="3808"/>
                  </a:cubicBezTo>
                  <a:cubicBezTo>
                    <a:pt x="3978" y="3808"/>
                    <a:pt x="3987" y="3808"/>
                    <a:pt x="3996" y="3808"/>
                  </a:cubicBezTo>
                  <a:cubicBezTo>
                    <a:pt x="4838" y="3808"/>
                    <a:pt x="5710" y="3609"/>
                    <a:pt x="6553" y="3609"/>
                  </a:cubicBezTo>
                  <a:cubicBezTo>
                    <a:pt x="6992" y="3609"/>
                    <a:pt x="7424" y="3663"/>
                    <a:pt x="7839" y="3828"/>
                  </a:cubicBezTo>
                  <a:cubicBezTo>
                    <a:pt x="9061" y="4355"/>
                    <a:pt x="9530" y="5724"/>
                    <a:pt x="10280" y="6759"/>
                  </a:cubicBezTo>
                  <a:cubicBezTo>
                    <a:pt x="11053" y="7861"/>
                    <a:pt x="11857" y="8208"/>
                    <a:pt x="12686" y="8208"/>
                  </a:cubicBezTo>
                  <a:cubicBezTo>
                    <a:pt x="14098" y="8208"/>
                    <a:pt x="15584" y="7199"/>
                    <a:pt x="17116" y="7199"/>
                  </a:cubicBezTo>
                  <a:cubicBezTo>
                    <a:pt x="17320" y="7199"/>
                    <a:pt x="17525" y="7217"/>
                    <a:pt x="17731" y="7258"/>
                  </a:cubicBezTo>
                  <a:cubicBezTo>
                    <a:pt x="19710" y="7791"/>
                    <a:pt x="20539" y="9851"/>
                    <a:pt x="21941" y="11208"/>
                  </a:cubicBezTo>
                  <a:cubicBezTo>
                    <a:pt x="22585" y="11847"/>
                    <a:pt x="23531" y="12348"/>
                    <a:pt x="24454" y="12348"/>
                  </a:cubicBezTo>
                  <a:cubicBezTo>
                    <a:pt x="24853" y="12348"/>
                    <a:pt x="25247" y="12255"/>
                    <a:pt x="25611" y="12038"/>
                  </a:cubicBezTo>
                  <a:lnTo>
                    <a:pt x="25611" y="12038"/>
                  </a:lnTo>
                  <a:cubicBezTo>
                    <a:pt x="25293" y="12205"/>
                    <a:pt x="24942" y="12278"/>
                    <a:pt x="24591" y="12278"/>
                  </a:cubicBezTo>
                  <a:cubicBezTo>
                    <a:pt x="24287" y="12278"/>
                    <a:pt x="23983" y="12223"/>
                    <a:pt x="23699" y="12127"/>
                  </a:cubicBezTo>
                  <a:cubicBezTo>
                    <a:pt x="21074" y="11240"/>
                    <a:pt x="20587" y="7643"/>
                    <a:pt x="17817" y="6906"/>
                  </a:cubicBezTo>
                  <a:cubicBezTo>
                    <a:pt x="17577" y="6846"/>
                    <a:pt x="17334" y="6820"/>
                    <a:pt x="17091" y="6820"/>
                  </a:cubicBezTo>
                  <a:cubicBezTo>
                    <a:pt x="15607" y="6820"/>
                    <a:pt x="14085" y="7782"/>
                    <a:pt x="12721" y="7782"/>
                  </a:cubicBezTo>
                  <a:cubicBezTo>
                    <a:pt x="11954" y="7782"/>
                    <a:pt x="11237" y="7478"/>
                    <a:pt x="10604" y="6527"/>
                  </a:cubicBezTo>
                  <a:cubicBezTo>
                    <a:pt x="9832" y="5468"/>
                    <a:pt x="9305" y="4039"/>
                    <a:pt x="7976" y="3494"/>
                  </a:cubicBezTo>
                  <a:cubicBezTo>
                    <a:pt x="7549" y="3325"/>
                    <a:pt x="7117" y="3267"/>
                    <a:pt x="6684" y="3267"/>
                  </a:cubicBezTo>
                  <a:cubicBezTo>
                    <a:pt x="5777" y="3267"/>
                    <a:pt x="4861" y="3522"/>
                    <a:pt x="3965" y="3544"/>
                  </a:cubicBezTo>
                  <a:cubicBezTo>
                    <a:pt x="3900" y="3548"/>
                    <a:pt x="3835" y="3550"/>
                    <a:pt x="3770" y="3550"/>
                  </a:cubicBezTo>
                  <a:cubicBezTo>
                    <a:pt x="1861" y="3550"/>
                    <a:pt x="144" y="1931"/>
                    <a:pt x="15" y="1"/>
                  </a:cubicBezTo>
                  <a:close/>
                </a:path>
              </a:pathLst>
            </a:custGeom>
            <a:solidFill>
              <a:srgbClr val="4040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36"/>
            <p:cNvSpPr/>
            <p:nvPr/>
          </p:nvSpPr>
          <p:spPr>
            <a:xfrm>
              <a:off x="7595204" y="1364839"/>
              <a:ext cx="412747" cy="166374"/>
            </a:xfrm>
            <a:custGeom>
              <a:avLst/>
              <a:gdLst/>
              <a:ahLst/>
              <a:cxnLst/>
              <a:rect l="l" t="t" r="r" b="b"/>
              <a:pathLst>
                <a:path w="21695" h="8745" extrusionOk="0">
                  <a:moveTo>
                    <a:pt x="1" y="0"/>
                  </a:moveTo>
                  <a:cubicBezTo>
                    <a:pt x="2" y="1"/>
                    <a:pt x="4" y="1"/>
                    <a:pt x="6" y="1"/>
                  </a:cubicBezTo>
                  <a:lnTo>
                    <a:pt x="6" y="1"/>
                  </a:lnTo>
                  <a:cubicBezTo>
                    <a:pt x="5" y="1"/>
                    <a:pt x="3" y="1"/>
                    <a:pt x="2" y="0"/>
                  </a:cubicBezTo>
                  <a:close/>
                  <a:moveTo>
                    <a:pt x="6" y="1"/>
                  </a:moveTo>
                  <a:lnTo>
                    <a:pt x="6" y="1"/>
                  </a:lnTo>
                  <a:cubicBezTo>
                    <a:pt x="2226" y="608"/>
                    <a:pt x="3083" y="2894"/>
                    <a:pt x="4193" y="4681"/>
                  </a:cubicBezTo>
                  <a:cubicBezTo>
                    <a:pt x="4973" y="5995"/>
                    <a:pt x="6340" y="7297"/>
                    <a:pt x="7973" y="7297"/>
                  </a:cubicBezTo>
                  <a:cubicBezTo>
                    <a:pt x="8064" y="7297"/>
                    <a:pt x="8157" y="7292"/>
                    <a:pt x="8250" y="7284"/>
                  </a:cubicBezTo>
                  <a:cubicBezTo>
                    <a:pt x="9325" y="7209"/>
                    <a:pt x="10315" y="6693"/>
                    <a:pt x="11365" y="6693"/>
                  </a:cubicBezTo>
                  <a:cubicBezTo>
                    <a:pt x="11382" y="6693"/>
                    <a:pt x="11398" y="6693"/>
                    <a:pt x="11415" y="6694"/>
                  </a:cubicBezTo>
                  <a:cubicBezTo>
                    <a:pt x="13074" y="6752"/>
                    <a:pt x="14206" y="8146"/>
                    <a:pt x="15819" y="8553"/>
                  </a:cubicBezTo>
                  <a:cubicBezTo>
                    <a:pt x="16282" y="8682"/>
                    <a:pt x="16759" y="8744"/>
                    <a:pt x="17235" y="8744"/>
                  </a:cubicBezTo>
                  <a:cubicBezTo>
                    <a:pt x="18980" y="8744"/>
                    <a:pt x="20709" y="7909"/>
                    <a:pt x="21695" y="6502"/>
                  </a:cubicBezTo>
                  <a:lnTo>
                    <a:pt x="21695" y="6502"/>
                  </a:lnTo>
                  <a:cubicBezTo>
                    <a:pt x="20660" y="7753"/>
                    <a:pt x="19042" y="8471"/>
                    <a:pt x="17435" y="8471"/>
                  </a:cubicBezTo>
                  <a:cubicBezTo>
                    <a:pt x="16918" y="8471"/>
                    <a:pt x="16403" y="8397"/>
                    <a:pt x="15909" y="8243"/>
                  </a:cubicBezTo>
                  <a:cubicBezTo>
                    <a:pt x="14903" y="7941"/>
                    <a:pt x="14054" y="7249"/>
                    <a:pt x="13061" y="6750"/>
                  </a:cubicBezTo>
                  <a:cubicBezTo>
                    <a:pt x="12401" y="6423"/>
                    <a:pt x="11805" y="6310"/>
                    <a:pt x="11250" y="6310"/>
                  </a:cubicBezTo>
                  <a:cubicBezTo>
                    <a:pt x="9996" y="6310"/>
                    <a:pt x="8951" y="6889"/>
                    <a:pt x="7852" y="6889"/>
                  </a:cubicBezTo>
                  <a:cubicBezTo>
                    <a:pt x="6838" y="6889"/>
                    <a:pt x="5777" y="6397"/>
                    <a:pt x="4461" y="4506"/>
                  </a:cubicBezTo>
                  <a:cubicBezTo>
                    <a:pt x="3322" y="2783"/>
                    <a:pt x="2275" y="417"/>
                    <a:pt x="6" y="1"/>
                  </a:cubicBezTo>
                  <a:close/>
                </a:path>
              </a:pathLst>
            </a:custGeom>
            <a:solidFill>
              <a:srgbClr val="4040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36"/>
            <p:cNvSpPr/>
            <p:nvPr/>
          </p:nvSpPr>
          <p:spPr>
            <a:xfrm>
              <a:off x="7642498" y="1331090"/>
              <a:ext cx="317489" cy="108595"/>
            </a:xfrm>
            <a:custGeom>
              <a:avLst/>
              <a:gdLst/>
              <a:ahLst/>
              <a:cxnLst/>
              <a:rect l="l" t="t" r="r" b="b"/>
              <a:pathLst>
                <a:path w="16688" h="5708" extrusionOk="0">
                  <a:moveTo>
                    <a:pt x="1" y="0"/>
                  </a:moveTo>
                  <a:lnTo>
                    <a:pt x="1" y="2"/>
                  </a:lnTo>
                  <a:cubicBezTo>
                    <a:pt x="3165" y="723"/>
                    <a:pt x="3453" y="5643"/>
                    <a:pt x="6940" y="5643"/>
                  </a:cubicBezTo>
                  <a:cubicBezTo>
                    <a:pt x="7155" y="5643"/>
                    <a:pt x="7381" y="5624"/>
                    <a:pt x="7621" y="5585"/>
                  </a:cubicBezTo>
                  <a:cubicBezTo>
                    <a:pt x="8455" y="5451"/>
                    <a:pt x="9227" y="5164"/>
                    <a:pt x="10009" y="5099"/>
                  </a:cubicBezTo>
                  <a:cubicBezTo>
                    <a:pt x="10110" y="5087"/>
                    <a:pt x="10208" y="5082"/>
                    <a:pt x="10306" y="5082"/>
                  </a:cubicBezTo>
                  <a:cubicBezTo>
                    <a:pt x="11003" y="5082"/>
                    <a:pt x="11646" y="5358"/>
                    <a:pt x="12329" y="5553"/>
                  </a:cubicBezTo>
                  <a:cubicBezTo>
                    <a:pt x="12642" y="5656"/>
                    <a:pt x="12974" y="5708"/>
                    <a:pt x="13308" y="5708"/>
                  </a:cubicBezTo>
                  <a:cubicBezTo>
                    <a:pt x="13827" y="5708"/>
                    <a:pt x="14348" y="5583"/>
                    <a:pt x="14800" y="5333"/>
                  </a:cubicBezTo>
                  <a:cubicBezTo>
                    <a:pt x="15544" y="4936"/>
                    <a:pt x="16132" y="4346"/>
                    <a:pt x="16688" y="3747"/>
                  </a:cubicBezTo>
                  <a:lnTo>
                    <a:pt x="16688" y="3747"/>
                  </a:lnTo>
                  <a:cubicBezTo>
                    <a:pt x="16067" y="4277"/>
                    <a:pt x="15449" y="4831"/>
                    <a:pt x="14712" y="5148"/>
                  </a:cubicBezTo>
                  <a:cubicBezTo>
                    <a:pt x="14331" y="5356"/>
                    <a:pt x="13960" y="5435"/>
                    <a:pt x="13593" y="5435"/>
                  </a:cubicBezTo>
                  <a:cubicBezTo>
                    <a:pt x="12476" y="5435"/>
                    <a:pt x="11403" y="4707"/>
                    <a:pt x="10239" y="4707"/>
                  </a:cubicBezTo>
                  <a:cubicBezTo>
                    <a:pt x="10153" y="4707"/>
                    <a:pt x="10066" y="4711"/>
                    <a:pt x="9979" y="4719"/>
                  </a:cubicBezTo>
                  <a:cubicBezTo>
                    <a:pt x="9125" y="4781"/>
                    <a:pt x="8340" y="5059"/>
                    <a:pt x="7558" y="5169"/>
                  </a:cubicBezTo>
                  <a:cubicBezTo>
                    <a:pt x="7332" y="5213"/>
                    <a:pt x="7118" y="5233"/>
                    <a:pt x="6915" y="5233"/>
                  </a:cubicBezTo>
                  <a:cubicBezTo>
                    <a:pt x="3761" y="5233"/>
                    <a:pt x="3159" y="326"/>
                    <a:pt x="1" y="0"/>
                  </a:cubicBezTo>
                  <a:close/>
                </a:path>
              </a:pathLst>
            </a:custGeom>
            <a:solidFill>
              <a:srgbClr val="4040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36"/>
            <p:cNvSpPr/>
            <p:nvPr/>
          </p:nvSpPr>
          <p:spPr>
            <a:xfrm>
              <a:off x="7998825" y="1594348"/>
              <a:ext cx="122844" cy="146645"/>
            </a:xfrm>
            <a:custGeom>
              <a:avLst/>
              <a:gdLst/>
              <a:ahLst/>
              <a:cxnLst/>
              <a:rect l="l" t="t" r="r" b="b"/>
              <a:pathLst>
                <a:path w="6457" h="7708" extrusionOk="0">
                  <a:moveTo>
                    <a:pt x="235" y="0"/>
                  </a:moveTo>
                  <a:cubicBezTo>
                    <a:pt x="169" y="0"/>
                    <a:pt x="106" y="32"/>
                    <a:pt x="65" y="86"/>
                  </a:cubicBezTo>
                  <a:cubicBezTo>
                    <a:pt x="0" y="179"/>
                    <a:pt x="22" y="309"/>
                    <a:pt x="114" y="376"/>
                  </a:cubicBezTo>
                  <a:cubicBezTo>
                    <a:pt x="1324" y="1258"/>
                    <a:pt x="2451" y="2265"/>
                    <a:pt x="3299" y="3494"/>
                  </a:cubicBezTo>
                  <a:cubicBezTo>
                    <a:pt x="4146" y="4723"/>
                    <a:pt x="4671" y="6197"/>
                    <a:pt x="4624" y="7708"/>
                  </a:cubicBezTo>
                  <a:cubicBezTo>
                    <a:pt x="4858" y="6184"/>
                    <a:pt x="4379" y="4611"/>
                    <a:pt x="3575" y="3312"/>
                  </a:cubicBezTo>
                  <a:cubicBezTo>
                    <a:pt x="2891" y="2215"/>
                    <a:pt x="1970" y="1295"/>
                    <a:pt x="967" y="501"/>
                  </a:cubicBezTo>
                  <a:lnTo>
                    <a:pt x="967" y="501"/>
                  </a:lnTo>
                  <a:cubicBezTo>
                    <a:pt x="3562" y="879"/>
                    <a:pt x="5710" y="2143"/>
                    <a:pt x="6457" y="4897"/>
                  </a:cubicBezTo>
                  <a:lnTo>
                    <a:pt x="6457" y="4895"/>
                  </a:lnTo>
                  <a:cubicBezTo>
                    <a:pt x="6163" y="2754"/>
                    <a:pt x="4442" y="921"/>
                    <a:pt x="2355" y="398"/>
                  </a:cubicBezTo>
                  <a:cubicBezTo>
                    <a:pt x="1664" y="199"/>
                    <a:pt x="959" y="104"/>
                    <a:pt x="265" y="2"/>
                  </a:cubicBezTo>
                  <a:cubicBezTo>
                    <a:pt x="255" y="1"/>
                    <a:pt x="245" y="0"/>
                    <a:pt x="235" y="0"/>
                  </a:cubicBezTo>
                  <a:close/>
                </a:path>
              </a:pathLst>
            </a:custGeom>
            <a:solidFill>
              <a:srgbClr val="4040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36"/>
            <p:cNvSpPr/>
            <p:nvPr/>
          </p:nvSpPr>
          <p:spPr>
            <a:xfrm>
              <a:off x="5296677" y="2558804"/>
              <a:ext cx="3847464" cy="1473600"/>
            </a:xfrm>
            <a:custGeom>
              <a:avLst/>
              <a:gdLst/>
              <a:ahLst/>
              <a:cxnLst/>
              <a:rect l="l" t="t" r="r" b="b"/>
              <a:pathLst>
                <a:path w="202232" h="77456" extrusionOk="0">
                  <a:moveTo>
                    <a:pt x="7406" y="0"/>
                  </a:moveTo>
                  <a:cubicBezTo>
                    <a:pt x="0" y="3292"/>
                    <a:pt x="4147" y="8716"/>
                    <a:pt x="4147" y="8716"/>
                  </a:cubicBezTo>
                  <a:lnTo>
                    <a:pt x="71239" y="77456"/>
                  </a:lnTo>
                  <a:lnTo>
                    <a:pt x="202231" y="74191"/>
                  </a:lnTo>
                  <a:lnTo>
                    <a:pt x="202231" y="61689"/>
                  </a:lnTo>
                  <a:lnTo>
                    <a:pt x="84354" y="61719"/>
                  </a:lnTo>
                  <a:lnTo>
                    <a:pt x="7406"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36"/>
            <p:cNvSpPr/>
            <p:nvPr/>
          </p:nvSpPr>
          <p:spPr>
            <a:xfrm>
              <a:off x="5375533" y="2724619"/>
              <a:ext cx="3768605" cy="1402980"/>
            </a:xfrm>
            <a:custGeom>
              <a:avLst/>
              <a:gdLst/>
              <a:ahLst/>
              <a:cxnLst/>
              <a:rect l="l" t="t" r="r" b="b"/>
              <a:pathLst>
                <a:path w="198087" h="73744" extrusionOk="0">
                  <a:moveTo>
                    <a:pt x="1" y="0"/>
                  </a:moveTo>
                  <a:lnTo>
                    <a:pt x="63214" y="73744"/>
                  </a:lnTo>
                  <a:lnTo>
                    <a:pt x="198086" y="73597"/>
                  </a:lnTo>
                  <a:lnTo>
                    <a:pt x="198086" y="65475"/>
                  </a:lnTo>
                  <a:lnTo>
                    <a:pt x="64068" y="65640"/>
                  </a:ln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36"/>
            <p:cNvSpPr/>
            <p:nvPr/>
          </p:nvSpPr>
          <p:spPr>
            <a:xfrm>
              <a:off x="5412688" y="2681225"/>
              <a:ext cx="3605276" cy="1239384"/>
            </a:xfrm>
            <a:custGeom>
              <a:avLst/>
              <a:gdLst/>
              <a:ahLst/>
              <a:cxnLst/>
              <a:rect l="l" t="t" r="r" b="b"/>
              <a:pathLst>
                <a:path w="189502" h="65145" extrusionOk="0">
                  <a:moveTo>
                    <a:pt x="0" y="0"/>
                  </a:moveTo>
                  <a:lnTo>
                    <a:pt x="0" y="0"/>
                  </a:lnTo>
                  <a:cubicBezTo>
                    <a:pt x="20652" y="21376"/>
                    <a:pt x="42605" y="43490"/>
                    <a:pt x="63644" y="64587"/>
                  </a:cubicBezTo>
                  <a:cubicBezTo>
                    <a:pt x="92547" y="64951"/>
                    <a:pt x="129087" y="65141"/>
                    <a:pt x="158118" y="65144"/>
                  </a:cubicBezTo>
                  <a:cubicBezTo>
                    <a:pt x="168284" y="65144"/>
                    <a:pt x="179285" y="65081"/>
                    <a:pt x="189502" y="65001"/>
                  </a:cubicBezTo>
                  <a:cubicBezTo>
                    <a:pt x="179318" y="64712"/>
                    <a:pt x="168283" y="64451"/>
                    <a:pt x="158126" y="64246"/>
                  </a:cubicBezTo>
                  <a:cubicBezTo>
                    <a:pt x="129394" y="63676"/>
                    <a:pt x="93006" y="63176"/>
                    <a:pt x="64324" y="62966"/>
                  </a:cubicBezTo>
                  <a:lnTo>
                    <a:pt x="64324" y="62966"/>
                  </a:lnTo>
                  <a:lnTo>
                    <a:pt x="48511" y="47310"/>
                  </a:lnTo>
                  <a:cubicBezTo>
                    <a:pt x="32497" y="31536"/>
                    <a:pt x="16215" y="15563"/>
                    <a:pt x="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36"/>
            <p:cNvSpPr/>
            <p:nvPr/>
          </p:nvSpPr>
          <p:spPr>
            <a:xfrm>
              <a:off x="7114096" y="3127249"/>
              <a:ext cx="1130123" cy="663345"/>
            </a:xfrm>
            <a:custGeom>
              <a:avLst/>
              <a:gdLst/>
              <a:ahLst/>
              <a:cxnLst/>
              <a:rect l="l" t="t" r="r" b="b"/>
              <a:pathLst>
                <a:path w="59402" h="34867" extrusionOk="0">
                  <a:moveTo>
                    <a:pt x="33722" y="1"/>
                  </a:moveTo>
                  <a:cubicBezTo>
                    <a:pt x="32530" y="1"/>
                    <a:pt x="31353" y="236"/>
                    <a:pt x="30351" y="864"/>
                  </a:cubicBezTo>
                  <a:lnTo>
                    <a:pt x="30229" y="891"/>
                  </a:lnTo>
                  <a:cubicBezTo>
                    <a:pt x="30329" y="1336"/>
                    <a:pt x="30414" y="1788"/>
                    <a:pt x="30479" y="2241"/>
                  </a:cubicBezTo>
                  <a:cubicBezTo>
                    <a:pt x="28866" y="5126"/>
                    <a:pt x="25556" y="6585"/>
                    <a:pt x="22658" y="8219"/>
                  </a:cubicBezTo>
                  <a:cubicBezTo>
                    <a:pt x="17779" y="10976"/>
                    <a:pt x="13549" y="14748"/>
                    <a:pt x="10254" y="19281"/>
                  </a:cubicBezTo>
                  <a:cubicBezTo>
                    <a:pt x="6942" y="23847"/>
                    <a:pt x="4501" y="29253"/>
                    <a:pt x="0" y="32615"/>
                  </a:cubicBezTo>
                  <a:lnTo>
                    <a:pt x="85" y="32727"/>
                  </a:lnTo>
                  <a:cubicBezTo>
                    <a:pt x="1415" y="32464"/>
                    <a:pt x="2746" y="32355"/>
                    <a:pt x="4080" y="32355"/>
                  </a:cubicBezTo>
                  <a:cubicBezTo>
                    <a:pt x="10246" y="32355"/>
                    <a:pt x="16463" y="34679"/>
                    <a:pt x="22728" y="34856"/>
                  </a:cubicBezTo>
                  <a:cubicBezTo>
                    <a:pt x="22986" y="34863"/>
                    <a:pt x="23244" y="34866"/>
                    <a:pt x="23501" y="34866"/>
                  </a:cubicBezTo>
                  <a:cubicBezTo>
                    <a:pt x="27589" y="34866"/>
                    <a:pt x="31635" y="34018"/>
                    <a:pt x="35690" y="33447"/>
                  </a:cubicBezTo>
                  <a:cubicBezTo>
                    <a:pt x="37751" y="33156"/>
                    <a:pt x="39853" y="32939"/>
                    <a:pt x="41938" y="32939"/>
                  </a:cubicBezTo>
                  <a:cubicBezTo>
                    <a:pt x="44088" y="32939"/>
                    <a:pt x="46220" y="33170"/>
                    <a:pt x="48271" y="33789"/>
                  </a:cubicBezTo>
                  <a:cubicBezTo>
                    <a:pt x="48283" y="33302"/>
                    <a:pt x="48301" y="32812"/>
                    <a:pt x="48328" y="32323"/>
                  </a:cubicBezTo>
                  <a:cubicBezTo>
                    <a:pt x="48640" y="27132"/>
                    <a:pt x="50117" y="22010"/>
                    <a:pt x="52633" y="17459"/>
                  </a:cubicBezTo>
                  <a:cubicBezTo>
                    <a:pt x="53961" y="15053"/>
                    <a:pt x="55595" y="12750"/>
                    <a:pt x="56957" y="10357"/>
                  </a:cubicBezTo>
                  <a:cubicBezTo>
                    <a:pt x="57959" y="8598"/>
                    <a:pt x="58815" y="6787"/>
                    <a:pt x="59298" y="4854"/>
                  </a:cubicBezTo>
                  <a:cubicBezTo>
                    <a:pt x="59335" y="4708"/>
                    <a:pt x="59370" y="4566"/>
                    <a:pt x="59402" y="4421"/>
                  </a:cubicBezTo>
                  <a:cubicBezTo>
                    <a:pt x="57181" y="2260"/>
                    <a:pt x="53827" y="1593"/>
                    <a:pt x="50696" y="1543"/>
                  </a:cubicBezTo>
                  <a:cubicBezTo>
                    <a:pt x="50532" y="1540"/>
                    <a:pt x="50369" y="1539"/>
                    <a:pt x="50205" y="1539"/>
                  </a:cubicBezTo>
                  <a:cubicBezTo>
                    <a:pt x="48301" y="1539"/>
                    <a:pt x="46388" y="1693"/>
                    <a:pt x="44488" y="1693"/>
                  </a:cubicBezTo>
                  <a:cubicBezTo>
                    <a:pt x="43236" y="1693"/>
                    <a:pt x="41989" y="1626"/>
                    <a:pt x="40754" y="1404"/>
                  </a:cubicBezTo>
                  <a:cubicBezTo>
                    <a:pt x="38997" y="1089"/>
                    <a:pt x="37304" y="469"/>
                    <a:pt x="35543" y="165"/>
                  </a:cubicBezTo>
                  <a:cubicBezTo>
                    <a:pt x="34947" y="62"/>
                    <a:pt x="34333" y="1"/>
                    <a:pt x="3372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36"/>
            <p:cNvSpPr/>
            <p:nvPr/>
          </p:nvSpPr>
          <p:spPr>
            <a:xfrm>
              <a:off x="7106543" y="3739983"/>
              <a:ext cx="930741" cy="58540"/>
            </a:xfrm>
            <a:custGeom>
              <a:avLst/>
              <a:gdLst/>
              <a:ahLst/>
              <a:cxnLst/>
              <a:rect l="l" t="t" r="r" b="b"/>
              <a:pathLst>
                <a:path w="48922" h="3077" extrusionOk="0">
                  <a:moveTo>
                    <a:pt x="5874" y="1"/>
                  </a:moveTo>
                  <a:cubicBezTo>
                    <a:pt x="3915" y="1"/>
                    <a:pt x="1957" y="185"/>
                    <a:pt x="1" y="659"/>
                  </a:cubicBezTo>
                  <a:cubicBezTo>
                    <a:pt x="1398" y="433"/>
                    <a:pt x="2787" y="338"/>
                    <a:pt x="4170" y="338"/>
                  </a:cubicBezTo>
                  <a:cubicBezTo>
                    <a:pt x="11589" y="338"/>
                    <a:pt x="18836" y="3077"/>
                    <a:pt x="26316" y="3077"/>
                  </a:cubicBezTo>
                  <a:cubicBezTo>
                    <a:pt x="26697" y="3077"/>
                    <a:pt x="27080" y="3070"/>
                    <a:pt x="27463" y="3055"/>
                  </a:cubicBezTo>
                  <a:cubicBezTo>
                    <a:pt x="32623" y="2895"/>
                    <a:pt x="37446" y="595"/>
                    <a:pt x="42587" y="480"/>
                  </a:cubicBezTo>
                  <a:cubicBezTo>
                    <a:pt x="42692" y="478"/>
                    <a:pt x="42798" y="477"/>
                    <a:pt x="42904" y="477"/>
                  </a:cubicBezTo>
                  <a:cubicBezTo>
                    <a:pt x="44850" y="477"/>
                    <a:pt x="46815" y="805"/>
                    <a:pt x="48555" y="1719"/>
                  </a:cubicBezTo>
                  <a:lnTo>
                    <a:pt x="48573" y="1639"/>
                  </a:lnTo>
                  <a:lnTo>
                    <a:pt x="48922" y="10"/>
                  </a:lnTo>
                  <a:lnTo>
                    <a:pt x="48922" y="10"/>
                  </a:lnTo>
                  <a:lnTo>
                    <a:pt x="48470" y="1524"/>
                  </a:lnTo>
                  <a:lnTo>
                    <a:pt x="48470" y="1524"/>
                  </a:lnTo>
                  <a:cubicBezTo>
                    <a:pt x="46701" y="501"/>
                    <a:pt x="44630" y="49"/>
                    <a:pt x="42588" y="7"/>
                  </a:cubicBezTo>
                  <a:cubicBezTo>
                    <a:pt x="42450" y="3"/>
                    <a:pt x="42311" y="2"/>
                    <a:pt x="42173" y="2"/>
                  </a:cubicBezTo>
                  <a:cubicBezTo>
                    <a:pt x="37165" y="2"/>
                    <a:pt x="32412" y="2088"/>
                    <a:pt x="27431" y="2233"/>
                  </a:cubicBezTo>
                  <a:cubicBezTo>
                    <a:pt x="27094" y="2244"/>
                    <a:pt x="26757" y="2250"/>
                    <a:pt x="26420" y="2250"/>
                  </a:cubicBezTo>
                  <a:cubicBezTo>
                    <a:pt x="19573" y="2250"/>
                    <a:pt x="12718" y="1"/>
                    <a:pt x="58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36"/>
            <p:cNvSpPr/>
            <p:nvPr/>
          </p:nvSpPr>
          <p:spPr>
            <a:xfrm>
              <a:off x="7797471" y="3203061"/>
              <a:ext cx="366555" cy="528229"/>
            </a:xfrm>
            <a:custGeom>
              <a:avLst/>
              <a:gdLst/>
              <a:ahLst/>
              <a:cxnLst/>
              <a:rect l="l" t="t" r="r" b="b"/>
              <a:pathLst>
                <a:path w="19267" h="27765" extrusionOk="0">
                  <a:moveTo>
                    <a:pt x="14376" y="0"/>
                  </a:moveTo>
                  <a:lnTo>
                    <a:pt x="14376" y="0"/>
                  </a:lnTo>
                  <a:cubicBezTo>
                    <a:pt x="14154" y="2670"/>
                    <a:pt x="13040" y="5138"/>
                    <a:pt x="11705" y="7409"/>
                  </a:cubicBezTo>
                  <a:cubicBezTo>
                    <a:pt x="9007" y="11890"/>
                    <a:pt x="5969" y="16475"/>
                    <a:pt x="3257" y="20946"/>
                  </a:cubicBezTo>
                  <a:cubicBezTo>
                    <a:pt x="2870" y="21606"/>
                    <a:pt x="926" y="24619"/>
                    <a:pt x="636" y="25253"/>
                  </a:cubicBezTo>
                  <a:cubicBezTo>
                    <a:pt x="1" y="26713"/>
                    <a:pt x="790" y="27764"/>
                    <a:pt x="1865" y="27764"/>
                  </a:cubicBezTo>
                  <a:cubicBezTo>
                    <a:pt x="2353" y="27764"/>
                    <a:pt x="2900" y="27548"/>
                    <a:pt x="3399" y="27054"/>
                  </a:cubicBezTo>
                  <a:cubicBezTo>
                    <a:pt x="4168" y="26339"/>
                    <a:pt x="4693" y="25377"/>
                    <a:pt x="5153" y="24476"/>
                  </a:cubicBezTo>
                  <a:cubicBezTo>
                    <a:pt x="5730" y="23297"/>
                    <a:pt x="6406" y="22170"/>
                    <a:pt x="7169" y="21101"/>
                  </a:cubicBezTo>
                  <a:cubicBezTo>
                    <a:pt x="8687" y="18953"/>
                    <a:pt x="10521" y="17031"/>
                    <a:pt x="12263" y="15013"/>
                  </a:cubicBezTo>
                  <a:cubicBezTo>
                    <a:pt x="15728" y="11111"/>
                    <a:pt x="19267" y="6347"/>
                    <a:pt x="18945" y="858"/>
                  </a:cubicBezTo>
                  <a:lnTo>
                    <a:pt x="18945" y="856"/>
                  </a:lnTo>
                  <a:cubicBezTo>
                    <a:pt x="18800" y="9318"/>
                    <a:pt x="11100" y="14378"/>
                    <a:pt x="6551" y="20657"/>
                  </a:cubicBezTo>
                  <a:cubicBezTo>
                    <a:pt x="5755" y="21748"/>
                    <a:pt x="5050" y="22902"/>
                    <a:pt x="4443" y="24108"/>
                  </a:cubicBezTo>
                  <a:cubicBezTo>
                    <a:pt x="3988" y="24971"/>
                    <a:pt x="3541" y="25797"/>
                    <a:pt x="2837" y="26447"/>
                  </a:cubicBezTo>
                  <a:cubicBezTo>
                    <a:pt x="2578" y="26709"/>
                    <a:pt x="2165" y="26930"/>
                    <a:pt x="1823" y="26930"/>
                  </a:cubicBezTo>
                  <a:cubicBezTo>
                    <a:pt x="1531" y="26930"/>
                    <a:pt x="1289" y="26770"/>
                    <a:pt x="1236" y="26337"/>
                  </a:cubicBezTo>
                  <a:cubicBezTo>
                    <a:pt x="1166" y="25865"/>
                    <a:pt x="1486" y="25321"/>
                    <a:pt x="1837" y="24758"/>
                  </a:cubicBezTo>
                  <a:cubicBezTo>
                    <a:pt x="5223" y="19137"/>
                    <a:pt x="8848" y="13325"/>
                    <a:pt x="12063" y="7608"/>
                  </a:cubicBezTo>
                  <a:cubicBezTo>
                    <a:pt x="13299" y="5255"/>
                    <a:pt x="14334" y="2693"/>
                    <a:pt x="1437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36"/>
            <p:cNvSpPr/>
            <p:nvPr/>
          </p:nvSpPr>
          <p:spPr>
            <a:xfrm>
              <a:off x="7357798" y="3179966"/>
              <a:ext cx="602807" cy="504714"/>
            </a:xfrm>
            <a:custGeom>
              <a:avLst/>
              <a:gdLst/>
              <a:ahLst/>
              <a:cxnLst/>
              <a:rect l="l" t="t" r="r" b="b"/>
              <a:pathLst>
                <a:path w="31685" h="26529" extrusionOk="0">
                  <a:moveTo>
                    <a:pt x="21465" y="0"/>
                  </a:moveTo>
                  <a:cubicBezTo>
                    <a:pt x="19937" y="0"/>
                    <a:pt x="18725" y="1908"/>
                    <a:pt x="17691" y="2802"/>
                  </a:cubicBezTo>
                  <a:cubicBezTo>
                    <a:pt x="15816" y="4731"/>
                    <a:pt x="13987" y="6684"/>
                    <a:pt x="11973" y="8420"/>
                  </a:cubicBezTo>
                  <a:cubicBezTo>
                    <a:pt x="8134" y="11990"/>
                    <a:pt x="1806" y="13311"/>
                    <a:pt x="0" y="18740"/>
                  </a:cubicBezTo>
                  <a:cubicBezTo>
                    <a:pt x="2140" y="13469"/>
                    <a:pt x="8443" y="12413"/>
                    <a:pt x="12385" y="8913"/>
                  </a:cubicBezTo>
                  <a:cubicBezTo>
                    <a:pt x="14507" y="7217"/>
                    <a:pt x="16342" y="5228"/>
                    <a:pt x="18233" y="3336"/>
                  </a:cubicBezTo>
                  <a:cubicBezTo>
                    <a:pt x="18706" y="2862"/>
                    <a:pt x="19178" y="2388"/>
                    <a:pt x="19660" y="1928"/>
                  </a:cubicBezTo>
                  <a:cubicBezTo>
                    <a:pt x="20223" y="1407"/>
                    <a:pt x="20752" y="802"/>
                    <a:pt x="21425" y="802"/>
                  </a:cubicBezTo>
                  <a:cubicBezTo>
                    <a:pt x="21554" y="802"/>
                    <a:pt x="21687" y="824"/>
                    <a:pt x="21828" y="873"/>
                  </a:cubicBezTo>
                  <a:cubicBezTo>
                    <a:pt x="22586" y="1213"/>
                    <a:pt x="22003" y="2057"/>
                    <a:pt x="22051" y="2732"/>
                  </a:cubicBezTo>
                  <a:cubicBezTo>
                    <a:pt x="22020" y="3450"/>
                    <a:pt x="22642" y="4010"/>
                    <a:pt x="23332" y="4010"/>
                  </a:cubicBezTo>
                  <a:cubicBezTo>
                    <a:pt x="23387" y="4010"/>
                    <a:pt x="23443" y="4007"/>
                    <a:pt x="23499" y="3999"/>
                  </a:cubicBezTo>
                  <a:cubicBezTo>
                    <a:pt x="24540" y="3977"/>
                    <a:pt x="25117" y="2908"/>
                    <a:pt x="26086" y="2908"/>
                  </a:cubicBezTo>
                  <a:cubicBezTo>
                    <a:pt x="26121" y="2908"/>
                    <a:pt x="26156" y="2909"/>
                    <a:pt x="26192" y="2912"/>
                  </a:cubicBezTo>
                  <a:cubicBezTo>
                    <a:pt x="27394" y="3015"/>
                    <a:pt x="28081" y="4274"/>
                    <a:pt x="27946" y="5427"/>
                  </a:cubicBezTo>
                  <a:cubicBezTo>
                    <a:pt x="27857" y="6649"/>
                    <a:pt x="27107" y="7763"/>
                    <a:pt x="26315" y="8818"/>
                  </a:cubicBezTo>
                  <a:cubicBezTo>
                    <a:pt x="25520" y="9884"/>
                    <a:pt x="24672" y="10918"/>
                    <a:pt x="23830" y="11965"/>
                  </a:cubicBezTo>
                  <a:cubicBezTo>
                    <a:pt x="20502" y="15967"/>
                    <a:pt x="16854" y="21018"/>
                    <a:pt x="18151" y="26529"/>
                  </a:cubicBezTo>
                  <a:cubicBezTo>
                    <a:pt x="16343" y="15730"/>
                    <a:pt x="31684" y="9017"/>
                    <a:pt x="28216" y="3316"/>
                  </a:cubicBezTo>
                  <a:cubicBezTo>
                    <a:pt x="27638" y="2498"/>
                    <a:pt x="26898" y="2116"/>
                    <a:pt x="26124" y="2116"/>
                  </a:cubicBezTo>
                  <a:cubicBezTo>
                    <a:pt x="25475" y="2116"/>
                    <a:pt x="24802" y="2386"/>
                    <a:pt x="24182" y="2894"/>
                  </a:cubicBezTo>
                  <a:cubicBezTo>
                    <a:pt x="23919" y="3070"/>
                    <a:pt x="23625" y="3177"/>
                    <a:pt x="23383" y="3177"/>
                  </a:cubicBezTo>
                  <a:cubicBezTo>
                    <a:pt x="23012" y="3177"/>
                    <a:pt x="22762" y="2928"/>
                    <a:pt x="22928" y="2298"/>
                  </a:cubicBezTo>
                  <a:cubicBezTo>
                    <a:pt x="23137" y="1505"/>
                    <a:pt x="23098" y="481"/>
                    <a:pt x="22131" y="122"/>
                  </a:cubicBezTo>
                  <a:cubicBezTo>
                    <a:pt x="21903" y="38"/>
                    <a:pt x="21681" y="0"/>
                    <a:pt x="214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36"/>
            <p:cNvSpPr/>
            <p:nvPr/>
          </p:nvSpPr>
          <p:spPr>
            <a:xfrm>
              <a:off x="8033487" y="3324246"/>
              <a:ext cx="1110565" cy="417941"/>
            </a:xfrm>
            <a:custGeom>
              <a:avLst/>
              <a:gdLst/>
              <a:ahLst/>
              <a:cxnLst/>
              <a:rect l="l" t="t" r="r" b="b"/>
              <a:pathLst>
                <a:path w="58374" h="21968" extrusionOk="0">
                  <a:moveTo>
                    <a:pt x="8630" y="0"/>
                  </a:moveTo>
                  <a:cubicBezTo>
                    <a:pt x="7268" y="2395"/>
                    <a:pt x="5634" y="4698"/>
                    <a:pt x="4305" y="7104"/>
                  </a:cubicBezTo>
                  <a:cubicBezTo>
                    <a:pt x="1788" y="11655"/>
                    <a:pt x="311" y="16777"/>
                    <a:pt x="1" y="21968"/>
                  </a:cubicBezTo>
                  <a:lnTo>
                    <a:pt x="58373" y="21938"/>
                  </a:lnTo>
                  <a:lnTo>
                    <a:pt x="58373" y="8168"/>
                  </a:lnTo>
                  <a:cubicBezTo>
                    <a:pt x="51800" y="5873"/>
                    <a:pt x="44943" y="3707"/>
                    <a:pt x="38063" y="2710"/>
                  </a:cubicBezTo>
                  <a:cubicBezTo>
                    <a:pt x="28298" y="1293"/>
                    <a:pt x="18183" y="2318"/>
                    <a:pt x="86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36"/>
            <p:cNvSpPr/>
            <p:nvPr/>
          </p:nvSpPr>
          <p:spPr>
            <a:xfrm>
              <a:off x="8197668" y="3204754"/>
              <a:ext cx="946380" cy="274892"/>
            </a:xfrm>
            <a:custGeom>
              <a:avLst/>
              <a:gdLst/>
              <a:ahLst/>
              <a:cxnLst/>
              <a:rect l="l" t="t" r="r" b="b"/>
              <a:pathLst>
                <a:path w="49744" h="14449" extrusionOk="0">
                  <a:moveTo>
                    <a:pt x="22321" y="1"/>
                  </a:moveTo>
                  <a:cubicBezTo>
                    <a:pt x="16176" y="1"/>
                    <a:pt x="9938" y="793"/>
                    <a:pt x="3754" y="793"/>
                  </a:cubicBezTo>
                  <a:cubicBezTo>
                    <a:pt x="3282" y="793"/>
                    <a:pt x="2811" y="789"/>
                    <a:pt x="2340" y="779"/>
                  </a:cubicBezTo>
                  <a:cubicBezTo>
                    <a:pt x="1856" y="2713"/>
                    <a:pt x="1001" y="4524"/>
                    <a:pt x="0" y="6281"/>
                  </a:cubicBezTo>
                  <a:cubicBezTo>
                    <a:pt x="9553" y="8599"/>
                    <a:pt x="19668" y="7575"/>
                    <a:pt x="29433" y="8991"/>
                  </a:cubicBezTo>
                  <a:cubicBezTo>
                    <a:pt x="36313" y="9988"/>
                    <a:pt x="43170" y="12154"/>
                    <a:pt x="49743" y="14449"/>
                  </a:cubicBezTo>
                  <a:lnTo>
                    <a:pt x="49743" y="7120"/>
                  </a:lnTo>
                  <a:cubicBezTo>
                    <a:pt x="44249" y="5508"/>
                    <a:pt x="38876" y="2641"/>
                    <a:pt x="33302" y="1212"/>
                  </a:cubicBezTo>
                  <a:cubicBezTo>
                    <a:pt x="29697" y="289"/>
                    <a:pt x="26027" y="1"/>
                    <a:pt x="223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36"/>
            <p:cNvSpPr/>
            <p:nvPr/>
          </p:nvSpPr>
          <p:spPr>
            <a:xfrm>
              <a:off x="8204536" y="3325920"/>
              <a:ext cx="924558" cy="171777"/>
            </a:xfrm>
            <a:custGeom>
              <a:avLst/>
              <a:gdLst/>
              <a:ahLst/>
              <a:cxnLst/>
              <a:rect l="l" t="t" r="r" b="b"/>
              <a:pathLst>
                <a:path w="48597" h="9029" extrusionOk="0">
                  <a:moveTo>
                    <a:pt x="1" y="1"/>
                  </a:moveTo>
                  <a:cubicBezTo>
                    <a:pt x="8078" y="1106"/>
                    <a:pt x="16604" y="1828"/>
                    <a:pt x="24707" y="2762"/>
                  </a:cubicBezTo>
                  <a:cubicBezTo>
                    <a:pt x="32921" y="3719"/>
                    <a:pt x="40983" y="5762"/>
                    <a:pt x="48597" y="9029"/>
                  </a:cubicBezTo>
                  <a:cubicBezTo>
                    <a:pt x="41237" y="5147"/>
                    <a:pt x="33054" y="2919"/>
                    <a:pt x="24808" y="1930"/>
                  </a:cubicBezTo>
                  <a:cubicBezTo>
                    <a:pt x="16551" y="1013"/>
                    <a:pt x="8290" y="464"/>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36"/>
            <p:cNvSpPr/>
            <p:nvPr/>
          </p:nvSpPr>
          <p:spPr>
            <a:xfrm>
              <a:off x="5353180" y="2392303"/>
              <a:ext cx="1738124" cy="1437225"/>
            </a:xfrm>
            <a:custGeom>
              <a:avLst/>
              <a:gdLst/>
              <a:ahLst/>
              <a:cxnLst/>
              <a:rect l="l" t="t" r="r" b="b"/>
              <a:pathLst>
                <a:path w="91360" h="75544" extrusionOk="0">
                  <a:moveTo>
                    <a:pt x="17275" y="1"/>
                  </a:moveTo>
                  <a:cubicBezTo>
                    <a:pt x="11609" y="1"/>
                    <a:pt x="6564" y="237"/>
                    <a:pt x="4692" y="591"/>
                  </a:cubicBezTo>
                  <a:cubicBezTo>
                    <a:pt x="0" y="1482"/>
                    <a:pt x="1849" y="4728"/>
                    <a:pt x="1849" y="4728"/>
                  </a:cubicBezTo>
                  <a:cubicBezTo>
                    <a:pt x="1849" y="4728"/>
                    <a:pt x="2720" y="6198"/>
                    <a:pt x="4436" y="8752"/>
                  </a:cubicBezTo>
                  <a:cubicBezTo>
                    <a:pt x="12331" y="20521"/>
                    <a:pt x="38141" y="55327"/>
                    <a:pt x="79250" y="75544"/>
                  </a:cubicBezTo>
                  <a:cubicBezTo>
                    <a:pt x="79250" y="75544"/>
                    <a:pt x="88348" y="74092"/>
                    <a:pt x="90232" y="71459"/>
                  </a:cubicBezTo>
                  <a:cubicBezTo>
                    <a:pt x="90320" y="71335"/>
                    <a:pt x="90395" y="71202"/>
                    <a:pt x="90454" y="71062"/>
                  </a:cubicBezTo>
                  <a:cubicBezTo>
                    <a:pt x="91326" y="68976"/>
                    <a:pt x="91359" y="63503"/>
                    <a:pt x="87972" y="58465"/>
                  </a:cubicBezTo>
                  <a:cubicBezTo>
                    <a:pt x="86687" y="56546"/>
                    <a:pt x="84903" y="54690"/>
                    <a:pt x="82473" y="53109"/>
                  </a:cubicBezTo>
                  <a:lnTo>
                    <a:pt x="49180" y="18222"/>
                  </a:lnTo>
                  <a:cubicBezTo>
                    <a:pt x="49280" y="12421"/>
                    <a:pt x="44141" y="6094"/>
                    <a:pt x="39952" y="3024"/>
                  </a:cubicBezTo>
                  <a:cubicBezTo>
                    <a:pt x="39453" y="2659"/>
                    <a:pt x="38936" y="2322"/>
                    <a:pt x="38401" y="2015"/>
                  </a:cubicBezTo>
                  <a:cubicBezTo>
                    <a:pt x="35793" y="538"/>
                    <a:pt x="25827" y="1"/>
                    <a:pt x="1727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36"/>
            <p:cNvSpPr/>
            <p:nvPr/>
          </p:nvSpPr>
          <p:spPr>
            <a:xfrm>
              <a:off x="5911279" y="2826932"/>
              <a:ext cx="308433" cy="83349"/>
            </a:xfrm>
            <a:custGeom>
              <a:avLst/>
              <a:gdLst/>
              <a:ahLst/>
              <a:cxnLst/>
              <a:rect l="l" t="t" r="r" b="b"/>
              <a:pathLst>
                <a:path w="16212" h="4381" extrusionOk="0">
                  <a:moveTo>
                    <a:pt x="14072" y="0"/>
                  </a:moveTo>
                  <a:cubicBezTo>
                    <a:pt x="9095" y="0"/>
                    <a:pt x="4076" y="1545"/>
                    <a:pt x="0" y="4380"/>
                  </a:cubicBezTo>
                  <a:cubicBezTo>
                    <a:pt x="5206" y="2179"/>
                    <a:pt x="10611" y="752"/>
                    <a:pt x="16212" y="97"/>
                  </a:cubicBezTo>
                  <a:cubicBezTo>
                    <a:pt x="15501" y="32"/>
                    <a:pt x="14787" y="0"/>
                    <a:pt x="14072" y="0"/>
                  </a:cubicBezTo>
                  <a:close/>
                </a:path>
              </a:pathLst>
            </a:custGeom>
            <a:solidFill>
              <a:srgbClr val="D16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36"/>
            <p:cNvSpPr/>
            <p:nvPr/>
          </p:nvSpPr>
          <p:spPr>
            <a:xfrm>
              <a:off x="5992551" y="2871297"/>
              <a:ext cx="216847" cy="144590"/>
            </a:xfrm>
            <a:custGeom>
              <a:avLst/>
              <a:gdLst/>
              <a:ahLst/>
              <a:cxnLst/>
              <a:rect l="l" t="t" r="r" b="b"/>
              <a:pathLst>
                <a:path w="11398" h="7600" extrusionOk="0">
                  <a:moveTo>
                    <a:pt x="11398" y="1"/>
                  </a:moveTo>
                  <a:lnTo>
                    <a:pt x="11398" y="1"/>
                  </a:lnTo>
                  <a:cubicBezTo>
                    <a:pt x="7071" y="1563"/>
                    <a:pt x="3104" y="4201"/>
                    <a:pt x="1" y="7600"/>
                  </a:cubicBezTo>
                  <a:cubicBezTo>
                    <a:pt x="3719" y="5182"/>
                    <a:pt x="7734" y="2502"/>
                    <a:pt x="11398" y="1"/>
                  </a:cubicBezTo>
                  <a:close/>
                </a:path>
              </a:pathLst>
            </a:custGeom>
            <a:solidFill>
              <a:srgbClr val="D16F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36"/>
            <p:cNvSpPr/>
            <p:nvPr/>
          </p:nvSpPr>
          <p:spPr>
            <a:xfrm>
              <a:off x="6819123" y="3438201"/>
              <a:ext cx="89969" cy="233113"/>
            </a:xfrm>
            <a:custGeom>
              <a:avLst/>
              <a:gdLst/>
              <a:ahLst/>
              <a:cxnLst/>
              <a:rect l="l" t="t" r="r" b="b"/>
              <a:pathLst>
                <a:path w="4729" h="12253" extrusionOk="0">
                  <a:moveTo>
                    <a:pt x="4728" y="0"/>
                  </a:moveTo>
                  <a:cubicBezTo>
                    <a:pt x="1925" y="3433"/>
                    <a:pt x="226" y="7826"/>
                    <a:pt x="1" y="12253"/>
                  </a:cubicBezTo>
                  <a:cubicBezTo>
                    <a:pt x="1350" y="8136"/>
                    <a:pt x="2946" y="3959"/>
                    <a:pt x="47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36"/>
            <p:cNvSpPr/>
            <p:nvPr/>
          </p:nvSpPr>
          <p:spPr>
            <a:xfrm>
              <a:off x="6733266" y="3496435"/>
              <a:ext cx="88904" cy="126117"/>
            </a:xfrm>
            <a:custGeom>
              <a:avLst/>
              <a:gdLst/>
              <a:ahLst/>
              <a:cxnLst/>
              <a:rect l="l" t="t" r="r" b="b"/>
              <a:pathLst>
                <a:path w="4673" h="6629" extrusionOk="0">
                  <a:moveTo>
                    <a:pt x="4672" y="1"/>
                  </a:moveTo>
                  <a:lnTo>
                    <a:pt x="4672" y="1"/>
                  </a:lnTo>
                  <a:cubicBezTo>
                    <a:pt x="2420" y="1570"/>
                    <a:pt x="717" y="3976"/>
                    <a:pt x="0" y="6629"/>
                  </a:cubicBezTo>
                  <a:cubicBezTo>
                    <a:pt x="1728" y="4544"/>
                    <a:pt x="3290" y="2328"/>
                    <a:pt x="467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36"/>
            <p:cNvSpPr/>
            <p:nvPr/>
          </p:nvSpPr>
          <p:spPr>
            <a:xfrm>
              <a:off x="7026793" y="2894868"/>
              <a:ext cx="667150" cy="856886"/>
            </a:xfrm>
            <a:custGeom>
              <a:avLst/>
              <a:gdLst/>
              <a:ahLst/>
              <a:cxnLst/>
              <a:rect l="l" t="t" r="r" b="b"/>
              <a:pathLst>
                <a:path w="35067" h="45040" extrusionOk="0">
                  <a:moveTo>
                    <a:pt x="20494" y="1"/>
                  </a:moveTo>
                  <a:cubicBezTo>
                    <a:pt x="19965" y="81"/>
                    <a:pt x="19432" y="166"/>
                    <a:pt x="18898" y="251"/>
                  </a:cubicBezTo>
                  <a:cubicBezTo>
                    <a:pt x="17651" y="2991"/>
                    <a:pt x="15171" y="5142"/>
                    <a:pt x="12295" y="6017"/>
                  </a:cubicBezTo>
                  <a:cubicBezTo>
                    <a:pt x="8153" y="11198"/>
                    <a:pt x="5051" y="17131"/>
                    <a:pt x="3159" y="23487"/>
                  </a:cubicBezTo>
                  <a:cubicBezTo>
                    <a:pt x="2572" y="25467"/>
                    <a:pt x="2100" y="27494"/>
                    <a:pt x="1331" y="29412"/>
                  </a:cubicBezTo>
                  <a:cubicBezTo>
                    <a:pt x="968" y="30324"/>
                    <a:pt x="534" y="31220"/>
                    <a:pt x="0" y="32048"/>
                  </a:cubicBezTo>
                  <a:cubicBezTo>
                    <a:pt x="3389" y="37086"/>
                    <a:pt x="3354" y="42557"/>
                    <a:pt x="2483" y="44645"/>
                  </a:cubicBezTo>
                  <a:cubicBezTo>
                    <a:pt x="2425" y="44785"/>
                    <a:pt x="2350" y="44918"/>
                    <a:pt x="2260" y="45040"/>
                  </a:cubicBezTo>
                  <a:lnTo>
                    <a:pt x="4301" y="45040"/>
                  </a:lnTo>
                  <a:cubicBezTo>
                    <a:pt x="4398" y="44972"/>
                    <a:pt x="4494" y="44903"/>
                    <a:pt x="4589" y="44830"/>
                  </a:cubicBezTo>
                  <a:cubicBezTo>
                    <a:pt x="9090" y="41468"/>
                    <a:pt x="11531" y="36062"/>
                    <a:pt x="14843" y="31496"/>
                  </a:cubicBezTo>
                  <a:cubicBezTo>
                    <a:pt x="18138" y="26963"/>
                    <a:pt x="22367" y="23191"/>
                    <a:pt x="27247" y="20434"/>
                  </a:cubicBezTo>
                  <a:cubicBezTo>
                    <a:pt x="30144" y="18798"/>
                    <a:pt x="33455" y="17341"/>
                    <a:pt x="35066" y="14456"/>
                  </a:cubicBezTo>
                  <a:cubicBezTo>
                    <a:pt x="35001" y="14003"/>
                    <a:pt x="34916" y="13551"/>
                    <a:pt x="34816" y="13106"/>
                  </a:cubicBezTo>
                  <a:cubicBezTo>
                    <a:pt x="34064" y="9816"/>
                    <a:pt x="32323" y="6759"/>
                    <a:pt x="29855" y="4456"/>
                  </a:cubicBezTo>
                  <a:cubicBezTo>
                    <a:pt x="26986" y="1778"/>
                    <a:pt x="24429" y="266"/>
                    <a:pt x="20509" y="44"/>
                  </a:cubicBezTo>
                  <a:cubicBezTo>
                    <a:pt x="20504" y="29"/>
                    <a:pt x="20501" y="14"/>
                    <a:pt x="2049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36"/>
            <p:cNvSpPr/>
            <p:nvPr/>
          </p:nvSpPr>
          <p:spPr>
            <a:xfrm>
              <a:off x="6477121" y="2820673"/>
              <a:ext cx="939588" cy="671145"/>
            </a:xfrm>
            <a:custGeom>
              <a:avLst/>
              <a:gdLst/>
              <a:ahLst/>
              <a:cxnLst/>
              <a:rect l="l" t="t" r="r" b="b"/>
              <a:pathLst>
                <a:path w="49387" h="35277" extrusionOk="0">
                  <a:moveTo>
                    <a:pt x="37264" y="1"/>
                  </a:moveTo>
                  <a:cubicBezTo>
                    <a:pt x="36650" y="1"/>
                    <a:pt x="36036" y="144"/>
                    <a:pt x="35535" y="491"/>
                  </a:cubicBezTo>
                  <a:cubicBezTo>
                    <a:pt x="34913" y="921"/>
                    <a:pt x="34533" y="1593"/>
                    <a:pt x="34211" y="2283"/>
                  </a:cubicBezTo>
                  <a:cubicBezTo>
                    <a:pt x="34146" y="2417"/>
                    <a:pt x="34084" y="2555"/>
                    <a:pt x="34024" y="2693"/>
                  </a:cubicBezTo>
                  <a:cubicBezTo>
                    <a:pt x="33552" y="3754"/>
                    <a:pt x="33081" y="4816"/>
                    <a:pt x="32607" y="5878"/>
                  </a:cubicBezTo>
                  <a:cubicBezTo>
                    <a:pt x="28975" y="9337"/>
                    <a:pt x="25068" y="12495"/>
                    <a:pt x="20928" y="15325"/>
                  </a:cubicBezTo>
                  <a:cubicBezTo>
                    <a:pt x="19058" y="16602"/>
                    <a:pt x="17133" y="17823"/>
                    <a:pt x="15490" y="19380"/>
                  </a:cubicBezTo>
                  <a:cubicBezTo>
                    <a:pt x="15342" y="19524"/>
                    <a:pt x="15192" y="19672"/>
                    <a:pt x="15045" y="19822"/>
                  </a:cubicBezTo>
                  <a:cubicBezTo>
                    <a:pt x="14528" y="18958"/>
                    <a:pt x="14004" y="18091"/>
                    <a:pt x="13484" y="17227"/>
                  </a:cubicBezTo>
                  <a:cubicBezTo>
                    <a:pt x="9771" y="20594"/>
                    <a:pt x="4981" y="22765"/>
                    <a:pt x="1" y="23360"/>
                  </a:cubicBezTo>
                  <a:cubicBezTo>
                    <a:pt x="1520" y="26127"/>
                    <a:pt x="3096" y="28905"/>
                    <a:pt x="5295" y="31156"/>
                  </a:cubicBezTo>
                  <a:cubicBezTo>
                    <a:pt x="7588" y="33510"/>
                    <a:pt x="10680" y="35276"/>
                    <a:pt x="13961" y="35276"/>
                  </a:cubicBezTo>
                  <a:cubicBezTo>
                    <a:pt x="14013" y="35276"/>
                    <a:pt x="14064" y="35276"/>
                    <a:pt x="14116" y="35275"/>
                  </a:cubicBezTo>
                  <a:cubicBezTo>
                    <a:pt x="16782" y="35231"/>
                    <a:pt x="19327" y="34019"/>
                    <a:pt x="21421" y="32365"/>
                  </a:cubicBezTo>
                  <a:cubicBezTo>
                    <a:pt x="22115" y="31815"/>
                    <a:pt x="22774" y="31223"/>
                    <a:pt x="23394" y="30592"/>
                  </a:cubicBezTo>
                  <a:cubicBezTo>
                    <a:pt x="24648" y="29333"/>
                    <a:pt x="25785" y="27944"/>
                    <a:pt x="26912" y="26564"/>
                  </a:cubicBezTo>
                  <a:cubicBezTo>
                    <a:pt x="31391" y="21088"/>
                    <a:pt x="35869" y="15612"/>
                    <a:pt x="40342" y="10137"/>
                  </a:cubicBezTo>
                  <a:cubicBezTo>
                    <a:pt x="40626" y="10075"/>
                    <a:pt x="40909" y="10002"/>
                    <a:pt x="41186" y="9919"/>
                  </a:cubicBezTo>
                  <a:cubicBezTo>
                    <a:pt x="44064" y="9043"/>
                    <a:pt x="46542" y="6891"/>
                    <a:pt x="47790" y="4151"/>
                  </a:cubicBezTo>
                  <a:cubicBezTo>
                    <a:pt x="48323" y="4066"/>
                    <a:pt x="48857" y="3982"/>
                    <a:pt x="49387" y="3901"/>
                  </a:cubicBezTo>
                  <a:cubicBezTo>
                    <a:pt x="48885" y="2393"/>
                    <a:pt x="47509" y="1348"/>
                    <a:pt x="45922" y="1269"/>
                  </a:cubicBezTo>
                  <a:cubicBezTo>
                    <a:pt x="45081" y="566"/>
                    <a:pt x="44041" y="149"/>
                    <a:pt x="42949" y="79"/>
                  </a:cubicBezTo>
                  <a:cubicBezTo>
                    <a:pt x="42854" y="74"/>
                    <a:pt x="42760" y="71"/>
                    <a:pt x="42666" y="71"/>
                  </a:cubicBezTo>
                  <a:cubicBezTo>
                    <a:pt x="41750" y="71"/>
                    <a:pt x="40850" y="313"/>
                    <a:pt x="40056" y="774"/>
                  </a:cubicBezTo>
                  <a:cubicBezTo>
                    <a:pt x="39974" y="739"/>
                    <a:pt x="39892" y="701"/>
                    <a:pt x="39809" y="667"/>
                  </a:cubicBezTo>
                  <a:cubicBezTo>
                    <a:pt x="39180" y="387"/>
                    <a:pt x="38528" y="140"/>
                    <a:pt x="37845" y="42"/>
                  </a:cubicBezTo>
                  <a:cubicBezTo>
                    <a:pt x="37653" y="15"/>
                    <a:pt x="37458" y="1"/>
                    <a:pt x="3726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36"/>
            <p:cNvSpPr/>
            <p:nvPr/>
          </p:nvSpPr>
          <p:spPr>
            <a:xfrm>
              <a:off x="6922159" y="3009337"/>
              <a:ext cx="338531" cy="495259"/>
            </a:xfrm>
            <a:custGeom>
              <a:avLst/>
              <a:gdLst/>
              <a:ahLst/>
              <a:cxnLst/>
              <a:rect l="l" t="t" r="r" b="b"/>
              <a:pathLst>
                <a:path w="17794" h="26032" extrusionOk="0">
                  <a:moveTo>
                    <a:pt x="17793" y="0"/>
                  </a:moveTo>
                  <a:lnTo>
                    <a:pt x="17793" y="0"/>
                  </a:lnTo>
                  <a:cubicBezTo>
                    <a:pt x="17516" y="85"/>
                    <a:pt x="17233" y="158"/>
                    <a:pt x="16949" y="220"/>
                  </a:cubicBezTo>
                  <a:cubicBezTo>
                    <a:pt x="12471" y="5695"/>
                    <a:pt x="7993" y="11169"/>
                    <a:pt x="3519" y="16645"/>
                  </a:cubicBezTo>
                  <a:cubicBezTo>
                    <a:pt x="2392" y="18027"/>
                    <a:pt x="1255" y="19416"/>
                    <a:pt x="1" y="20674"/>
                  </a:cubicBezTo>
                  <a:cubicBezTo>
                    <a:pt x="2431" y="22256"/>
                    <a:pt x="4215" y="24112"/>
                    <a:pt x="5499" y="26031"/>
                  </a:cubicBezTo>
                  <a:cubicBezTo>
                    <a:pt x="6032" y="25203"/>
                    <a:pt x="6466" y="24309"/>
                    <a:pt x="6831" y="23395"/>
                  </a:cubicBezTo>
                  <a:cubicBezTo>
                    <a:pt x="7598" y="21477"/>
                    <a:pt x="8070" y="19451"/>
                    <a:pt x="8657" y="17470"/>
                  </a:cubicBezTo>
                  <a:cubicBezTo>
                    <a:pt x="10551" y="11114"/>
                    <a:pt x="13653" y="5183"/>
                    <a:pt x="1779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36"/>
            <p:cNvSpPr/>
            <p:nvPr/>
          </p:nvSpPr>
          <p:spPr>
            <a:xfrm>
              <a:off x="7086929" y="2790557"/>
              <a:ext cx="147539" cy="73570"/>
            </a:xfrm>
            <a:custGeom>
              <a:avLst/>
              <a:gdLst/>
              <a:ahLst/>
              <a:cxnLst/>
              <a:rect l="l" t="t" r="r" b="b"/>
              <a:pathLst>
                <a:path w="7755" h="3867" extrusionOk="0">
                  <a:moveTo>
                    <a:pt x="1271" y="0"/>
                  </a:moveTo>
                  <a:cubicBezTo>
                    <a:pt x="780" y="0"/>
                    <a:pt x="261" y="87"/>
                    <a:pt x="1" y="443"/>
                  </a:cubicBezTo>
                  <a:cubicBezTo>
                    <a:pt x="1021" y="1380"/>
                    <a:pt x="1804" y="2539"/>
                    <a:pt x="2157" y="3866"/>
                  </a:cubicBezTo>
                  <a:cubicBezTo>
                    <a:pt x="2481" y="3174"/>
                    <a:pt x="2859" y="2504"/>
                    <a:pt x="3481" y="2074"/>
                  </a:cubicBezTo>
                  <a:cubicBezTo>
                    <a:pt x="3981" y="1727"/>
                    <a:pt x="4595" y="1584"/>
                    <a:pt x="5209" y="1584"/>
                  </a:cubicBezTo>
                  <a:cubicBezTo>
                    <a:pt x="5404" y="1584"/>
                    <a:pt x="5599" y="1598"/>
                    <a:pt x="5791" y="1625"/>
                  </a:cubicBezTo>
                  <a:cubicBezTo>
                    <a:pt x="6474" y="1723"/>
                    <a:pt x="7126" y="1970"/>
                    <a:pt x="7755" y="2250"/>
                  </a:cubicBezTo>
                  <a:cubicBezTo>
                    <a:pt x="7678" y="1555"/>
                    <a:pt x="7241" y="911"/>
                    <a:pt x="6628" y="581"/>
                  </a:cubicBezTo>
                  <a:cubicBezTo>
                    <a:pt x="6074" y="286"/>
                    <a:pt x="5430" y="243"/>
                    <a:pt x="4808" y="206"/>
                  </a:cubicBezTo>
                  <a:lnTo>
                    <a:pt x="1565" y="9"/>
                  </a:lnTo>
                  <a:cubicBezTo>
                    <a:pt x="1470" y="4"/>
                    <a:pt x="1371" y="0"/>
                    <a:pt x="1271" y="0"/>
                  </a:cubicBezTo>
                  <a:close/>
                </a:path>
              </a:pathLst>
            </a:custGeom>
            <a:solidFill>
              <a:srgbClr val="EBAE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36"/>
            <p:cNvSpPr/>
            <p:nvPr/>
          </p:nvSpPr>
          <p:spPr>
            <a:xfrm>
              <a:off x="6243388" y="2715393"/>
              <a:ext cx="884624" cy="552619"/>
            </a:xfrm>
            <a:custGeom>
              <a:avLst/>
              <a:gdLst/>
              <a:ahLst/>
              <a:cxnLst/>
              <a:rect l="l" t="t" r="r" b="b"/>
              <a:pathLst>
                <a:path w="46498" h="29047" extrusionOk="0">
                  <a:moveTo>
                    <a:pt x="7241" y="1"/>
                  </a:moveTo>
                  <a:cubicBezTo>
                    <a:pt x="5838" y="1"/>
                    <a:pt x="4436" y="142"/>
                    <a:pt x="3229" y="730"/>
                  </a:cubicBezTo>
                  <a:cubicBezTo>
                    <a:pt x="2954" y="860"/>
                    <a:pt x="2694" y="1017"/>
                    <a:pt x="2450" y="1197"/>
                  </a:cubicBezTo>
                  <a:cubicBezTo>
                    <a:pt x="2427" y="1209"/>
                    <a:pt x="2407" y="1224"/>
                    <a:pt x="2387" y="1239"/>
                  </a:cubicBezTo>
                  <a:cubicBezTo>
                    <a:pt x="711" y="2495"/>
                    <a:pt x="1" y="4727"/>
                    <a:pt x="101" y="6818"/>
                  </a:cubicBezTo>
                  <a:cubicBezTo>
                    <a:pt x="196" y="8909"/>
                    <a:pt x="983" y="10900"/>
                    <a:pt x="1803" y="12823"/>
                  </a:cubicBezTo>
                  <a:cubicBezTo>
                    <a:pt x="4198" y="18421"/>
                    <a:pt x="6984" y="23842"/>
                    <a:pt x="10141" y="29046"/>
                  </a:cubicBezTo>
                  <a:cubicBezTo>
                    <a:pt x="10859" y="29031"/>
                    <a:pt x="11576" y="28978"/>
                    <a:pt x="12287" y="28893"/>
                  </a:cubicBezTo>
                  <a:cubicBezTo>
                    <a:pt x="17266" y="28299"/>
                    <a:pt x="22055" y="26126"/>
                    <a:pt x="25770" y="22761"/>
                  </a:cubicBezTo>
                  <a:cubicBezTo>
                    <a:pt x="26292" y="23625"/>
                    <a:pt x="26812" y="24492"/>
                    <a:pt x="27331" y="25356"/>
                  </a:cubicBezTo>
                  <a:cubicBezTo>
                    <a:pt x="27478" y="25206"/>
                    <a:pt x="27626" y="25056"/>
                    <a:pt x="27776" y="24914"/>
                  </a:cubicBezTo>
                  <a:cubicBezTo>
                    <a:pt x="29419" y="23357"/>
                    <a:pt x="31344" y="22136"/>
                    <a:pt x="33214" y="20859"/>
                  </a:cubicBezTo>
                  <a:cubicBezTo>
                    <a:pt x="37354" y="18029"/>
                    <a:pt x="41259" y="14869"/>
                    <a:pt x="44893" y="11411"/>
                  </a:cubicBezTo>
                  <a:cubicBezTo>
                    <a:pt x="45365" y="10352"/>
                    <a:pt x="45837" y="9290"/>
                    <a:pt x="46309" y="8227"/>
                  </a:cubicBezTo>
                  <a:cubicBezTo>
                    <a:pt x="46370" y="8089"/>
                    <a:pt x="46432" y="7951"/>
                    <a:pt x="46497" y="7816"/>
                  </a:cubicBezTo>
                  <a:cubicBezTo>
                    <a:pt x="46144" y="6488"/>
                    <a:pt x="45361" y="5329"/>
                    <a:pt x="44341" y="4394"/>
                  </a:cubicBezTo>
                  <a:cubicBezTo>
                    <a:pt x="43424" y="3550"/>
                    <a:pt x="42323" y="2881"/>
                    <a:pt x="41168" y="2430"/>
                  </a:cubicBezTo>
                  <a:cubicBezTo>
                    <a:pt x="38635" y="1439"/>
                    <a:pt x="35865" y="1301"/>
                    <a:pt x="33149" y="1174"/>
                  </a:cubicBezTo>
                  <a:cubicBezTo>
                    <a:pt x="29974" y="1025"/>
                    <a:pt x="26799" y="879"/>
                    <a:pt x="23621" y="734"/>
                  </a:cubicBezTo>
                  <a:cubicBezTo>
                    <a:pt x="22267" y="669"/>
                    <a:pt x="20916" y="607"/>
                    <a:pt x="19562" y="545"/>
                  </a:cubicBezTo>
                  <a:lnTo>
                    <a:pt x="19557" y="545"/>
                  </a:lnTo>
                  <a:cubicBezTo>
                    <a:pt x="15993" y="378"/>
                    <a:pt x="12430" y="212"/>
                    <a:pt x="8865" y="47"/>
                  </a:cubicBezTo>
                  <a:cubicBezTo>
                    <a:pt x="8331" y="22"/>
                    <a:pt x="7786" y="1"/>
                    <a:pt x="724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36"/>
            <p:cNvSpPr/>
            <p:nvPr/>
          </p:nvSpPr>
          <p:spPr>
            <a:xfrm>
              <a:off x="6548120" y="2872191"/>
              <a:ext cx="213118" cy="383087"/>
            </a:xfrm>
            <a:custGeom>
              <a:avLst/>
              <a:gdLst/>
              <a:ahLst/>
              <a:cxnLst/>
              <a:rect l="l" t="t" r="r" b="b"/>
              <a:pathLst>
                <a:path w="11202" h="20136" extrusionOk="0">
                  <a:moveTo>
                    <a:pt x="3939" y="0"/>
                  </a:moveTo>
                  <a:lnTo>
                    <a:pt x="3572" y="204"/>
                  </a:lnTo>
                  <a:lnTo>
                    <a:pt x="10669" y="13025"/>
                  </a:lnTo>
                  <a:cubicBezTo>
                    <a:pt x="10721" y="13117"/>
                    <a:pt x="10779" y="13222"/>
                    <a:pt x="10776" y="13305"/>
                  </a:cubicBezTo>
                  <a:cubicBezTo>
                    <a:pt x="10771" y="13422"/>
                    <a:pt x="10649" y="13546"/>
                    <a:pt x="10537" y="13651"/>
                  </a:cubicBezTo>
                  <a:cubicBezTo>
                    <a:pt x="7529" y="16449"/>
                    <a:pt x="3927" y="18528"/>
                    <a:pt x="1" y="19734"/>
                  </a:cubicBezTo>
                  <a:lnTo>
                    <a:pt x="122" y="20136"/>
                  </a:lnTo>
                  <a:cubicBezTo>
                    <a:pt x="4111" y="18910"/>
                    <a:pt x="7769" y="16797"/>
                    <a:pt x="10823" y="13956"/>
                  </a:cubicBezTo>
                  <a:cubicBezTo>
                    <a:pt x="10998" y="13794"/>
                    <a:pt x="11183" y="13597"/>
                    <a:pt x="11194" y="13322"/>
                  </a:cubicBezTo>
                  <a:cubicBezTo>
                    <a:pt x="11201" y="13122"/>
                    <a:pt x="11106" y="12949"/>
                    <a:pt x="11036" y="12822"/>
                  </a:cubicBezTo>
                  <a:lnTo>
                    <a:pt x="393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36"/>
            <p:cNvSpPr/>
            <p:nvPr/>
          </p:nvSpPr>
          <p:spPr>
            <a:xfrm>
              <a:off x="6813549" y="3058857"/>
              <a:ext cx="128761" cy="17275"/>
            </a:xfrm>
            <a:custGeom>
              <a:avLst/>
              <a:gdLst/>
              <a:ahLst/>
              <a:cxnLst/>
              <a:rect l="l" t="t" r="r" b="b"/>
              <a:pathLst>
                <a:path w="6768" h="908" extrusionOk="0">
                  <a:moveTo>
                    <a:pt x="6655" y="0"/>
                  </a:moveTo>
                  <a:cubicBezTo>
                    <a:pt x="5481" y="325"/>
                    <a:pt x="4272" y="487"/>
                    <a:pt x="3062" y="487"/>
                  </a:cubicBezTo>
                  <a:cubicBezTo>
                    <a:pt x="2067" y="487"/>
                    <a:pt x="1071" y="377"/>
                    <a:pt x="92" y="157"/>
                  </a:cubicBezTo>
                  <a:lnTo>
                    <a:pt x="0" y="565"/>
                  </a:lnTo>
                  <a:cubicBezTo>
                    <a:pt x="1004" y="792"/>
                    <a:pt x="2030" y="907"/>
                    <a:pt x="3059" y="907"/>
                  </a:cubicBezTo>
                  <a:cubicBezTo>
                    <a:pt x="4311" y="907"/>
                    <a:pt x="5558" y="737"/>
                    <a:pt x="6767" y="404"/>
                  </a:cubicBezTo>
                  <a:lnTo>
                    <a:pt x="665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36"/>
            <p:cNvSpPr/>
            <p:nvPr/>
          </p:nvSpPr>
          <p:spPr>
            <a:xfrm>
              <a:off x="6977900" y="3111440"/>
              <a:ext cx="202388" cy="320381"/>
            </a:xfrm>
            <a:custGeom>
              <a:avLst/>
              <a:gdLst/>
              <a:ahLst/>
              <a:cxnLst/>
              <a:rect l="l" t="t" r="r" b="b"/>
              <a:pathLst>
                <a:path w="10638" h="16840" extrusionOk="0">
                  <a:moveTo>
                    <a:pt x="10343" y="1"/>
                  </a:moveTo>
                  <a:cubicBezTo>
                    <a:pt x="7926" y="2399"/>
                    <a:pt x="6249" y="5462"/>
                    <a:pt x="4865" y="8145"/>
                  </a:cubicBezTo>
                  <a:cubicBezTo>
                    <a:pt x="4658" y="8550"/>
                    <a:pt x="4451" y="8955"/>
                    <a:pt x="4245" y="9360"/>
                  </a:cubicBezTo>
                  <a:cubicBezTo>
                    <a:pt x="2991" y="11822"/>
                    <a:pt x="1695" y="14366"/>
                    <a:pt x="1" y="16586"/>
                  </a:cubicBezTo>
                  <a:lnTo>
                    <a:pt x="334" y="16839"/>
                  </a:lnTo>
                  <a:cubicBezTo>
                    <a:pt x="2050" y="14591"/>
                    <a:pt x="3356" y="12028"/>
                    <a:pt x="4618" y="9551"/>
                  </a:cubicBezTo>
                  <a:cubicBezTo>
                    <a:pt x="4823" y="9145"/>
                    <a:pt x="5030" y="8742"/>
                    <a:pt x="5238" y="8338"/>
                  </a:cubicBezTo>
                  <a:cubicBezTo>
                    <a:pt x="6606" y="5684"/>
                    <a:pt x="8265" y="2654"/>
                    <a:pt x="10638" y="298"/>
                  </a:cubicBezTo>
                  <a:lnTo>
                    <a:pt x="10343"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36"/>
            <p:cNvSpPr/>
            <p:nvPr/>
          </p:nvSpPr>
          <p:spPr>
            <a:xfrm>
              <a:off x="7370259" y="2894031"/>
              <a:ext cx="45945" cy="8333"/>
            </a:xfrm>
            <a:custGeom>
              <a:avLst/>
              <a:gdLst/>
              <a:ahLst/>
              <a:cxnLst/>
              <a:rect l="l" t="t" r="r" b="b"/>
              <a:pathLst>
                <a:path w="2415" h="438" extrusionOk="0">
                  <a:moveTo>
                    <a:pt x="1555" y="0"/>
                  </a:moveTo>
                  <a:cubicBezTo>
                    <a:pt x="1045" y="0"/>
                    <a:pt x="557" y="39"/>
                    <a:pt x="0" y="120"/>
                  </a:cubicBezTo>
                  <a:cubicBezTo>
                    <a:pt x="341" y="333"/>
                    <a:pt x="739" y="437"/>
                    <a:pt x="1137" y="437"/>
                  </a:cubicBezTo>
                  <a:cubicBezTo>
                    <a:pt x="1591" y="437"/>
                    <a:pt x="2045" y="301"/>
                    <a:pt x="2415" y="33"/>
                  </a:cubicBezTo>
                  <a:cubicBezTo>
                    <a:pt x="2112" y="11"/>
                    <a:pt x="1830" y="0"/>
                    <a:pt x="15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36"/>
            <p:cNvSpPr/>
            <p:nvPr/>
          </p:nvSpPr>
          <p:spPr>
            <a:xfrm>
              <a:off x="7235243" y="2899624"/>
              <a:ext cx="151667" cy="115406"/>
            </a:xfrm>
            <a:custGeom>
              <a:avLst/>
              <a:gdLst/>
              <a:ahLst/>
              <a:cxnLst/>
              <a:rect l="l" t="t" r="r" b="b"/>
              <a:pathLst>
                <a:path w="7972" h="6066" extrusionOk="0">
                  <a:moveTo>
                    <a:pt x="7971" y="1"/>
                  </a:moveTo>
                  <a:lnTo>
                    <a:pt x="7971" y="1"/>
                  </a:lnTo>
                  <a:cubicBezTo>
                    <a:pt x="5800" y="2607"/>
                    <a:pt x="3537" y="5457"/>
                    <a:pt x="1" y="6066"/>
                  </a:cubicBezTo>
                  <a:cubicBezTo>
                    <a:pt x="10" y="6066"/>
                    <a:pt x="20" y="6066"/>
                    <a:pt x="29" y="6066"/>
                  </a:cubicBezTo>
                  <a:cubicBezTo>
                    <a:pt x="3661" y="6066"/>
                    <a:pt x="6335" y="2916"/>
                    <a:pt x="797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36"/>
            <p:cNvSpPr/>
            <p:nvPr/>
          </p:nvSpPr>
          <p:spPr>
            <a:xfrm>
              <a:off x="7083257" y="2818371"/>
              <a:ext cx="155092" cy="150849"/>
            </a:xfrm>
            <a:custGeom>
              <a:avLst/>
              <a:gdLst/>
              <a:ahLst/>
              <a:cxnLst/>
              <a:rect l="l" t="t" r="r" b="b"/>
              <a:pathLst>
                <a:path w="8152" h="7929" extrusionOk="0">
                  <a:moveTo>
                    <a:pt x="5485" y="0"/>
                  </a:moveTo>
                  <a:cubicBezTo>
                    <a:pt x="4771" y="0"/>
                    <a:pt x="4062" y="186"/>
                    <a:pt x="3449" y="592"/>
                  </a:cubicBezTo>
                  <a:cubicBezTo>
                    <a:pt x="2018" y="1559"/>
                    <a:pt x="1636" y="3348"/>
                    <a:pt x="1041" y="4855"/>
                  </a:cubicBezTo>
                  <a:cubicBezTo>
                    <a:pt x="724" y="5749"/>
                    <a:pt x="266" y="7033"/>
                    <a:pt x="1" y="7929"/>
                  </a:cubicBezTo>
                  <a:cubicBezTo>
                    <a:pt x="419" y="7088"/>
                    <a:pt x="964" y="5846"/>
                    <a:pt x="1341" y="4974"/>
                  </a:cubicBezTo>
                  <a:cubicBezTo>
                    <a:pt x="2012" y="3581"/>
                    <a:pt x="2357" y="1859"/>
                    <a:pt x="3671" y="920"/>
                  </a:cubicBezTo>
                  <a:cubicBezTo>
                    <a:pt x="4304" y="478"/>
                    <a:pt x="5036" y="284"/>
                    <a:pt x="5781" y="284"/>
                  </a:cubicBezTo>
                  <a:cubicBezTo>
                    <a:pt x="6593" y="284"/>
                    <a:pt x="7421" y="515"/>
                    <a:pt x="8151" y="910"/>
                  </a:cubicBezTo>
                  <a:cubicBezTo>
                    <a:pt x="7399" y="331"/>
                    <a:pt x="6438" y="0"/>
                    <a:pt x="54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36"/>
            <p:cNvSpPr/>
            <p:nvPr/>
          </p:nvSpPr>
          <p:spPr>
            <a:xfrm>
              <a:off x="7322070" y="2845557"/>
              <a:ext cx="27263" cy="21194"/>
            </a:xfrm>
            <a:custGeom>
              <a:avLst/>
              <a:gdLst/>
              <a:ahLst/>
              <a:cxnLst/>
              <a:rect l="l" t="t" r="r" b="b"/>
              <a:pathLst>
                <a:path w="1433" h="1114" extrusionOk="0">
                  <a:moveTo>
                    <a:pt x="1359" y="1"/>
                  </a:moveTo>
                  <a:cubicBezTo>
                    <a:pt x="715" y="1"/>
                    <a:pt x="127" y="479"/>
                    <a:pt x="0" y="1114"/>
                  </a:cubicBezTo>
                  <a:cubicBezTo>
                    <a:pt x="606" y="808"/>
                    <a:pt x="988" y="515"/>
                    <a:pt x="1433" y="3"/>
                  </a:cubicBezTo>
                  <a:cubicBezTo>
                    <a:pt x="1408" y="2"/>
                    <a:pt x="1384" y="1"/>
                    <a:pt x="13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36"/>
            <p:cNvSpPr/>
            <p:nvPr/>
          </p:nvSpPr>
          <p:spPr>
            <a:xfrm>
              <a:off x="7266557" y="2826532"/>
              <a:ext cx="31144" cy="28062"/>
            </a:xfrm>
            <a:custGeom>
              <a:avLst/>
              <a:gdLst/>
              <a:ahLst/>
              <a:cxnLst/>
              <a:rect l="l" t="t" r="r" b="b"/>
              <a:pathLst>
                <a:path w="1637" h="1475" extrusionOk="0">
                  <a:moveTo>
                    <a:pt x="1630" y="1"/>
                  </a:moveTo>
                  <a:cubicBezTo>
                    <a:pt x="827" y="1"/>
                    <a:pt x="82" y="678"/>
                    <a:pt x="0" y="1475"/>
                  </a:cubicBezTo>
                  <a:cubicBezTo>
                    <a:pt x="617" y="956"/>
                    <a:pt x="1056" y="565"/>
                    <a:pt x="1636" y="1"/>
                  </a:cubicBezTo>
                  <a:cubicBezTo>
                    <a:pt x="1634" y="1"/>
                    <a:pt x="1632" y="1"/>
                    <a:pt x="163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36"/>
            <p:cNvSpPr/>
            <p:nvPr/>
          </p:nvSpPr>
          <p:spPr>
            <a:xfrm>
              <a:off x="7178075" y="2835112"/>
              <a:ext cx="58997" cy="20851"/>
            </a:xfrm>
            <a:custGeom>
              <a:avLst/>
              <a:gdLst/>
              <a:ahLst/>
              <a:cxnLst/>
              <a:rect l="l" t="t" r="r" b="b"/>
              <a:pathLst>
                <a:path w="3101" h="1096" extrusionOk="0">
                  <a:moveTo>
                    <a:pt x="2483" y="0"/>
                  </a:moveTo>
                  <a:cubicBezTo>
                    <a:pt x="1555" y="0"/>
                    <a:pt x="618" y="403"/>
                    <a:pt x="1" y="1096"/>
                  </a:cubicBezTo>
                  <a:cubicBezTo>
                    <a:pt x="1086" y="740"/>
                    <a:pt x="2020" y="430"/>
                    <a:pt x="3101" y="62"/>
                  </a:cubicBezTo>
                  <a:cubicBezTo>
                    <a:pt x="2898" y="20"/>
                    <a:pt x="2691" y="0"/>
                    <a:pt x="248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36"/>
            <p:cNvSpPr/>
            <p:nvPr/>
          </p:nvSpPr>
          <p:spPr>
            <a:xfrm>
              <a:off x="6708134" y="3056117"/>
              <a:ext cx="243406" cy="246868"/>
            </a:xfrm>
            <a:custGeom>
              <a:avLst/>
              <a:gdLst/>
              <a:ahLst/>
              <a:cxnLst/>
              <a:rect l="l" t="t" r="r" b="b"/>
              <a:pathLst>
                <a:path w="12794" h="12976" extrusionOk="0">
                  <a:moveTo>
                    <a:pt x="12793" y="1"/>
                  </a:moveTo>
                  <a:lnTo>
                    <a:pt x="12793" y="1"/>
                  </a:lnTo>
                  <a:cubicBezTo>
                    <a:pt x="10167" y="1670"/>
                    <a:pt x="7609" y="3422"/>
                    <a:pt x="5075" y="5228"/>
                  </a:cubicBezTo>
                  <a:cubicBezTo>
                    <a:pt x="2612" y="6949"/>
                    <a:pt x="0" y="9710"/>
                    <a:pt x="637" y="12975"/>
                  </a:cubicBezTo>
                  <a:cubicBezTo>
                    <a:pt x="354" y="9747"/>
                    <a:pt x="2878" y="7286"/>
                    <a:pt x="5321" y="5567"/>
                  </a:cubicBezTo>
                  <a:cubicBezTo>
                    <a:pt x="7838" y="3754"/>
                    <a:pt x="10361" y="1930"/>
                    <a:pt x="1279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36"/>
            <p:cNvSpPr/>
            <p:nvPr/>
          </p:nvSpPr>
          <p:spPr>
            <a:xfrm>
              <a:off x="6261784" y="2231833"/>
              <a:ext cx="416838" cy="506369"/>
            </a:xfrm>
            <a:custGeom>
              <a:avLst/>
              <a:gdLst/>
              <a:ahLst/>
              <a:cxnLst/>
              <a:rect l="l" t="t" r="r" b="b"/>
              <a:pathLst>
                <a:path w="21910" h="26616" extrusionOk="0">
                  <a:moveTo>
                    <a:pt x="17593" y="0"/>
                  </a:moveTo>
                  <a:cubicBezTo>
                    <a:pt x="16796" y="230"/>
                    <a:pt x="16105" y="784"/>
                    <a:pt x="15572" y="1433"/>
                  </a:cubicBezTo>
                  <a:cubicBezTo>
                    <a:pt x="14950" y="2188"/>
                    <a:pt x="14508" y="3078"/>
                    <a:pt x="14036" y="3934"/>
                  </a:cubicBezTo>
                  <a:cubicBezTo>
                    <a:pt x="13257" y="5333"/>
                    <a:pt x="12348" y="6677"/>
                    <a:pt x="11193" y="7789"/>
                  </a:cubicBezTo>
                  <a:cubicBezTo>
                    <a:pt x="10041" y="8898"/>
                    <a:pt x="8622" y="9773"/>
                    <a:pt x="7061" y="10119"/>
                  </a:cubicBezTo>
                  <a:cubicBezTo>
                    <a:pt x="6791" y="10179"/>
                    <a:pt x="6516" y="10225"/>
                    <a:pt x="6241" y="10225"/>
                  </a:cubicBezTo>
                  <a:cubicBezTo>
                    <a:pt x="6200" y="10225"/>
                    <a:pt x="6158" y="10224"/>
                    <a:pt x="6117" y="10222"/>
                  </a:cubicBezTo>
                  <a:cubicBezTo>
                    <a:pt x="5648" y="9532"/>
                    <a:pt x="5005" y="8945"/>
                    <a:pt x="4218" y="8668"/>
                  </a:cubicBezTo>
                  <a:cubicBezTo>
                    <a:pt x="3920" y="8564"/>
                    <a:pt x="3601" y="8511"/>
                    <a:pt x="3283" y="8511"/>
                  </a:cubicBezTo>
                  <a:cubicBezTo>
                    <a:pt x="2662" y="8511"/>
                    <a:pt x="2045" y="8713"/>
                    <a:pt x="1596" y="9136"/>
                  </a:cubicBezTo>
                  <a:cubicBezTo>
                    <a:pt x="1006" y="9693"/>
                    <a:pt x="776" y="10557"/>
                    <a:pt x="838" y="11366"/>
                  </a:cubicBezTo>
                  <a:cubicBezTo>
                    <a:pt x="894" y="12176"/>
                    <a:pt x="1216" y="12947"/>
                    <a:pt x="1581" y="13672"/>
                  </a:cubicBezTo>
                  <a:cubicBezTo>
                    <a:pt x="1740" y="13994"/>
                    <a:pt x="1915" y="14306"/>
                    <a:pt x="2107" y="14609"/>
                  </a:cubicBezTo>
                  <a:cubicBezTo>
                    <a:pt x="2083" y="14754"/>
                    <a:pt x="2015" y="14896"/>
                    <a:pt x="1935" y="15023"/>
                  </a:cubicBezTo>
                  <a:cubicBezTo>
                    <a:pt x="1777" y="15250"/>
                    <a:pt x="1566" y="15426"/>
                    <a:pt x="1378" y="15621"/>
                  </a:cubicBezTo>
                  <a:cubicBezTo>
                    <a:pt x="573" y="16428"/>
                    <a:pt x="86" y="17499"/>
                    <a:pt x="9" y="18638"/>
                  </a:cubicBezTo>
                  <a:cubicBezTo>
                    <a:pt x="1" y="18780"/>
                    <a:pt x="9" y="19013"/>
                    <a:pt x="27" y="19297"/>
                  </a:cubicBezTo>
                  <a:cubicBezTo>
                    <a:pt x="172" y="19765"/>
                    <a:pt x="316" y="20237"/>
                    <a:pt x="446" y="20709"/>
                  </a:cubicBezTo>
                  <a:cubicBezTo>
                    <a:pt x="974" y="22640"/>
                    <a:pt x="1355" y="24619"/>
                    <a:pt x="1481" y="26615"/>
                  </a:cubicBezTo>
                  <a:cubicBezTo>
                    <a:pt x="1727" y="26433"/>
                    <a:pt x="1987" y="26277"/>
                    <a:pt x="2260" y="26147"/>
                  </a:cubicBezTo>
                  <a:cubicBezTo>
                    <a:pt x="3468" y="25558"/>
                    <a:pt x="4871" y="25417"/>
                    <a:pt x="6274" y="25417"/>
                  </a:cubicBezTo>
                  <a:cubicBezTo>
                    <a:pt x="6819" y="25417"/>
                    <a:pt x="7364" y="25438"/>
                    <a:pt x="7898" y="25463"/>
                  </a:cubicBezTo>
                  <a:cubicBezTo>
                    <a:pt x="11461" y="25626"/>
                    <a:pt x="15025" y="25793"/>
                    <a:pt x="18590" y="25962"/>
                  </a:cubicBezTo>
                  <a:cubicBezTo>
                    <a:pt x="17888" y="25421"/>
                    <a:pt x="17159" y="24666"/>
                    <a:pt x="17159" y="24666"/>
                  </a:cubicBezTo>
                  <a:lnTo>
                    <a:pt x="17133" y="24558"/>
                  </a:lnTo>
                  <a:cubicBezTo>
                    <a:pt x="17488" y="24481"/>
                    <a:pt x="17836" y="24377"/>
                    <a:pt x="18176" y="24247"/>
                  </a:cubicBezTo>
                  <a:cubicBezTo>
                    <a:pt x="18632" y="24074"/>
                    <a:pt x="19074" y="23844"/>
                    <a:pt x="19427" y="23507"/>
                  </a:cubicBezTo>
                  <a:cubicBezTo>
                    <a:pt x="19772" y="23165"/>
                    <a:pt x="20014" y="22698"/>
                    <a:pt x="20011" y="22215"/>
                  </a:cubicBezTo>
                  <a:cubicBezTo>
                    <a:pt x="20006" y="21734"/>
                    <a:pt x="19764" y="21266"/>
                    <a:pt x="19826" y="20791"/>
                  </a:cubicBezTo>
                  <a:cubicBezTo>
                    <a:pt x="19872" y="20449"/>
                    <a:pt x="20067" y="20150"/>
                    <a:pt x="20247" y="19855"/>
                  </a:cubicBezTo>
                  <a:cubicBezTo>
                    <a:pt x="20428" y="19555"/>
                    <a:pt x="20598" y="19225"/>
                    <a:pt x="20574" y="18880"/>
                  </a:cubicBezTo>
                  <a:cubicBezTo>
                    <a:pt x="20559" y="18665"/>
                    <a:pt x="20453" y="18466"/>
                    <a:pt x="20282" y="18334"/>
                  </a:cubicBezTo>
                  <a:lnTo>
                    <a:pt x="20277" y="18334"/>
                  </a:lnTo>
                  <a:lnTo>
                    <a:pt x="20277" y="18331"/>
                  </a:lnTo>
                  <a:cubicBezTo>
                    <a:pt x="20297" y="18316"/>
                    <a:pt x="20316" y="18293"/>
                    <a:pt x="20336" y="18274"/>
                  </a:cubicBezTo>
                  <a:cubicBezTo>
                    <a:pt x="20451" y="18139"/>
                    <a:pt x="20531" y="17959"/>
                    <a:pt x="20501" y="17782"/>
                  </a:cubicBezTo>
                  <a:cubicBezTo>
                    <a:pt x="20478" y="17641"/>
                    <a:pt x="20383" y="17514"/>
                    <a:pt x="20301" y="17391"/>
                  </a:cubicBezTo>
                  <a:cubicBezTo>
                    <a:pt x="20214" y="17264"/>
                    <a:pt x="20139" y="17129"/>
                    <a:pt x="20079" y="16989"/>
                  </a:cubicBezTo>
                  <a:cubicBezTo>
                    <a:pt x="19917" y="16659"/>
                    <a:pt x="19772" y="16160"/>
                    <a:pt x="19737" y="15795"/>
                  </a:cubicBezTo>
                  <a:cubicBezTo>
                    <a:pt x="21610" y="15721"/>
                    <a:pt x="21872" y="14456"/>
                    <a:pt x="21883" y="14151"/>
                  </a:cubicBezTo>
                  <a:cubicBezTo>
                    <a:pt x="21910" y="13645"/>
                    <a:pt x="21365" y="13339"/>
                    <a:pt x="20978" y="13012"/>
                  </a:cubicBezTo>
                  <a:cubicBezTo>
                    <a:pt x="20356" y="12498"/>
                    <a:pt x="19849" y="11773"/>
                    <a:pt x="19545" y="11016"/>
                  </a:cubicBezTo>
                  <a:cubicBezTo>
                    <a:pt x="18668" y="8810"/>
                    <a:pt x="21008" y="7237"/>
                    <a:pt x="18303" y="959"/>
                  </a:cubicBezTo>
                  <a:cubicBezTo>
                    <a:pt x="18146" y="596"/>
                    <a:pt x="17846" y="312"/>
                    <a:pt x="1759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36"/>
            <p:cNvSpPr/>
            <p:nvPr/>
          </p:nvSpPr>
          <p:spPr>
            <a:xfrm>
              <a:off x="6117770" y="2140231"/>
              <a:ext cx="502945" cy="541033"/>
            </a:xfrm>
            <a:custGeom>
              <a:avLst/>
              <a:gdLst/>
              <a:ahLst/>
              <a:cxnLst/>
              <a:rect l="l" t="t" r="r" b="b"/>
              <a:pathLst>
                <a:path w="26436" h="28438" extrusionOk="0">
                  <a:moveTo>
                    <a:pt x="9022" y="0"/>
                  </a:moveTo>
                  <a:cubicBezTo>
                    <a:pt x="7099" y="0"/>
                    <a:pt x="4982" y="159"/>
                    <a:pt x="3727" y="1589"/>
                  </a:cubicBezTo>
                  <a:cubicBezTo>
                    <a:pt x="3414" y="1950"/>
                    <a:pt x="3183" y="2356"/>
                    <a:pt x="3010" y="2788"/>
                  </a:cubicBezTo>
                  <a:cubicBezTo>
                    <a:pt x="2551" y="3925"/>
                    <a:pt x="2481" y="5260"/>
                    <a:pt x="2261" y="6494"/>
                  </a:cubicBezTo>
                  <a:cubicBezTo>
                    <a:pt x="1766" y="9252"/>
                    <a:pt x="384" y="11822"/>
                    <a:pt x="119" y="14612"/>
                  </a:cubicBezTo>
                  <a:cubicBezTo>
                    <a:pt x="0" y="15909"/>
                    <a:pt x="127" y="17218"/>
                    <a:pt x="492" y="18469"/>
                  </a:cubicBezTo>
                  <a:cubicBezTo>
                    <a:pt x="862" y="19749"/>
                    <a:pt x="1478" y="20945"/>
                    <a:pt x="2303" y="21994"/>
                  </a:cubicBezTo>
                  <a:cubicBezTo>
                    <a:pt x="4037" y="24187"/>
                    <a:pt x="7366" y="26018"/>
                    <a:pt x="8681" y="28437"/>
                  </a:cubicBezTo>
                  <a:cubicBezTo>
                    <a:pt x="9670" y="24130"/>
                    <a:pt x="9653" y="19569"/>
                    <a:pt x="9678" y="19424"/>
                  </a:cubicBezTo>
                  <a:cubicBezTo>
                    <a:pt x="9485" y="19121"/>
                    <a:pt x="9310" y="18807"/>
                    <a:pt x="9151" y="18485"/>
                  </a:cubicBezTo>
                  <a:cubicBezTo>
                    <a:pt x="8785" y="17762"/>
                    <a:pt x="8466" y="16991"/>
                    <a:pt x="8406" y="16181"/>
                  </a:cubicBezTo>
                  <a:cubicBezTo>
                    <a:pt x="8348" y="15372"/>
                    <a:pt x="8576" y="14508"/>
                    <a:pt x="9165" y="13953"/>
                  </a:cubicBezTo>
                  <a:cubicBezTo>
                    <a:pt x="9613" y="13528"/>
                    <a:pt x="10228" y="13325"/>
                    <a:pt x="10848" y="13325"/>
                  </a:cubicBezTo>
                  <a:cubicBezTo>
                    <a:pt x="11168" y="13325"/>
                    <a:pt x="11488" y="13379"/>
                    <a:pt x="11788" y="13485"/>
                  </a:cubicBezTo>
                  <a:cubicBezTo>
                    <a:pt x="12573" y="13760"/>
                    <a:pt x="13217" y="14345"/>
                    <a:pt x="13684" y="15039"/>
                  </a:cubicBezTo>
                  <a:cubicBezTo>
                    <a:pt x="13719" y="15040"/>
                    <a:pt x="13755" y="15041"/>
                    <a:pt x="13790" y="15041"/>
                  </a:cubicBezTo>
                  <a:cubicBezTo>
                    <a:pt x="14071" y="15041"/>
                    <a:pt x="14354" y="14996"/>
                    <a:pt x="14631" y="14935"/>
                  </a:cubicBezTo>
                  <a:cubicBezTo>
                    <a:pt x="16192" y="14587"/>
                    <a:pt x="17609" y="13715"/>
                    <a:pt x="18763" y="12602"/>
                  </a:cubicBezTo>
                  <a:cubicBezTo>
                    <a:pt x="19918" y="11492"/>
                    <a:pt x="20826" y="10148"/>
                    <a:pt x="21604" y="8747"/>
                  </a:cubicBezTo>
                  <a:cubicBezTo>
                    <a:pt x="22080" y="7893"/>
                    <a:pt x="22518" y="7003"/>
                    <a:pt x="23140" y="6246"/>
                  </a:cubicBezTo>
                  <a:cubicBezTo>
                    <a:pt x="23674" y="5601"/>
                    <a:pt x="24366" y="5045"/>
                    <a:pt x="25163" y="4819"/>
                  </a:cubicBezTo>
                  <a:cubicBezTo>
                    <a:pt x="25416" y="5125"/>
                    <a:pt x="25651" y="5446"/>
                    <a:pt x="25871" y="5777"/>
                  </a:cubicBezTo>
                  <a:cubicBezTo>
                    <a:pt x="26435" y="4043"/>
                    <a:pt x="25710" y="1960"/>
                    <a:pt x="24176" y="970"/>
                  </a:cubicBezTo>
                  <a:cubicBezTo>
                    <a:pt x="22850" y="111"/>
                    <a:pt x="21171" y="76"/>
                    <a:pt x="19595" y="65"/>
                  </a:cubicBezTo>
                  <a:lnTo>
                    <a:pt x="9300" y="1"/>
                  </a:lnTo>
                  <a:cubicBezTo>
                    <a:pt x="9208" y="1"/>
                    <a:pt x="9115" y="0"/>
                    <a:pt x="9022" y="0"/>
                  </a:cubicBezTo>
                  <a:close/>
                </a:path>
              </a:pathLst>
            </a:custGeom>
            <a:solidFill>
              <a:srgbClr val="2828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36"/>
            <p:cNvSpPr/>
            <p:nvPr/>
          </p:nvSpPr>
          <p:spPr>
            <a:xfrm>
              <a:off x="5949670" y="2162680"/>
              <a:ext cx="225389" cy="345323"/>
            </a:xfrm>
            <a:custGeom>
              <a:avLst/>
              <a:gdLst/>
              <a:ahLst/>
              <a:cxnLst/>
              <a:rect l="l" t="t" r="r" b="b"/>
              <a:pathLst>
                <a:path w="11847" h="18151" extrusionOk="0">
                  <a:moveTo>
                    <a:pt x="7957" y="1"/>
                  </a:moveTo>
                  <a:cubicBezTo>
                    <a:pt x="6512" y="1"/>
                    <a:pt x="4991" y="184"/>
                    <a:pt x="3870" y="1082"/>
                  </a:cubicBezTo>
                  <a:cubicBezTo>
                    <a:pt x="2837" y="1914"/>
                    <a:pt x="2315" y="3208"/>
                    <a:pt x="1806" y="4436"/>
                  </a:cubicBezTo>
                  <a:cubicBezTo>
                    <a:pt x="1107" y="6115"/>
                    <a:pt x="342" y="7811"/>
                    <a:pt x="169" y="9622"/>
                  </a:cubicBezTo>
                  <a:cubicBezTo>
                    <a:pt x="0" y="11434"/>
                    <a:pt x="542" y="13430"/>
                    <a:pt x="2018" y="14499"/>
                  </a:cubicBezTo>
                  <a:cubicBezTo>
                    <a:pt x="2701" y="14998"/>
                    <a:pt x="3537" y="15264"/>
                    <a:pt x="4171" y="15821"/>
                  </a:cubicBezTo>
                  <a:cubicBezTo>
                    <a:pt x="4801" y="16372"/>
                    <a:pt x="5186" y="17170"/>
                    <a:pt x="5855" y="17674"/>
                  </a:cubicBezTo>
                  <a:cubicBezTo>
                    <a:pt x="5978" y="17764"/>
                    <a:pt x="6108" y="17842"/>
                    <a:pt x="6245" y="17909"/>
                  </a:cubicBezTo>
                  <a:cubicBezTo>
                    <a:pt x="6589" y="18071"/>
                    <a:pt x="6970" y="18150"/>
                    <a:pt x="7352" y="18150"/>
                  </a:cubicBezTo>
                  <a:cubicBezTo>
                    <a:pt x="8096" y="18150"/>
                    <a:pt x="8843" y="17852"/>
                    <a:pt x="9328" y="17289"/>
                  </a:cubicBezTo>
                  <a:cubicBezTo>
                    <a:pt x="8963" y="16038"/>
                    <a:pt x="8836" y="14729"/>
                    <a:pt x="8955" y="13432"/>
                  </a:cubicBezTo>
                  <a:cubicBezTo>
                    <a:pt x="9220" y="10642"/>
                    <a:pt x="10602" y="8072"/>
                    <a:pt x="11097" y="5314"/>
                  </a:cubicBezTo>
                  <a:cubicBezTo>
                    <a:pt x="11317" y="4080"/>
                    <a:pt x="11387" y="2745"/>
                    <a:pt x="11846" y="1608"/>
                  </a:cubicBezTo>
                  <a:lnTo>
                    <a:pt x="11779" y="1581"/>
                  </a:lnTo>
                  <a:cubicBezTo>
                    <a:pt x="11486" y="946"/>
                    <a:pt x="10872" y="497"/>
                    <a:pt x="10207" y="272"/>
                  </a:cubicBezTo>
                  <a:cubicBezTo>
                    <a:pt x="9547" y="45"/>
                    <a:pt x="8838" y="5"/>
                    <a:pt x="8138" y="2"/>
                  </a:cubicBezTo>
                  <a:cubicBezTo>
                    <a:pt x="8077" y="1"/>
                    <a:pt x="8017" y="1"/>
                    <a:pt x="7957" y="1"/>
                  </a:cubicBezTo>
                  <a:close/>
                </a:path>
              </a:pathLst>
            </a:custGeom>
            <a:solidFill>
              <a:srgbClr val="2828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36"/>
            <p:cNvSpPr/>
            <p:nvPr/>
          </p:nvSpPr>
          <p:spPr>
            <a:xfrm>
              <a:off x="6262412" y="2393254"/>
              <a:ext cx="117194" cy="159372"/>
            </a:xfrm>
            <a:custGeom>
              <a:avLst/>
              <a:gdLst/>
              <a:ahLst/>
              <a:cxnLst/>
              <a:rect l="l" t="t" r="r" b="b"/>
              <a:pathLst>
                <a:path w="6160" h="8377" extrusionOk="0">
                  <a:moveTo>
                    <a:pt x="3031" y="1"/>
                  </a:moveTo>
                  <a:cubicBezTo>
                    <a:pt x="994" y="1"/>
                    <a:pt x="0" y="2235"/>
                    <a:pt x="935" y="4440"/>
                  </a:cubicBezTo>
                  <a:cubicBezTo>
                    <a:pt x="1513" y="5908"/>
                    <a:pt x="3074" y="8377"/>
                    <a:pt x="4787" y="8377"/>
                  </a:cubicBezTo>
                  <a:cubicBezTo>
                    <a:pt x="5239" y="8377"/>
                    <a:pt x="5701" y="8205"/>
                    <a:pt x="6159" y="7798"/>
                  </a:cubicBezTo>
                  <a:lnTo>
                    <a:pt x="6159" y="7798"/>
                  </a:lnTo>
                  <a:cubicBezTo>
                    <a:pt x="5827" y="8084"/>
                    <a:pt x="5446" y="8205"/>
                    <a:pt x="5060" y="8205"/>
                  </a:cubicBezTo>
                  <a:cubicBezTo>
                    <a:pt x="4340" y="8205"/>
                    <a:pt x="3603" y="7786"/>
                    <a:pt x="3131" y="7231"/>
                  </a:cubicBezTo>
                  <a:cubicBezTo>
                    <a:pt x="2049" y="5947"/>
                    <a:pt x="1048" y="4353"/>
                    <a:pt x="975" y="2639"/>
                  </a:cubicBezTo>
                  <a:cubicBezTo>
                    <a:pt x="1018" y="958"/>
                    <a:pt x="1992" y="176"/>
                    <a:pt x="3335" y="176"/>
                  </a:cubicBezTo>
                  <a:cubicBezTo>
                    <a:pt x="3709" y="176"/>
                    <a:pt x="4113" y="237"/>
                    <a:pt x="4533" y="356"/>
                  </a:cubicBezTo>
                  <a:cubicBezTo>
                    <a:pt x="3988" y="111"/>
                    <a:pt x="3484" y="1"/>
                    <a:pt x="303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36"/>
            <p:cNvSpPr/>
            <p:nvPr/>
          </p:nvSpPr>
          <p:spPr>
            <a:xfrm>
              <a:off x="6298425" y="2416692"/>
              <a:ext cx="58578" cy="112381"/>
            </a:xfrm>
            <a:custGeom>
              <a:avLst/>
              <a:gdLst/>
              <a:ahLst/>
              <a:cxnLst/>
              <a:rect l="l" t="t" r="r" b="b"/>
              <a:pathLst>
                <a:path w="3079" h="5907" extrusionOk="0">
                  <a:moveTo>
                    <a:pt x="925" y="0"/>
                  </a:moveTo>
                  <a:cubicBezTo>
                    <a:pt x="874" y="0"/>
                    <a:pt x="823" y="3"/>
                    <a:pt x="771" y="10"/>
                  </a:cubicBezTo>
                  <a:cubicBezTo>
                    <a:pt x="322" y="73"/>
                    <a:pt x="1" y="550"/>
                    <a:pt x="161" y="902"/>
                  </a:cubicBezTo>
                  <a:cubicBezTo>
                    <a:pt x="203" y="582"/>
                    <a:pt x="474" y="409"/>
                    <a:pt x="707" y="409"/>
                  </a:cubicBezTo>
                  <a:cubicBezTo>
                    <a:pt x="738" y="409"/>
                    <a:pt x="767" y="412"/>
                    <a:pt x="796" y="418"/>
                  </a:cubicBezTo>
                  <a:cubicBezTo>
                    <a:pt x="1618" y="560"/>
                    <a:pt x="2222" y="2229"/>
                    <a:pt x="1830" y="2858"/>
                  </a:cubicBezTo>
                  <a:cubicBezTo>
                    <a:pt x="1531" y="3321"/>
                    <a:pt x="1248" y="3975"/>
                    <a:pt x="1401" y="4547"/>
                  </a:cubicBezTo>
                  <a:cubicBezTo>
                    <a:pt x="1527" y="5290"/>
                    <a:pt x="2216" y="5906"/>
                    <a:pt x="2947" y="5906"/>
                  </a:cubicBezTo>
                  <a:cubicBezTo>
                    <a:pt x="2991" y="5906"/>
                    <a:pt x="3035" y="5904"/>
                    <a:pt x="3079" y="5899"/>
                  </a:cubicBezTo>
                  <a:cubicBezTo>
                    <a:pt x="2420" y="5613"/>
                    <a:pt x="2048" y="5024"/>
                    <a:pt x="2050" y="4467"/>
                  </a:cubicBezTo>
                  <a:cubicBezTo>
                    <a:pt x="2012" y="3745"/>
                    <a:pt x="2699" y="3340"/>
                    <a:pt x="2777" y="2629"/>
                  </a:cubicBezTo>
                  <a:cubicBezTo>
                    <a:pt x="2914" y="1585"/>
                    <a:pt x="2079" y="0"/>
                    <a:pt x="9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36"/>
            <p:cNvSpPr/>
            <p:nvPr/>
          </p:nvSpPr>
          <p:spPr>
            <a:xfrm>
              <a:off x="6312009" y="2598450"/>
              <a:ext cx="284195" cy="110764"/>
            </a:xfrm>
            <a:custGeom>
              <a:avLst/>
              <a:gdLst/>
              <a:ahLst/>
              <a:cxnLst/>
              <a:rect l="l" t="t" r="r" b="b"/>
              <a:pathLst>
                <a:path w="14938" h="5822" extrusionOk="0">
                  <a:moveTo>
                    <a:pt x="0" y="1"/>
                  </a:moveTo>
                  <a:cubicBezTo>
                    <a:pt x="2322" y="3630"/>
                    <a:pt x="6581" y="5822"/>
                    <a:pt x="10863" y="5822"/>
                  </a:cubicBezTo>
                  <a:cubicBezTo>
                    <a:pt x="11542" y="5822"/>
                    <a:pt x="12221" y="5767"/>
                    <a:pt x="12893" y="5653"/>
                  </a:cubicBezTo>
                  <a:cubicBezTo>
                    <a:pt x="13589" y="5532"/>
                    <a:pt x="14276" y="5373"/>
                    <a:pt x="14938" y="5135"/>
                  </a:cubicBezTo>
                  <a:lnTo>
                    <a:pt x="14938" y="5135"/>
                  </a:lnTo>
                  <a:cubicBezTo>
                    <a:pt x="14251" y="5280"/>
                    <a:pt x="13562" y="5398"/>
                    <a:pt x="12867" y="5450"/>
                  </a:cubicBezTo>
                  <a:cubicBezTo>
                    <a:pt x="12410" y="5495"/>
                    <a:pt x="11953" y="5518"/>
                    <a:pt x="11497" y="5518"/>
                  </a:cubicBezTo>
                  <a:cubicBezTo>
                    <a:pt x="7091" y="5518"/>
                    <a:pt x="2785" y="3438"/>
                    <a:pt x="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36"/>
            <p:cNvSpPr/>
            <p:nvPr/>
          </p:nvSpPr>
          <p:spPr>
            <a:xfrm>
              <a:off x="6585332" y="2507628"/>
              <a:ext cx="17522" cy="29070"/>
            </a:xfrm>
            <a:custGeom>
              <a:avLst/>
              <a:gdLst/>
              <a:ahLst/>
              <a:cxnLst/>
              <a:rect l="l" t="t" r="r" b="b"/>
              <a:pathLst>
                <a:path w="921" h="1528" extrusionOk="0">
                  <a:moveTo>
                    <a:pt x="669" y="0"/>
                  </a:moveTo>
                  <a:cubicBezTo>
                    <a:pt x="0" y="301"/>
                    <a:pt x="294" y="1363"/>
                    <a:pt x="921" y="1528"/>
                  </a:cubicBezTo>
                  <a:cubicBezTo>
                    <a:pt x="801" y="924"/>
                    <a:pt x="591" y="594"/>
                    <a:pt x="669" y="0"/>
                  </a:cubicBezTo>
                  <a:close/>
                </a:path>
              </a:pathLst>
            </a:custGeom>
            <a:solidFill>
              <a:srgbClr val="E082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36"/>
            <p:cNvSpPr/>
            <p:nvPr/>
          </p:nvSpPr>
          <p:spPr>
            <a:xfrm>
              <a:off x="6192155" y="2164487"/>
              <a:ext cx="392124" cy="414650"/>
            </a:xfrm>
            <a:custGeom>
              <a:avLst/>
              <a:gdLst/>
              <a:ahLst/>
              <a:cxnLst/>
              <a:rect l="l" t="t" r="r" b="b"/>
              <a:pathLst>
                <a:path w="20611" h="21795" extrusionOk="0">
                  <a:moveTo>
                    <a:pt x="20609" y="0"/>
                  </a:moveTo>
                  <a:cubicBezTo>
                    <a:pt x="20452" y="1421"/>
                    <a:pt x="19387" y="2536"/>
                    <a:pt x="18178" y="3192"/>
                  </a:cubicBezTo>
                  <a:cubicBezTo>
                    <a:pt x="15670" y="4546"/>
                    <a:pt x="12618" y="4055"/>
                    <a:pt x="10062" y="5376"/>
                  </a:cubicBezTo>
                  <a:cubicBezTo>
                    <a:pt x="9092" y="5853"/>
                    <a:pt x="8195" y="6603"/>
                    <a:pt x="7714" y="7597"/>
                  </a:cubicBezTo>
                  <a:cubicBezTo>
                    <a:pt x="7249" y="8528"/>
                    <a:pt x="7151" y="9672"/>
                    <a:pt x="6569" y="10499"/>
                  </a:cubicBezTo>
                  <a:cubicBezTo>
                    <a:pt x="5742" y="11643"/>
                    <a:pt x="4183" y="11778"/>
                    <a:pt x="2999" y="12470"/>
                  </a:cubicBezTo>
                  <a:cubicBezTo>
                    <a:pt x="786" y="13617"/>
                    <a:pt x="1463" y="16392"/>
                    <a:pt x="1713" y="18378"/>
                  </a:cubicBezTo>
                  <a:cubicBezTo>
                    <a:pt x="1876" y="19705"/>
                    <a:pt x="1435" y="21382"/>
                    <a:pt x="0" y="21794"/>
                  </a:cubicBezTo>
                  <a:cubicBezTo>
                    <a:pt x="1490" y="21476"/>
                    <a:pt x="2028" y="19717"/>
                    <a:pt x="1918" y="18364"/>
                  </a:cubicBezTo>
                  <a:cubicBezTo>
                    <a:pt x="1770" y="16457"/>
                    <a:pt x="1091" y="13867"/>
                    <a:pt x="3179" y="12785"/>
                  </a:cubicBezTo>
                  <a:cubicBezTo>
                    <a:pt x="4391" y="12106"/>
                    <a:pt x="6002" y="11964"/>
                    <a:pt x="6896" y="10732"/>
                  </a:cubicBezTo>
                  <a:cubicBezTo>
                    <a:pt x="7339" y="10114"/>
                    <a:pt x="7521" y="9395"/>
                    <a:pt x="7729" y="8736"/>
                  </a:cubicBezTo>
                  <a:cubicBezTo>
                    <a:pt x="8063" y="7370"/>
                    <a:pt x="8985" y="6322"/>
                    <a:pt x="10236" y="5716"/>
                  </a:cubicBezTo>
                  <a:cubicBezTo>
                    <a:pt x="12729" y="4424"/>
                    <a:pt x="15812" y="4811"/>
                    <a:pt x="18281" y="3368"/>
                  </a:cubicBezTo>
                  <a:cubicBezTo>
                    <a:pt x="19480" y="2648"/>
                    <a:pt x="20546" y="1451"/>
                    <a:pt x="20611" y="0"/>
                  </a:cubicBezTo>
                  <a:close/>
                </a:path>
              </a:pathLst>
            </a:custGeom>
            <a:solidFill>
              <a:srgbClr val="4040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36"/>
            <p:cNvSpPr/>
            <p:nvPr/>
          </p:nvSpPr>
          <p:spPr>
            <a:xfrm>
              <a:off x="6128100" y="2155812"/>
              <a:ext cx="428843" cy="319905"/>
            </a:xfrm>
            <a:custGeom>
              <a:avLst/>
              <a:gdLst/>
              <a:ahLst/>
              <a:cxnLst/>
              <a:rect l="l" t="t" r="r" b="b"/>
              <a:pathLst>
                <a:path w="22541" h="16815" extrusionOk="0">
                  <a:moveTo>
                    <a:pt x="22540" y="1"/>
                  </a:moveTo>
                  <a:lnTo>
                    <a:pt x="22540" y="1"/>
                  </a:lnTo>
                  <a:cubicBezTo>
                    <a:pt x="21480" y="1522"/>
                    <a:pt x="19773" y="1893"/>
                    <a:pt x="18025" y="1893"/>
                  </a:cubicBezTo>
                  <a:cubicBezTo>
                    <a:pt x="17106" y="1893"/>
                    <a:pt x="16177" y="1790"/>
                    <a:pt x="15323" y="1698"/>
                  </a:cubicBezTo>
                  <a:cubicBezTo>
                    <a:pt x="14887" y="1642"/>
                    <a:pt x="14438" y="1611"/>
                    <a:pt x="13989" y="1611"/>
                  </a:cubicBezTo>
                  <a:cubicBezTo>
                    <a:pt x="11680" y="1611"/>
                    <a:pt x="9355" y="2433"/>
                    <a:pt x="8605" y="4895"/>
                  </a:cubicBezTo>
                  <a:cubicBezTo>
                    <a:pt x="8160" y="6164"/>
                    <a:pt x="8015" y="7488"/>
                    <a:pt x="7460" y="8640"/>
                  </a:cubicBezTo>
                  <a:cubicBezTo>
                    <a:pt x="6919" y="9787"/>
                    <a:pt x="5909" y="10695"/>
                    <a:pt x="4723" y="11155"/>
                  </a:cubicBezTo>
                  <a:cubicBezTo>
                    <a:pt x="3021" y="11675"/>
                    <a:pt x="2499" y="12145"/>
                    <a:pt x="2349" y="14005"/>
                  </a:cubicBezTo>
                  <a:cubicBezTo>
                    <a:pt x="2237" y="15292"/>
                    <a:pt x="1271" y="16446"/>
                    <a:pt x="1" y="16814"/>
                  </a:cubicBezTo>
                  <a:cubicBezTo>
                    <a:pt x="1298" y="16543"/>
                    <a:pt x="2365" y="15380"/>
                    <a:pt x="2552" y="14038"/>
                  </a:cubicBezTo>
                  <a:cubicBezTo>
                    <a:pt x="2764" y="12275"/>
                    <a:pt x="3156" y="11925"/>
                    <a:pt x="4835" y="11457"/>
                  </a:cubicBezTo>
                  <a:cubicBezTo>
                    <a:pt x="6121" y="11015"/>
                    <a:pt x="7206" y="10031"/>
                    <a:pt x="7801" y="8807"/>
                  </a:cubicBezTo>
                  <a:cubicBezTo>
                    <a:pt x="8403" y="7580"/>
                    <a:pt x="8562" y="6239"/>
                    <a:pt x="8999" y="5035"/>
                  </a:cubicBezTo>
                  <a:cubicBezTo>
                    <a:pt x="9684" y="2662"/>
                    <a:pt x="11952" y="1963"/>
                    <a:pt x="14176" y="1963"/>
                  </a:cubicBezTo>
                  <a:cubicBezTo>
                    <a:pt x="14554" y="1963"/>
                    <a:pt x="14931" y="1983"/>
                    <a:pt x="15298" y="2019"/>
                  </a:cubicBezTo>
                  <a:cubicBezTo>
                    <a:pt x="16007" y="2079"/>
                    <a:pt x="16783" y="2141"/>
                    <a:pt x="17563" y="2141"/>
                  </a:cubicBezTo>
                  <a:cubicBezTo>
                    <a:pt x="19508" y="2141"/>
                    <a:pt x="21485" y="1756"/>
                    <a:pt x="22540" y="1"/>
                  </a:cubicBezTo>
                  <a:close/>
                </a:path>
              </a:pathLst>
            </a:custGeom>
            <a:solidFill>
              <a:srgbClr val="4040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36"/>
            <p:cNvSpPr/>
            <p:nvPr/>
          </p:nvSpPr>
          <p:spPr>
            <a:xfrm>
              <a:off x="6052040" y="2197666"/>
              <a:ext cx="122064" cy="291558"/>
            </a:xfrm>
            <a:custGeom>
              <a:avLst/>
              <a:gdLst/>
              <a:ahLst/>
              <a:cxnLst/>
              <a:rect l="l" t="t" r="r" b="b"/>
              <a:pathLst>
                <a:path w="6416" h="15325" extrusionOk="0">
                  <a:moveTo>
                    <a:pt x="6347" y="0"/>
                  </a:moveTo>
                  <a:cubicBezTo>
                    <a:pt x="6320" y="682"/>
                    <a:pt x="6255" y="1361"/>
                    <a:pt x="6105" y="2021"/>
                  </a:cubicBezTo>
                  <a:cubicBezTo>
                    <a:pt x="4826" y="7664"/>
                    <a:pt x="0" y="8780"/>
                    <a:pt x="3935" y="15325"/>
                  </a:cubicBezTo>
                  <a:cubicBezTo>
                    <a:pt x="635" y="8391"/>
                    <a:pt x="5353" y="7978"/>
                    <a:pt x="6307" y="2056"/>
                  </a:cubicBezTo>
                  <a:cubicBezTo>
                    <a:pt x="6392" y="1373"/>
                    <a:pt x="6415" y="681"/>
                    <a:pt x="6347" y="0"/>
                  </a:cubicBezTo>
                  <a:close/>
                </a:path>
              </a:pathLst>
            </a:custGeom>
            <a:solidFill>
              <a:srgbClr val="4040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36"/>
            <p:cNvSpPr/>
            <p:nvPr/>
          </p:nvSpPr>
          <p:spPr>
            <a:xfrm>
              <a:off x="5966412" y="2190646"/>
              <a:ext cx="211197" cy="256267"/>
            </a:xfrm>
            <a:custGeom>
              <a:avLst/>
              <a:gdLst/>
              <a:ahLst/>
              <a:cxnLst/>
              <a:rect l="l" t="t" r="r" b="b"/>
              <a:pathLst>
                <a:path w="11101" h="13470" extrusionOk="0">
                  <a:moveTo>
                    <a:pt x="10828" y="0"/>
                  </a:moveTo>
                  <a:cubicBezTo>
                    <a:pt x="10773" y="0"/>
                    <a:pt x="10718" y="23"/>
                    <a:pt x="10678" y="78"/>
                  </a:cubicBezTo>
                  <a:cubicBezTo>
                    <a:pt x="7803" y="3709"/>
                    <a:pt x="708" y="3356"/>
                    <a:pt x="1" y="8800"/>
                  </a:cubicBezTo>
                  <a:cubicBezTo>
                    <a:pt x="957" y="4003"/>
                    <a:pt x="6667" y="4011"/>
                    <a:pt x="9961" y="1371"/>
                  </a:cubicBezTo>
                  <a:lnTo>
                    <a:pt x="9961" y="1371"/>
                  </a:lnTo>
                  <a:cubicBezTo>
                    <a:pt x="9508" y="2080"/>
                    <a:pt x="8977" y="2746"/>
                    <a:pt x="8408" y="3377"/>
                  </a:cubicBezTo>
                  <a:cubicBezTo>
                    <a:pt x="5989" y="6084"/>
                    <a:pt x="1760" y="9396"/>
                    <a:pt x="2500" y="13469"/>
                  </a:cubicBezTo>
                  <a:cubicBezTo>
                    <a:pt x="2018" y="7918"/>
                    <a:pt x="9047" y="4948"/>
                    <a:pt x="11026" y="289"/>
                  </a:cubicBezTo>
                  <a:cubicBezTo>
                    <a:pt x="11101" y="139"/>
                    <a:pt x="10964" y="0"/>
                    <a:pt x="10828" y="0"/>
                  </a:cubicBezTo>
                  <a:close/>
                </a:path>
              </a:pathLst>
            </a:custGeom>
            <a:solidFill>
              <a:srgbClr val="4040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36"/>
            <p:cNvSpPr/>
            <p:nvPr/>
          </p:nvSpPr>
          <p:spPr>
            <a:xfrm>
              <a:off x="6588148" y="2562494"/>
              <a:ext cx="64228" cy="31734"/>
            </a:xfrm>
            <a:custGeom>
              <a:avLst/>
              <a:gdLst/>
              <a:ahLst/>
              <a:cxnLst/>
              <a:rect l="l" t="t" r="r" b="b"/>
              <a:pathLst>
                <a:path w="3376" h="1668" extrusionOk="0">
                  <a:moveTo>
                    <a:pt x="3120" y="1"/>
                  </a:moveTo>
                  <a:cubicBezTo>
                    <a:pt x="2849" y="1"/>
                    <a:pt x="726" y="1198"/>
                    <a:pt x="1" y="1665"/>
                  </a:cubicBezTo>
                  <a:cubicBezTo>
                    <a:pt x="55" y="1667"/>
                    <a:pt x="109" y="1668"/>
                    <a:pt x="163" y="1668"/>
                  </a:cubicBezTo>
                  <a:cubicBezTo>
                    <a:pt x="1009" y="1668"/>
                    <a:pt x="1848" y="1496"/>
                    <a:pt x="2627" y="1162"/>
                  </a:cubicBezTo>
                  <a:cubicBezTo>
                    <a:pt x="2791" y="1092"/>
                    <a:pt x="2954" y="1013"/>
                    <a:pt x="3122" y="957"/>
                  </a:cubicBezTo>
                  <a:lnTo>
                    <a:pt x="3122" y="952"/>
                  </a:lnTo>
                  <a:cubicBezTo>
                    <a:pt x="3142" y="937"/>
                    <a:pt x="3161" y="913"/>
                    <a:pt x="3182" y="893"/>
                  </a:cubicBezTo>
                  <a:cubicBezTo>
                    <a:pt x="3298" y="758"/>
                    <a:pt x="3376" y="578"/>
                    <a:pt x="3348" y="405"/>
                  </a:cubicBezTo>
                  <a:cubicBezTo>
                    <a:pt x="3321" y="258"/>
                    <a:pt x="3228" y="133"/>
                    <a:pt x="3146" y="10"/>
                  </a:cubicBezTo>
                  <a:cubicBezTo>
                    <a:pt x="3142" y="4"/>
                    <a:pt x="3133" y="1"/>
                    <a:pt x="312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36"/>
            <p:cNvSpPr/>
            <p:nvPr/>
          </p:nvSpPr>
          <p:spPr>
            <a:xfrm>
              <a:off x="6611947" y="2524027"/>
              <a:ext cx="13850" cy="12043"/>
            </a:xfrm>
            <a:custGeom>
              <a:avLst/>
              <a:gdLst/>
              <a:ahLst/>
              <a:cxnLst/>
              <a:rect l="l" t="t" r="r" b="b"/>
              <a:pathLst>
                <a:path w="728" h="633" extrusionOk="0">
                  <a:moveTo>
                    <a:pt x="389" y="1"/>
                  </a:moveTo>
                  <a:cubicBezTo>
                    <a:pt x="341" y="6"/>
                    <a:pt x="294" y="22"/>
                    <a:pt x="256" y="51"/>
                  </a:cubicBezTo>
                  <a:lnTo>
                    <a:pt x="124" y="124"/>
                  </a:lnTo>
                  <a:cubicBezTo>
                    <a:pt x="92" y="146"/>
                    <a:pt x="66" y="174"/>
                    <a:pt x="49" y="207"/>
                  </a:cubicBezTo>
                  <a:cubicBezTo>
                    <a:pt x="27" y="237"/>
                    <a:pt x="12" y="272"/>
                    <a:pt x="7" y="309"/>
                  </a:cubicBezTo>
                  <a:cubicBezTo>
                    <a:pt x="1" y="344"/>
                    <a:pt x="2" y="381"/>
                    <a:pt x="12" y="416"/>
                  </a:cubicBezTo>
                  <a:cubicBezTo>
                    <a:pt x="17" y="451"/>
                    <a:pt x="32" y="486"/>
                    <a:pt x="54" y="514"/>
                  </a:cubicBezTo>
                  <a:lnTo>
                    <a:pt x="106" y="569"/>
                  </a:lnTo>
                  <a:cubicBezTo>
                    <a:pt x="144" y="601"/>
                    <a:pt x="189" y="623"/>
                    <a:pt x="239" y="629"/>
                  </a:cubicBezTo>
                  <a:lnTo>
                    <a:pt x="309" y="633"/>
                  </a:lnTo>
                  <a:cubicBezTo>
                    <a:pt x="357" y="628"/>
                    <a:pt x="404" y="611"/>
                    <a:pt x="444" y="583"/>
                  </a:cubicBezTo>
                  <a:lnTo>
                    <a:pt x="574" y="509"/>
                  </a:lnTo>
                  <a:cubicBezTo>
                    <a:pt x="696" y="417"/>
                    <a:pt x="728" y="247"/>
                    <a:pt x="644" y="121"/>
                  </a:cubicBezTo>
                  <a:lnTo>
                    <a:pt x="644" y="119"/>
                  </a:lnTo>
                  <a:lnTo>
                    <a:pt x="592" y="62"/>
                  </a:lnTo>
                  <a:cubicBezTo>
                    <a:pt x="554" y="31"/>
                    <a:pt x="509" y="11"/>
                    <a:pt x="459" y="2"/>
                  </a:cubicBezTo>
                  <a:lnTo>
                    <a:pt x="38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36"/>
            <p:cNvSpPr/>
            <p:nvPr/>
          </p:nvSpPr>
          <p:spPr>
            <a:xfrm>
              <a:off x="6515436" y="2366849"/>
              <a:ext cx="80419" cy="46174"/>
            </a:xfrm>
            <a:custGeom>
              <a:avLst/>
              <a:gdLst/>
              <a:ahLst/>
              <a:cxnLst/>
              <a:rect l="l" t="t" r="r" b="b"/>
              <a:pathLst>
                <a:path w="4227" h="2427" extrusionOk="0">
                  <a:moveTo>
                    <a:pt x="2884" y="0"/>
                  </a:moveTo>
                  <a:cubicBezTo>
                    <a:pt x="2443" y="0"/>
                    <a:pt x="2061" y="275"/>
                    <a:pt x="1702" y="484"/>
                  </a:cubicBezTo>
                  <a:cubicBezTo>
                    <a:pt x="956" y="912"/>
                    <a:pt x="336" y="1574"/>
                    <a:pt x="1" y="2351"/>
                  </a:cubicBezTo>
                  <a:lnTo>
                    <a:pt x="101" y="2426"/>
                  </a:lnTo>
                  <a:cubicBezTo>
                    <a:pt x="691" y="1933"/>
                    <a:pt x="1375" y="1599"/>
                    <a:pt x="2097" y="1409"/>
                  </a:cubicBezTo>
                  <a:cubicBezTo>
                    <a:pt x="2449" y="1316"/>
                    <a:pt x="2814" y="1387"/>
                    <a:pt x="3129" y="1244"/>
                  </a:cubicBezTo>
                  <a:cubicBezTo>
                    <a:pt x="3458" y="1112"/>
                    <a:pt x="3785" y="966"/>
                    <a:pt x="4211" y="669"/>
                  </a:cubicBezTo>
                  <a:lnTo>
                    <a:pt x="4226" y="544"/>
                  </a:lnTo>
                  <a:cubicBezTo>
                    <a:pt x="3870" y="149"/>
                    <a:pt x="3398" y="15"/>
                    <a:pt x="2944" y="2"/>
                  </a:cubicBezTo>
                  <a:cubicBezTo>
                    <a:pt x="2924" y="1"/>
                    <a:pt x="2904" y="0"/>
                    <a:pt x="2884" y="0"/>
                  </a:cubicBezTo>
                  <a:close/>
                </a:path>
              </a:pathLst>
            </a:custGeom>
            <a:solidFill>
              <a:srgbClr val="2828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36"/>
            <p:cNvSpPr/>
            <p:nvPr/>
          </p:nvSpPr>
          <p:spPr>
            <a:xfrm>
              <a:off x="6526680" y="2408131"/>
              <a:ext cx="70944" cy="27339"/>
            </a:xfrm>
            <a:custGeom>
              <a:avLst/>
              <a:gdLst/>
              <a:ahLst/>
              <a:cxnLst/>
              <a:rect l="l" t="t" r="r" b="b"/>
              <a:pathLst>
                <a:path w="3729" h="1437" extrusionOk="0">
                  <a:moveTo>
                    <a:pt x="2605" y="0"/>
                  </a:moveTo>
                  <a:cubicBezTo>
                    <a:pt x="2296" y="0"/>
                    <a:pt x="1981" y="80"/>
                    <a:pt x="1694" y="215"/>
                  </a:cubicBezTo>
                  <a:cubicBezTo>
                    <a:pt x="1039" y="443"/>
                    <a:pt x="440" y="845"/>
                    <a:pt x="0" y="1372"/>
                  </a:cubicBezTo>
                  <a:lnTo>
                    <a:pt x="54" y="1437"/>
                  </a:lnTo>
                  <a:cubicBezTo>
                    <a:pt x="611" y="1135"/>
                    <a:pt x="1221" y="942"/>
                    <a:pt x="1851" y="867"/>
                  </a:cubicBezTo>
                  <a:cubicBezTo>
                    <a:pt x="1903" y="867"/>
                    <a:pt x="1953" y="867"/>
                    <a:pt x="2003" y="867"/>
                  </a:cubicBezTo>
                  <a:cubicBezTo>
                    <a:pt x="2609" y="867"/>
                    <a:pt x="3086" y="831"/>
                    <a:pt x="3710" y="556"/>
                  </a:cubicBezTo>
                  <a:lnTo>
                    <a:pt x="3729" y="473"/>
                  </a:lnTo>
                  <a:cubicBezTo>
                    <a:pt x="3415" y="140"/>
                    <a:pt x="3015" y="0"/>
                    <a:pt x="2605" y="0"/>
                  </a:cubicBezTo>
                  <a:close/>
                </a:path>
              </a:pathLst>
            </a:custGeom>
            <a:solidFill>
              <a:srgbClr val="2828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36"/>
            <p:cNvSpPr/>
            <p:nvPr/>
          </p:nvSpPr>
          <p:spPr>
            <a:xfrm>
              <a:off x="6563949" y="2415988"/>
              <a:ext cx="28385" cy="28366"/>
            </a:xfrm>
            <a:custGeom>
              <a:avLst/>
              <a:gdLst/>
              <a:ahLst/>
              <a:cxnLst/>
              <a:rect l="l" t="t" r="r" b="b"/>
              <a:pathLst>
                <a:path w="1492" h="1491" extrusionOk="0">
                  <a:moveTo>
                    <a:pt x="746" y="0"/>
                  </a:moveTo>
                  <a:cubicBezTo>
                    <a:pt x="334" y="0"/>
                    <a:pt x="1" y="334"/>
                    <a:pt x="1" y="745"/>
                  </a:cubicBezTo>
                  <a:cubicBezTo>
                    <a:pt x="1" y="1157"/>
                    <a:pt x="334" y="1491"/>
                    <a:pt x="746" y="1491"/>
                  </a:cubicBezTo>
                  <a:cubicBezTo>
                    <a:pt x="1158" y="1491"/>
                    <a:pt x="1491" y="1157"/>
                    <a:pt x="1491" y="745"/>
                  </a:cubicBezTo>
                  <a:cubicBezTo>
                    <a:pt x="1491" y="334"/>
                    <a:pt x="1158" y="0"/>
                    <a:pt x="746" y="0"/>
                  </a:cubicBezTo>
                  <a:close/>
                </a:path>
              </a:pathLst>
            </a:custGeom>
            <a:solidFill>
              <a:srgbClr val="2828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36"/>
            <p:cNvSpPr/>
            <p:nvPr/>
          </p:nvSpPr>
          <p:spPr>
            <a:xfrm>
              <a:off x="8068112" y="2441138"/>
              <a:ext cx="447487" cy="553494"/>
            </a:xfrm>
            <a:custGeom>
              <a:avLst/>
              <a:gdLst/>
              <a:ahLst/>
              <a:cxnLst/>
              <a:rect l="l" t="t" r="r" b="b"/>
              <a:pathLst>
                <a:path w="23521" h="29093" extrusionOk="0">
                  <a:moveTo>
                    <a:pt x="21222" y="0"/>
                  </a:moveTo>
                  <a:cubicBezTo>
                    <a:pt x="16702" y="2418"/>
                    <a:pt x="11626" y="3779"/>
                    <a:pt x="6507" y="3956"/>
                  </a:cubicBezTo>
                  <a:cubicBezTo>
                    <a:pt x="7437" y="8028"/>
                    <a:pt x="8368" y="12098"/>
                    <a:pt x="9300" y="16170"/>
                  </a:cubicBezTo>
                  <a:cubicBezTo>
                    <a:pt x="9006" y="16224"/>
                    <a:pt x="8709" y="16285"/>
                    <a:pt x="8414" y="16350"/>
                  </a:cubicBezTo>
                  <a:cubicBezTo>
                    <a:pt x="5603" y="16967"/>
                    <a:pt x="2843" y="17846"/>
                    <a:pt x="0" y="18253"/>
                  </a:cubicBezTo>
                  <a:cubicBezTo>
                    <a:pt x="986" y="21478"/>
                    <a:pt x="1277" y="24876"/>
                    <a:pt x="856" y="28221"/>
                  </a:cubicBezTo>
                  <a:cubicBezTo>
                    <a:pt x="3723" y="28802"/>
                    <a:pt x="6638" y="29093"/>
                    <a:pt x="9557" y="29093"/>
                  </a:cubicBezTo>
                  <a:cubicBezTo>
                    <a:pt x="10830" y="29093"/>
                    <a:pt x="12104" y="29037"/>
                    <a:pt x="13375" y="28927"/>
                  </a:cubicBezTo>
                  <a:cubicBezTo>
                    <a:pt x="13652" y="28905"/>
                    <a:pt x="13924" y="28882"/>
                    <a:pt x="14201" y="28850"/>
                  </a:cubicBezTo>
                  <a:cubicBezTo>
                    <a:pt x="15755" y="28685"/>
                    <a:pt x="17312" y="28431"/>
                    <a:pt x="18754" y="27838"/>
                  </a:cubicBezTo>
                  <a:cubicBezTo>
                    <a:pt x="20199" y="27239"/>
                    <a:pt x="21526" y="26269"/>
                    <a:pt x="22316" y="24921"/>
                  </a:cubicBezTo>
                  <a:cubicBezTo>
                    <a:pt x="23520" y="22865"/>
                    <a:pt x="23313" y="20311"/>
                    <a:pt x="23072" y="17939"/>
                  </a:cubicBezTo>
                  <a:cubicBezTo>
                    <a:pt x="22456" y="11958"/>
                    <a:pt x="21841" y="5978"/>
                    <a:pt x="212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36"/>
            <p:cNvSpPr/>
            <p:nvPr/>
          </p:nvSpPr>
          <p:spPr>
            <a:xfrm>
              <a:off x="8077491" y="2741703"/>
              <a:ext cx="294773" cy="44766"/>
            </a:xfrm>
            <a:custGeom>
              <a:avLst/>
              <a:gdLst/>
              <a:ahLst/>
              <a:cxnLst/>
              <a:rect l="l" t="t" r="r" b="b"/>
              <a:pathLst>
                <a:path w="15494" h="2353" extrusionOk="0">
                  <a:moveTo>
                    <a:pt x="10836" y="0"/>
                  </a:moveTo>
                  <a:cubicBezTo>
                    <a:pt x="7860" y="0"/>
                    <a:pt x="4746" y="1200"/>
                    <a:pt x="1943" y="1929"/>
                  </a:cubicBezTo>
                  <a:cubicBezTo>
                    <a:pt x="1305" y="2102"/>
                    <a:pt x="656" y="2234"/>
                    <a:pt x="1" y="2352"/>
                  </a:cubicBezTo>
                  <a:cubicBezTo>
                    <a:pt x="666" y="2329"/>
                    <a:pt x="1328" y="2235"/>
                    <a:pt x="1987" y="2130"/>
                  </a:cubicBezTo>
                  <a:cubicBezTo>
                    <a:pt x="5003" y="1579"/>
                    <a:pt x="8183" y="357"/>
                    <a:pt x="11275" y="357"/>
                  </a:cubicBezTo>
                  <a:cubicBezTo>
                    <a:pt x="12708" y="357"/>
                    <a:pt x="14122" y="620"/>
                    <a:pt x="15493" y="1332"/>
                  </a:cubicBezTo>
                  <a:cubicBezTo>
                    <a:pt x="14030" y="355"/>
                    <a:pt x="12453" y="0"/>
                    <a:pt x="108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36"/>
            <p:cNvSpPr/>
            <p:nvPr/>
          </p:nvSpPr>
          <p:spPr>
            <a:xfrm>
              <a:off x="8083674" y="2264498"/>
              <a:ext cx="332652" cy="257941"/>
            </a:xfrm>
            <a:custGeom>
              <a:avLst/>
              <a:gdLst/>
              <a:ahLst/>
              <a:cxnLst/>
              <a:rect l="l" t="t" r="r" b="b"/>
              <a:pathLst>
                <a:path w="17485" h="13558" extrusionOk="0">
                  <a:moveTo>
                    <a:pt x="1" y="1"/>
                  </a:moveTo>
                  <a:lnTo>
                    <a:pt x="1" y="1"/>
                  </a:lnTo>
                  <a:cubicBezTo>
                    <a:pt x="359" y="1642"/>
                    <a:pt x="1076" y="4958"/>
                    <a:pt x="1423" y="6602"/>
                  </a:cubicBezTo>
                  <a:cubicBezTo>
                    <a:pt x="1817" y="8540"/>
                    <a:pt x="2367" y="11296"/>
                    <a:pt x="2706" y="13216"/>
                  </a:cubicBezTo>
                  <a:lnTo>
                    <a:pt x="2764" y="13558"/>
                  </a:lnTo>
                  <a:lnTo>
                    <a:pt x="3114" y="13558"/>
                  </a:lnTo>
                  <a:cubicBezTo>
                    <a:pt x="8037" y="13556"/>
                    <a:pt x="12981" y="12609"/>
                    <a:pt x="17485" y="10613"/>
                  </a:cubicBezTo>
                  <a:lnTo>
                    <a:pt x="17483" y="10613"/>
                  </a:lnTo>
                  <a:cubicBezTo>
                    <a:pt x="12923" y="11915"/>
                    <a:pt x="8201" y="12683"/>
                    <a:pt x="3460" y="12724"/>
                  </a:cubicBezTo>
                  <a:lnTo>
                    <a:pt x="3460" y="12724"/>
                  </a:lnTo>
                  <a:cubicBezTo>
                    <a:pt x="3062" y="10618"/>
                    <a:pt x="2600" y="8524"/>
                    <a:pt x="2044" y="6456"/>
                  </a:cubicBezTo>
                  <a:cubicBezTo>
                    <a:pt x="1463" y="4273"/>
                    <a:pt x="791" y="2115"/>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36"/>
            <p:cNvSpPr/>
            <p:nvPr/>
          </p:nvSpPr>
          <p:spPr>
            <a:xfrm>
              <a:off x="7362745" y="2928636"/>
              <a:ext cx="296562" cy="270079"/>
            </a:xfrm>
            <a:custGeom>
              <a:avLst/>
              <a:gdLst/>
              <a:ahLst/>
              <a:cxnLst/>
              <a:rect l="l" t="t" r="r" b="b"/>
              <a:pathLst>
                <a:path w="15588" h="14196" extrusionOk="0">
                  <a:moveTo>
                    <a:pt x="4534" y="1"/>
                  </a:moveTo>
                  <a:cubicBezTo>
                    <a:pt x="4337" y="1"/>
                    <a:pt x="4141" y="10"/>
                    <a:pt x="3947" y="30"/>
                  </a:cubicBezTo>
                  <a:cubicBezTo>
                    <a:pt x="3833" y="13"/>
                    <a:pt x="3719" y="4"/>
                    <a:pt x="3605" y="4"/>
                  </a:cubicBezTo>
                  <a:cubicBezTo>
                    <a:pt x="2467" y="4"/>
                    <a:pt x="1372" y="845"/>
                    <a:pt x="786" y="1856"/>
                  </a:cubicBezTo>
                  <a:cubicBezTo>
                    <a:pt x="352" y="2608"/>
                    <a:pt x="0" y="3552"/>
                    <a:pt x="234" y="4424"/>
                  </a:cubicBezTo>
                  <a:cubicBezTo>
                    <a:pt x="455" y="5238"/>
                    <a:pt x="1147" y="5719"/>
                    <a:pt x="1779" y="6203"/>
                  </a:cubicBezTo>
                  <a:cubicBezTo>
                    <a:pt x="3260" y="7340"/>
                    <a:pt x="4059" y="9016"/>
                    <a:pt x="5091" y="10520"/>
                  </a:cubicBezTo>
                  <a:cubicBezTo>
                    <a:pt x="6108" y="12001"/>
                    <a:pt x="7447" y="13295"/>
                    <a:pt x="9178" y="13889"/>
                  </a:cubicBezTo>
                  <a:cubicBezTo>
                    <a:pt x="9755" y="14086"/>
                    <a:pt x="10402" y="14195"/>
                    <a:pt x="11053" y="14195"/>
                  </a:cubicBezTo>
                  <a:cubicBezTo>
                    <a:pt x="12248" y="14195"/>
                    <a:pt x="13454" y="13826"/>
                    <a:pt x="14254" y="12953"/>
                  </a:cubicBezTo>
                  <a:cubicBezTo>
                    <a:pt x="15588" y="11502"/>
                    <a:pt x="15171" y="9158"/>
                    <a:pt x="14416" y="7542"/>
                  </a:cubicBezTo>
                  <a:cubicBezTo>
                    <a:pt x="13634" y="5881"/>
                    <a:pt x="12405" y="4334"/>
                    <a:pt x="11069" y="3083"/>
                  </a:cubicBezTo>
                  <a:cubicBezTo>
                    <a:pt x="9750" y="1844"/>
                    <a:pt x="8179" y="820"/>
                    <a:pt x="6438" y="290"/>
                  </a:cubicBezTo>
                  <a:cubicBezTo>
                    <a:pt x="5835" y="105"/>
                    <a:pt x="5182" y="1"/>
                    <a:pt x="453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36"/>
            <p:cNvSpPr/>
            <p:nvPr/>
          </p:nvSpPr>
          <p:spPr>
            <a:xfrm>
              <a:off x="7722153" y="2131746"/>
              <a:ext cx="1421909" cy="560096"/>
            </a:xfrm>
            <a:custGeom>
              <a:avLst/>
              <a:gdLst/>
              <a:ahLst/>
              <a:cxnLst/>
              <a:rect l="l" t="t" r="r" b="b"/>
              <a:pathLst>
                <a:path w="74739" h="29440" extrusionOk="0">
                  <a:moveTo>
                    <a:pt x="63969" y="0"/>
                  </a:moveTo>
                  <a:cubicBezTo>
                    <a:pt x="63228" y="0"/>
                    <a:pt x="62485" y="67"/>
                    <a:pt x="61752" y="204"/>
                  </a:cubicBezTo>
                  <a:cubicBezTo>
                    <a:pt x="54900" y="1486"/>
                    <a:pt x="51006" y="8108"/>
                    <a:pt x="48207" y="13849"/>
                  </a:cubicBezTo>
                  <a:cubicBezTo>
                    <a:pt x="46573" y="17206"/>
                    <a:pt x="45035" y="20717"/>
                    <a:pt x="42662" y="23634"/>
                  </a:cubicBezTo>
                  <a:cubicBezTo>
                    <a:pt x="40660" y="26100"/>
                    <a:pt x="37785" y="28208"/>
                    <a:pt x="34526" y="28208"/>
                  </a:cubicBezTo>
                  <a:cubicBezTo>
                    <a:pt x="34191" y="28208"/>
                    <a:pt x="33852" y="28186"/>
                    <a:pt x="33509" y="28139"/>
                  </a:cubicBezTo>
                  <a:cubicBezTo>
                    <a:pt x="30133" y="27677"/>
                    <a:pt x="28260" y="24711"/>
                    <a:pt x="26126" y="22410"/>
                  </a:cubicBezTo>
                  <a:cubicBezTo>
                    <a:pt x="23948" y="20055"/>
                    <a:pt x="21153" y="18635"/>
                    <a:pt x="17955" y="18286"/>
                  </a:cubicBezTo>
                  <a:cubicBezTo>
                    <a:pt x="17419" y="18227"/>
                    <a:pt x="16889" y="18199"/>
                    <a:pt x="16364" y="18199"/>
                  </a:cubicBezTo>
                  <a:cubicBezTo>
                    <a:pt x="10327" y="18199"/>
                    <a:pt x="5047" y="21964"/>
                    <a:pt x="1557" y="26769"/>
                  </a:cubicBezTo>
                  <a:cubicBezTo>
                    <a:pt x="1072" y="27434"/>
                    <a:pt x="618" y="28126"/>
                    <a:pt x="191" y="28830"/>
                  </a:cubicBezTo>
                  <a:cubicBezTo>
                    <a:pt x="0" y="29148"/>
                    <a:pt x="289" y="29439"/>
                    <a:pt x="578" y="29439"/>
                  </a:cubicBezTo>
                  <a:cubicBezTo>
                    <a:pt x="708" y="29439"/>
                    <a:pt x="839" y="29380"/>
                    <a:pt x="925" y="29237"/>
                  </a:cubicBezTo>
                  <a:cubicBezTo>
                    <a:pt x="4235" y="23759"/>
                    <a:pt x="9666" y="19040"/>
                    <a:pt x="16376" y="19036"/>
                  </a:cubicBezTo>
                  <a:cubicBezTo>
                    <a:pt x="19531" y="19036"/>
                    <a:pt x="22611" y="20114"/>
                    <a:pt x="24890" y="22335"/>
                  </a:cubicBezTo>
                  <a:cubicBezTo>
                    <a:pt x="27036" y="24429"/>
                    <a:pt x="28659" y="27279"/>
                    <a:pt x="31545" y="28470"/>
                  </a:cubicBezTo>
                  <a:cubicBezTo>
                    <a:pt x="32490" y="28860"/>
                    <a:pt x="33474" y="29036"/>
                    <a:pt x="34457" y="29036"/>
                  </a:cubicBezTo>
                  <a:cubicBezTo>
                    <a:pt x="36735" y="29036"/>
                    <a:pt x="39012" y="28091"/>
                    <a:pt x="40803" y="26680"/>
                  </a:cubicBezTo>
                  <a:cubicBezTo>
                    <a:pt x="43514" y="24539"/>
                    <a:pt x="45332" y="21463"/>
                    <a:pt x="46888" y="18433"/>
                  </a:cubicBezTo>
                  <a:cubicBezTo>
                    <a:pt x="49926" y="12528"/>
                    <a:pt x="52452" y="5430"/>
                    <a:pt x="58714" y="2153"/>
                  </a:cubicBezTo>
                  <a:cubicBezTo>
                    <a:pt x="60385" y="1279"/>
                    <a:pt x="62206" y="854"/>
                    <a:pt x="64035" y="854"/>
                  </a:cubicBezTo>
                  <a:cubicBezTo>
                    <a:pt x="65538" y="854"/>
                    <a:pt x="67046" y="1140"/>
                    <a:pt x="68482" y="1699"/>
                  </a:cubicBezTo>
                  <a:cubicBezTo>
                    <a:pt x="71005" y="2685"/>
                    <a:pt x="73131" y="4454"/>
                    <a:pt x="74738" y="6607"/>
                  </a:cubicBezTo>
                  <a:lnTo>
                    <a:pt x="74738" y="5261"/>
                  </a:lnTo>
                  <a:cubicBezTo>
                    <a:pt x="73808" y="4164"/>
                    <a:pt x="72736" y="3179"/>
                    <a:pt x="71532" y="2361"/>
                  </a:cubicBezTo>
                  <a:cubicBezTo>
                    <a:pt x="69313" y="862"/>
                    <a:pt x="66646" y="0"/>
                    <a:pt x="63969" y="0"/>
                  </a:cubicBezTo>
                  <a:close/>
                </a:path>
              </a:pathLst>
            </a:custGeom>
            <a:solidFill>
              <a:srgbClr val="2828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36"/>
            <p:cNvSpPr/>
            <p:nvPr/>
          </p:nvSpPr>
          <p:spPr>
            <a:xfrm>
              <a:off x="7640158" y="2640950"/>
              <a:ext cx="134031" cy="175258"/>
            </a:xfrm>
            <a:custGeom>
              <a:avLst/>
              <a:gdLst/>
              <a:ahLst/>
              <a:cxnLst/>
              <a:rect l="l" t="t" r="r" b="b"/>
              <a:pathLst>
                <a:path w="7045" h="9212" extrusionOk="0">
                  <a:moveTo>
                    <a:pt x="4810" y="1"/>
                  </a:moveTo>
                  <a:cubicBezTo>
                    <a:pt x="4801" y="1"/>
                    <a:pt x="4792" y="5"/>
                    <a:pt x="4786" y="14"/>
                  </a:cubicBezTo>
                  <a:lnTo>
                    <a:pt x="7" y="7822"/>
                  </a:lnTo>
                  <a:cubicBezTo>
                    <a:pt x="1" y="7833"/>
                    <a:pt x="4" y="7850"/>
                    <a:pt x="17" y="7858"/>
                  </a:cubicBezTo>
                  <a:lnTo>
                    <a:pt x="2222" y="9207"/>
                  </a:lnTo>
                  <a:cubicBezTo>
                    <a:pt x="2226" y="9210"/>
                    <a:pt x="2230" y="9211"/>
                    <a:pt x="2235" y="9211"/>
                  </a:cubicBezTo>
                  <a:cubicBezTo>
                    <a:pt x="2244" y="9211"/>
                    <a:pt x="2253" y="9207"/>
                    <a:pt x="2258" y="9199"/>
                  </a:cubicBezTo>
                  <a:lnTo>
                    <a:pt x="7036" y="1392"/>
                  </a:lnTo>
                  <a:cubicBezTo>
                    <a:pt x="7044" y="1378"/>
                    <a:pt x="7041" y="1362"/>
                    <a:pt x="7027" y="1355"/>
                  </a:cubicBezTo>
                  <a:lnTo>
                    <a:pt x="4823" y="4"/>
                  </a:lnTo>
                  <a:cubicBezTo>
                    <a:pt x="4819" y="2"/>
                    <a:pt x="4815" y="1"/>
                    <a:pt x="48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36"/>
            <p:cNvSpPr/>
            <p:nvPr/>
          </p:nvSpPr>
          <p:spPr>
            <a:xfrm>
              <a:off x="7383843" y="2722926"/>
              <a:ext cx="380329" cy="405556"/>
            </a:xfrm>
            <a:custGeom>
              <a:avLst/>
              <a:gdLst/>
              <a:ahLst/>
              <a:cxnLst/>
              <a:rect l="l" t="t" r="r" b="b"/>
              <a:pathLst>
                <a:path w="19991" h="21317" extrusionOk="0">
                  <a:moveTo>
                    <a:pt x="15185" y="0"/>
                  </a:moveTo>
                  <a:cubicBezTo>
                    <a:pt x="14251" y="0"/>
                    <a:pt x="13098" y="419"/>
                    <a:pt x="12113" y="2029"/>
                  </a:cubicBezTo>
                  <a:cubicBezTo>
                    <a:pt x="10058" y="5384"/>
                    <a:pt x="7082" y="10168"/>
                    <a:pt x="3945" y="10678"/>
                  </a:cubicBezTo>
                  <a:cubicBezTo>
                    <a:pt x="809" y="11190"/>
                    <a:pt x="0" y="14795"/>
                    <a:pt x="1929" y="15977"/>
                  </a:cubicBezTo>
                  <a:lnTo>
                    <a:pt x="6038" y="18490"/>
                  </a:lnTo>
                  <a:lnTo>
                    <a:pt x="10145" y="21006"/>
                  </a:lnTo>
                  <a:cubicBezTo>
                    <a:pt x="10492" y="21219"/>
                    <a:pt x="10869" y="21317"/>
                    <a:pt x="11248" y="21317"/>
                  </a:cubicBezTo>
                  <a:cubicBezTo>
                    <a:pt x="12974" y="21317"/>
                    <a:pt x="14744" y="19283"/>
                    <a:pt x="13947" y="16801"/>
                  </a:cubicBezTo>
                  <a:cubicBezTo>
                    <a:pt x="12977" y="13776"/>
                    <a:pt x="15881" y="8949"/>
                    <a:pt x="17936" y="5592"/>
                  </a:cubicBezTo>
                  <a:cubicBezTo>
                    <a:pt x="19990" y="2237"/>
                    <a:pt x="16955" y="494"/>
                    <a:pt x="16955" y="494"/>
                  </a:cubicBezTo>
                  <a:cubicBezTo>
                    <a:pt x="16955" y="494"/>
                    <a:pt x="16200" y="0"/>
                    <a:pt x="1518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36"/>
            <p:cNvSpPr/>
            <p:nvPr/>
          </p:nvSpPr>
          <p:spPr>
            <a:xfrm>
              <a:off x="7582134" y="2775414"/>
              <a:ext cx="510308" cy="261708"/>
            </a:xfrm>
            <a:custGeom>
              <a:avLst/>
              <a:gdLst/>
              <a:ahLst/>
              <a:cxnLst/>
              <a:rect l="l" t="t" r="r" b="b"/>
              <a:pathLst>
                <a:path w="26823" h="13756" extrusionOk="0">
                  <a:moveTo>
                    <a:pt x="11450" y="0"/>
                  </a:moveTo>
                  <a:cubicBezTo>
                    <a:pt x="11353" y="0"/>
                    <a:pt x="11255" y="1"/>
                    <a:pt x="11158" y="3"/>
                  </a:cubicBezTo>
                  <a:cubicBezTo>
                    <a:pt x="10039" y="30"/>
                    <a:pt x="9232" y="103"/>
                    <a:pt x="8226" y="582"/>
                  </a:cubicBezTo>
                  <a:cubicBezTo>
                    <a:pt x="8226" y="582"/>
                    <a:pt x="8226" y="895"/>
                    <a:pt x="8143" y="1366"/>
                  </a:cubicBezTo>
                  <a:cubicBezTo>
                    <a:pt x="6694" y="1862"/>
                    <a:pt x="5298" y="2501"/>
                    <a:pt x="3976" y="3272"/>
                  </a:cubicBezTo>
                  <a:cubicBezTo>
                    <a:pt x="3186" y="3737"/>
                    <a:pt x="2395" y="4274"/>
                    <a:pt x="1945" y="5072"/>
                  </a:cubicBezTo>
                  <a:cubicBezTo>
                    <a:pt x="1812" y="5314"/>
                    <a:pt x="1712" y="5621"/>
                    <a:pt x="1847" y="5863"/>
                  </a:cubicBezTo>
                  <a:cubicBezTo>
                    <a:pt x="1977" y="6096"/>
                    <a:pt x="2268" y="6176"/>
                    <a:pt x="2534" y="6223"/>
                  </a:cubicBezTo>
                  <a:cubicBezTo>
                    <a:pt x="2590" y="6235"/>
                    <a:pt x="2652" y="6243"/>
                    <a:pt x="2709" y="6250"/>
                  </a:cubicBezTo>
                  <a:cubicBezTo>
                    <a:pt x="1752" y="6768"/>
                    <a:pt x="941" y="7522"/>
                    <a:pt x="354" y="8441"/>
                  </a:cubicBezTo>
                  <a:cubicBezTo>
                    <a:pt x="169" y="8736"/>
                    <a:pt x="1" y="9098"/>
                    <a:pt x="124" y="9423"/>
                  </a:cubicBezTo>
                  <a:cubicBezTo>
                    <a:pt x="216" y="9665"/>
                    <a:pt x="441" y="9821"/>
                    <a:pt x="691" y="9892"/>
                  </a:cubicBezTo>
                  <a:cubicBezTo>
                    <a:pt x="588" y="10053"/>
                    <a:pt x="528" y="10240"/>
                    <a:pt x="519" y="10432"/>
                  </a:cubicBezTo>
                  <a:cubicBezTo>
                    <a:pt x="503" y="10765"/>
                    <a:pt x="629" y="11089"/>
                    <a:pt x="868" y="11322"/>
                  </a:cubicBezTo>
                  <a:cubicBezTo>
                    <a:pt x="1230" y="11672"/>
                    <a:pt x="1767" y="11741"/>
                    <a:pt x="2277" y="11767"/>
                  </a:cubicBezTo>
                  <a:cubicBezTo>
                    <a:pt x="1873" y="11963"/>
                    <a:pt x="1732" y="12528"/>
                    <a:pt x="1915" y="12938"/>
                  </a:cubicBezTo>
                  <a:cubicBezTo>
                    <a:pt x="2103" y="13368"/>
                    <a:pt x="2557" y="13632"/>
                    <a:pt x="3017" y="13717"/>
                  </a:cubicBezTo>
                  <a:cubicBezTo>
                    <a:pt x="3168" y="13744"/>
                    <a:pt x="3319" y="13756"/>
                    <a:pt x="3471" y="13756"/>
                  </a:cubicBezTo>
                  <a:cubicBezTo>
                    <a:pt x="3786" y="13756"/>
                    <a:pt x="4104" y="13707"/>
                    <a:pt x="4418" y="13655"/>
                  </a:cubicBezTo>
                  <a:cubicBezTo>
                    <a:pt x="5884" y="13410"/>
                    <a:pt x="7338" y="13091"/>
                    <a:pt x="8815" y="12900"/>
                  </a:cubicBezTo>
                  <a:cubicBezTo>
                    <a:pt x="10593" y="12670"/>
                    <a:pt x="12395" y="12635"/>
                    <a:pt x="14149" y="12278"/>
                  </a:cubicBezTo>
                  <a:cubicBezTo>
                    <a:pt x="16010" y="11898"/>
                    <a:pt x="17775" y="11169"/>
                    <a:pt x="19509" y="10382"/>
                  </a:cubicBezTo>
                  <a:cubicBezTo>
                    <a:pt x="19764" y="10362"/>
                    <a:pt x="20048" y="10353"/>
                    <a:pt x="20351" y="10353"/>
                  </a:cubicBezTo>
                  <a:cubicBezTo>
                    <a:pt x="22753" y="10353"/>
                    <a:pt x="26369" y="10900"/>
                    <a:pt x="26369" y="10900"/>
                  </a:cubicBezTo>
                  <a:cubicBezTo>
                    <a:pt x="26380" y="10817"/>
                    <a:pt x="26391" y="10734"/>
                    <a:pt x="26401" y="10650"/>
                  </a:cubicBezTo>
                  <a:cubicBezTo>
                    <a:pt x="26822" y="7305"/>
                    <a:pt x="26531" y="3907"/>
                    <a:pt x="25543" y="682"/>
                  </a:cubicBezTo>
                  <a:cubicBezTo>
                    <a:pt x="25502" y="547"/>
                    <a:pt x="25460" y="413"/>
                    <a:pt x="25417" y="280"/>
                  </a:cubicBezTo>
                  <a:cubicBezTo>
                    <a:pt x="25417" y="280"/>
                    <a:pt x="22665" y="369"/>
                    <a:pt x="19758" y="369"/>
                  </a:cubicBezTo>
                  <a:cubicBezTo>
                    <a:pt x="18007" y="369"/>
                    <a:pt x="16200" y="337"/>
                    <a:pt x="14903" y="233"/>
                  </a:cubicBezTo>
                  <a:cubicBezTo>
                    <a:pt x="13753" y="138"/>
                    <a:pt x="12603" y="0"/>
                    <a:pt x="1145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36"/>
            <p:cNvSpPr/>
            <p:nvPr/>
          </p:nvSpPr>
          <p:spPr>
            <a:xfrm>
              <a:off x="7632644" y="2845614"/>
              <a:ext cx="178493" cy="52547"/>
            </a:xfrm>
            <a:custGeom>
              <a:avLst/>
              <a:gdLst/>
              <a:ahLst/>
              <a:cxnLst/>
              <a:rect l="l" t="t" r="r" b="b"/>
              <a:pathLst>
                <a:path w="9382" h="2762" extrusionOk="0">
                  <a:moveTo>
                    <a:pt x="9382" y="0"/>
                  </a:moveTo>
                  <a:lnTo>
                    <a:pt x="0" y="2358"/>
                  </a:lnTo>
                  <a:lnTo>
                    <a:pt x="109" y="2761"/>
                  </a:lnTo>
                  <a:lnTo>
                    <a:pt x="938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36"/>
            <p:cNvSpPr/>
            <p:nvPr/>
          </p:nvSpPr>
          <p:spPr>
            <a:xfrm>
              <a:off x="7594481" y="2914501"/>
              <a:ext cx="216695" cy="53004"/>
            </a:xfrm>
            <a:custGeom>
              <a:avLst/>
              <a:gdLst/>
              <a:ahLst/>
              <a:cxnLst/>
              <a:rect l="l" t="t" r="r" b="b"/>
              <a:pathLst>
                <a:path w="11390" h="2786" extrusionOk="0">
                  <a:moveTo>
                    <a:pt x="11389" y="1"/>
                  </a:moveTo>
                  <a:cubicBezTo>
                    <a:pt x="7632" y="976"/>
                    <a:pt x="3816" y="1667"/>
                    <a:pt x="0" y="2375"/>
                  </a:cubicBezTo>
                  <a:lnTo>
                    <a:pt x="84" y="2786"/>
                  </a:lnTo>
                  <a:cubicBezTo>
                    <a:pt x="3871" y="1940"/>
                    <a:pt x="7669" y="1111"/>
                    <a:pt x="1138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36"/>
            <p:cNvSpPr/>
            <p:nvPr/>
          </p:nvSpPr>
          <p:spPr>
            <a:xfrm>
              <a:off x="7624292" y="2957819"/>
              <a:ext cx="190840" cy="45279"/>
            </a:xfrm>
            <a:custGeom>
              <a:avLst/>
              <a:gdLst/>
              <a:ahLst/>
              <a:cxnLst/>
              <a:rect l="l" t="t" r="r" b="b"/>
              <a:pathLst>
                <a:path w="10031" h="2380" extrusionOk="0">
                  <a:moveTo>
                    <a:pt x="10031" y="0"/>
                  </a:moveTo>
                  <a:lnTo>
                    <a:pt x="10031" y="0"/>
                  </a:lnTo>
                  <a:cubicBezTo>
                    <a:pt x="6661" y="479"/>
                    <a:pt x="3297" y="1069"/>
                    <a:pt x="1" y="1979"/>
                  </a:cubicBezTo>
                  <a:lnTo>
                    <a:pt x="121" y="2380"/>
                  </a:lnTo>
                  <a:cubicBezTo>
                    <a:pt x="3351" y="1344"/>
                    <a:pt x="6682" y="615"/>
                    <a:pt x="1003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36"/>
            <p:cNvSpPr/>
            <p:nvPr/>
          </p:nvSpPr>
          <p:spPr>
            <a:xfrm>
              <a:off x="7975273" y="2813824"/>
              <a:ext cx="30744" cy="130968"/>
            </a:xfrm>
            <a:custGeom>
              <a:avLst/>
              <a:gdLst/>
              <a:ahLst/>
              <a:cxnLst/>
              <a:rect l="l" t="t" r="r" b="b"/>
              <a:pathLst>
                <a:path w="1616" h="6884" extrusionOk="0">
                  <a:moveTo>
                    <a:pt x="536" y="0"/>
                  </a:moveTo>
                  <a:lnTo>
                    <a:pt x="536" y="0"/>
                  </a:lnTo>
                  <a:cubicBezTo>
                    <a:pt x="446" y="2340"/>
                    <a:pt x="278" y="4559"/>
                    <a:pt x="1" y="6884"/>
                  </a:cubicBezTo>
                  <a:cubicBezTo>
                    <a:pt x="1393" y="4936"/>
                    <a:pt x="1615" y="2141"/>
                    <a:pt x="53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36"/>
            <p:cNvSpPr/>
            <p:nvPr/>
          </p:nvSpPr>
          <p:spPr>
            <a:xfrm>
              <a:off x="8055308" y="2772465"/>
              <a:ext cx="43586" cy="218635"/>
            </a:xfrm>
            <a:custGeom>
              <a:avLst/>
              <a:gdLst/>
              <a:ahLst/>
              <a:cxnLst/>
              <a:rect l="l" t="t" r="r" b="b"/>
              <a:pathLst>
                <a:path w="2291" h="11492" extrusionOk="0">
                  <a:moveTo>
                    <a:pt x="466" y="1"/>
                  </a:moveTo>
                  <a:cubicBezTo>
                    <a:pt x="232" y="1"/>
                    <a:pt x="0" y="186"/>
                    <a:pt x="98" y="468"/>
                  </a:cubicBezTo>
                  <a:cubicBezTo>
                    <a:pt x="670" y="2139"/>
                    <a:pt x="898" y="3887"/>
                    <a:pt x="1103" y="5634"/>
                  </a:cubicBezTo>
                  <a:cubicBezTo>
                    <a:pt x="1315" y="7427"/>
                    <a:pt x="1529" y="9251"/>
                    <a:pt x="1073" y="11025"/>
                  </a:cubicBezTo>
                  <a:cubicBezTo>
                    <a:pt x="1001" y="11310"/>
                    <a:pt x="1234" y="11492"/>
                    <a:pt x="1461" y="11492"/>
                  </a:cubicBezTo>
                  <a:cubicBezTo>
                    <a:pt x="1616" y="11492"/>
                    <a:pt x="1769" y="11407"/>
                    <a:pt x="1819" y="11212"/>
                  </a:cubicBezTo>
                  <a:cubicBezTo>
                    <a:pt x="2291" y="9371"/>
                    <a:pt x="2092" y="7485"/>
                    <a:pt x="1872" y="5626"/>
                  </a:cubicBezTo>
                  <a:cubicBezTo>
                    <a:pt x="1659" y="3815"/>
                    <a:pt x="1430" y="1999"/>
                    <a:pt x="838" y="265"/>
                  </a:cubicBezTo>
                  <a:cubicBezTo>
                    <a:pt x="775" y="80"/>
                    <a:pt x="620" y="1"/>
                    <a:pt x="46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36"/>
            <p:cNvSpPr/>
            <p:nvPr/>
          </p:nvSpPr>
          <p:spPr>
            <a:xfrm>
              <a:off x="7566591" y="2786467"/>
              <a:ext cx="284709" cy="254193"/>
            </a:xfrm>
            <a:custGeom>
              <a:avLst/>
              <a:gdLst/>
              <a:ahLst/>
              <a:cxnLst/>
              <a:rect l="l" t="t" r="r" b="b"/>
              <a:pathLst>
                <a:path w="14965" h="13361" extrusionOk="0">
                  <a:moveTo>
                    <a:pt x="9042" y="1"/>
                  </a:moveTo>
                  <a:lnTo>
                    <a:pt x="9042" y="1"/>
                  </a:lnTo>
                  <a:cubicBezTo>
                    <a:pt x="9025" y="263"/>
                    <a:pt x="8990" y="523"/>
                    <a:pt x="8935" y="780"/>
                  </a:cubicBezTo>
                  <a:cubicBezTo>
                    <a:pt x="7588" y="1160"/>
                    <a:pt x="6047" y="1845"/>
                    <a:pt x="4745" y="2577"/>
                  </a:cubicBezTo>
                  <a:cubicBezTo>
                    <a:pt x="3919" y="3046"/>
                    <a:pt x="3039" y="3619"/>
                    <a:pt x="2570" y="4505"/>
                  </a:cubicBezTo>
                  <a:cubicBezTo>
                    <a:pt x="2482" y="4692"/>
                    <a:pt x="2400" y="4908"/>
                    <a:pt x="2440" y="5160"/>
                  </a:cubicBezTo>
                  <a:cubicBezTo>
                    <a:pt x="2477" y="5420"/>
                    <a:pt x="2697" y="5624"/>
                    <a:pt x="2900" y="5702"/>
                  </a:cubicBezTo>
                  <a:cubicBezTo>
                    <a:pt x="2945" y="5721"/>
                    <a:pt x="2988" y="5737"/>
                    <a:pt x="3031" y="5751"/>
                  </a:cubicBezTo>
                  <a:lnTo>
                    <a:pt x="3031" y="5751"/>
                  </a:lnTo>
                  <a:cubicBezTo>
                    <a:pt x="1964" y="6449"/>
                    <a:pt x="254" y="8034"/>
                    <a:pt x="828" y="9067"/>
                  </a:cubicBezTo>
                  <a:cubicBezTo>
                    <a:pt x="930" y="9228"/>
                    <a:pt x="1074" y="9343"/>
                    <a:pt x="1231" y="9421"/>
                  </a:cubicBezTo>
                  <a:lnTo>
                    <a:pt x="1231" y="9421"/>
                  </a:lnTo>
                  <a:cubicBezTo>
                    <a:pt x="816" y="10457"/>
                    <a:pt x="1630" y="11210"/>
                    <a:pt x="2625" y="11361"/>
                  </a:cubicBezTo>
                  <a:lnTo>
                    <a:pt x="2625" y="11361"/>
                  </a:lnTo>
                  <a:cubicBezTo>
                    <a:pt x="2339" y="11819"/>
                    <a:pt x="2440" y="12475"/>
                    <a:pt x="2822" y="12822"/>
                  </a:cubicBezTo>
                  <a:cubicBezTo>
                    <a:pt x="3218" y="13227"/>
                    <a:pt x="3768" y="13360"/>
                    <a:pt x="4283" y="13360"/>
                  </a:cubicBezTo>
                  <a:cubicBezTo>
                    <a:pt x="4390" y="13360"/>
                    <a:pt x="4496" y="13355"/>
                    <a:pt x="4598" y="13344"/>
                  </a:cubicBezTo>
                  <a:cubicBezTo>
                    <a:pt x="5785" y="13199"/>
                    <a:pt x="6906" y="12924"/>
                    <a:pt x="8053" y="12712"/>
                  </a:cubicBezTo>
                  <a:cubicBezTo>
                    <a:pt x="10334" y="12229"/>
                    <a:pt x="12692" y="12219"/>
                    <a:pt x="14965" y="11697"/>
                  </a:cubicBezTo>
                  <a:lnTo>
                    <a:pt x="14965" y="11697"/>
                  </a:lnTo>
                  <a:cubicBezTo>
                    <a:pt x="12657" y="12070"/>
                    <a:pt x="10306" y="12000"/>
                    <a:pt x="8003" y="12425"/>
                  </a:cubicBezTo>
                  <a:cubicBezTo>
                    <a:pt x="6852" y="12602"/>
                    <a:pt x="5692" y="12844"/>
                    <a:pt x="4566" y="12979"/>
                  </a:cubicBezTo>
                  <a:cubicBezTo>
                    <a:pt x="4480" y="12987"/>
                    <a:pt x="4393" y="12991"/>
                    <a:pt x="4306" y="12991"/>
                  </a:cubicBezTo>
                  <a:cubicBezTo>
                    <a:pt x="3844" y="12991"/>
                    <a:pt x="3393" y="12869"/>
                    <a:pt x="3095" y="12557"/>
                  </a:cubicBezTo>
                  <a:cubicBezTo>
                    <a:pt x="2750" y="12242"/>
                    <a:pt x="2762" y="11577"/>
                    <a:pt x="3179" y="11367"/>
                  </a:cubicBezTo>
                  <a:lnTo>
                    <a:pt x="3889" y="11030"/>
                  </a:lnTo>
                  <a:cubicBezTo>
                    <a:pt x="3246" y="10975"/>
                    <a:pt x="2262" y="11053"/>
                    <a:pt x="1813" y="10578"/>
                  </a:cubicBezTo>
                  <a:cubicBezTo>
                    <a:pt x="1518" y="10279"/>
                    <a:pt x="1448" y="9772"/>
                    <a:pt x="1680" y="9421"/>
                  </a:cubicBezTo>
                  <a:lnTo>
                    <a:pt x="1835" y="9187"/>
                  </a:lnTo>
                  <a:lnTo>
                    <a:pt x="1561" y="9114"/>
                  </a:lnTo>
                  <a:cubicBezTo>
                    <a:pt x="1" y="8625"/>
                    <a:pt x="2904" y="6112"/>
                    <a:pt x="3612" y="5829"/>
                  </a:cubicBezTo>
                  <a:lnTo>
                    <a:pt x="4114" y="5554"/>
                  </a:lnTo>
                  <a:cubicBezTo>
                    <a:pt x="3024" y="5459"/>
                    <a:pt x="2278" y="5372"/>
                    <a:pt x="3149" y="4193"/>
                  </a:cubicBezTo>
                  <a:cubicBezTo>
                    <a:pt x="3592" y="3611"/>
                    <a:pt x="4224" y="3181"/>
                    <a:pt x="4868" y="2789"/>
                  </a:cubicBezTo>
                  <a:cubicBezTo>
                    <a:pt x="6175" y="2012"/>
                    <a:pt x="7546" y="1332"/>
                    <a:pt x="8982" y="803"/>
                  </a:cubicBezTo>
                  <a:cubicBezTo>
                    <a:pt x="9022" y="538"/>
                    <a:pt x="9042" y="269"/>
                    <a:pt x="904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36"/>
            <p:cNvSpPr/>
            <p:nvPr/>
          </p:nvSpPr>
          <p:spPr>
            <a:xfrm>
              <a:off x="7419437" y="2977509"/>
              <a:ext cx="206383" cy="130473"/>
            </a:xfrm>
            <a:custGeom>
              <a:avLst/>
              <a:gdLst/>
              <a:ahLst/>
              <a:cxnLst/>
              <a:rect l="l" t="t" r="r" b="b"/>
              <a:pathLst>
                <a:path w="10848" h="6858" extrusionOk="0">
                  <a:moveTo>
                    <a:pt x="0" y="1"/>
                  </a:moveTo>
                  <a:lnTo>
                    <a:pt x="0" y="1"/>
                  </a:lnTo>
                  <a:cubicBezTo>
                    <a:pt x="2191" y="3514"/>
                    <a:pt x="5965" y="6002"/>
                    <a:pt x="10032" y="6742"/>
                  </a:cubicBezTo>
                  <a:cubicBezTo>
                    <a:pt x="10304" y="6784"/>
                    <a:pt x="10575" y="6824"/>
                    <a:pt x="10847" y="6857"/>
                  </a:cubicBezTo>
                  <a:cubicBezTo>
                    <a:pt x="10390" y="6727"/>
                    <a:pt x="9732" y="6537"/>
                    <a:pt x="9278" y="6380"/>
                  </a:cubicBezTo>
                  <a:cubicBezTo>
                    <a:pt x="5666" y="5165"/>
                    <a:pt x="2445" y="2922"/>
                    <a:pt x="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36"/>
            <p:cNvSpPr/>
            <p:nvPr/>
          </p:nvSpPr>
          <p:spPr>
            <a:xfrm>
              <a:off x="7688195" y="2726008"/>
              <a:ext cx="30535" cy="19748"/>
            </a:xfrm>
            <a:custGeom>
              <a:avLst/>
              <a:gdLst/>
              <a:ahLst/>
              <a:cxnLst/>
              <a:rect l="l" t="t" r="r" b="b"/>
              <a:pathLst>
                <a:path w="1605" h="1038" extrusionOk="0">
                  <a:moveTo>
                    <a:pt x="192" y="0"/>
                  </a:moveTo>
                  <a:cubicBezTo>
                    <a:pt x="128" y="0"/>
                    <a:pt x="64" y="5"/>
                    <a:pt x="0" y="14"/>
                  </a:cubicBezTo>
                  <a:cubicBezTo>
                    <a:pt x="527" y="484"/>
                    <a:pt x="954" y="759"/>
                    <a:pt x="1604" y="1038"/>
                  </a:cubicBezTo>
                  <a:cubicBezTo>
                    <a:pt x="1421" y="428"/>
                    <a:pt x="820" y="0"/>
                    <a:pt x="19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5" name="Google Shape;835;p36"/>
          <p:cNvGrpSpPr/>
          <p:nvPr/>
        </p:nvGrpSpPr>
        <p:grpSpPr>
          <a:xfrm rot="537786" flipH="1">
            <a:off x="135021" y="186458"/>
            <a:ext cx="2079761" cy="998969"/>
            <a:chOff x="7097752" y="20911"/>
            <a:chExt cx="2079738" cy="998958"/>
          </a:xfrm>
        </p:grpSpPr>
        <p:sp>
          <p:nvSpPr>
            <p:cNvPr id="836" name="Google Shape;836;p36"/>
            <p:cNvSpPr/>
            <p:nvPr/>
          </p:nvSpPr>
          <p:spPr>
            <a:xfrm rot="10242002" flipH="1">
              <a:off x="7140028" y="177620"/>
              <a:ext cx="1995185" cy="685539"/>
            </a:xfrm>
            <a:custGeom>
              <a:avLst/>
              <a:gdLst/>
              <a:ahLst/>
              <a:cxnLst/>
              <a:rect l="l" t="t" r="r" b="b"/>
              <a:pathLst>
                <a:path w="53316" h="18318" extrusionOk="0">
                  <a:moveTo>
                    <a:pt x="36788" y="0"/>
                  </a:moveTo>
                  <a:cubicBezTo>
                    <a:pt x="29094" y="0"/>
                    <a:pt x="21838" y="821"/>
                    <a:pt x="14092" y="2499"/>
                  </a:cubicBezTo>
                  <a:cubicBezTo>
                    <a:pt x="11891" y="2961"/>
                    <a:pt x="9710" y="3533"/>
                    <a:pt x="7480" y="4217"/>
                  </a:cubicBezTo>
                  <a:cubicBezTo>
                    <a:pt x="4966" y="4957"/>
                    <a:pt x="2553" y="5719"/>
                    <a:pt x="0" y="6875"/>
                  </a:cubicBezTo>
                  <a:cubicBezTo>
                    <a:pt x="5420" y="14654"/>
                    <a:pt x="15102" y="18317"/>
                    <a:pt x="24394" y="18317"/>
                  </a:cubicBezTo>
                  <a:cubicBezTo>
                    <a:pt x="25636" y="18317"/>
                    <a:pt x="26871" y="18252"/>
                    <a:pt x="28087" y="18122"/>
                  </a:cubicBezTo>
                  <a:cubicBezTo>
                    <a:pt x="38409" y="17080"/>
                    <a:pt x="49056" y="11277"/>
                    <a:pt x="53313" y="1419"/>
                  </a:cubicBezTo>
                  <a:lnTo>
                    <a:pt x="53315" y="1419"/>
                  </a:lnTo>
                  <a:cubicBezTo>
                    <a:pt x="49443" y="595"/>
                    <a:pt x="45761" y="308"/>
                    <a:pt x="41959" y="120"/>
                  </a:cubicBezTo>
                  <a:cubicBezTo>
                    <a:pt x="40207" y="40"/>
                    <a:pt x="38487" y="0"/>
                    <a:pt x="367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36"/>
            <p:cNvSpPr/>
            <p:nvPr/>
          </p:nvSpPr>
          <p:spPr>
            <a:xfrm rot="10242002" flipH="1">
              <a:off x="7319353" y="511184"/>
              <a:ext cx="1781955" cy="246028"/>
            </a:xfrm>
            <a:custGeom>
              <a:avLst/>
              <a:gdLst/>
              <a:ahLst/>
              <a:cxnLst/>
              <a:rect l="l" t="t" r="r" b="b"/>
              <a:pathLst>
                <a:path w="47618" h="6574" extrusionOk="0">
                  <a:moveTo>
                    <a:pt x="47618" y="1"/>
                  </a:moveTo>
                  <a:lnTo>
                    <a:pt x="47618" y="1"/>
                  </a:lnTo>
                  <a:cubicBezTo>
                    <a:pt x="45977" y="516"/>
                    <a:pt x="43521" y="1268"/>
                    <a:pt x="41828" y="1731"/>
                  </a:cubicBezTo>
                  <a:cubicBezTo>
                    <a:pt x="31244" y="4685"/>
                    <a:pt x="20234" y="6129"/>
                    <a:pt x="9238" y="6129"/>
                  </a:cubicBezTo>
                  <a:cubicBezTo>
                    <a:pt x="6154" y="6129"/>
                    <a:pt x="3072" y="6016"/>
                    <a:pt x="1" y="5790"/>
                  </a:cubicBezTo>
                  <a:lnTo>
                    <a:pt x="1" y="5792"/>
                  </a:lnTo>
                  <a:cubicBezTo>
                    <a:pt x="4051" y="6316"/>
                    <a:pt x="8138" y="6574"/>
                    <a:pt x="12227" y="6574"/>
                  </a:cubicBezTo>
                  <a:cubicBezTo>
                    <a:pt x="22277" y="6574"/>
                    <a:pt x="32342" y="5016"/>
                    <a:pt x="41915" y="2023"/>
                  </a:cubicBezTo>
                  <a:cubicBezTo>
                    <a:pt x="43567" y="1481"/>
                    <a:pt x="46012" y="634"/>
                    <a:pt x="4761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36"/>
            <p:cNvSpPr/>
            <p:nvPr/>
          </p:nvSpPr>
          <p:spPr>
            <a:xfrm rot="10242002" flipH="1">
              <a:off x="8357714" y="231392"/>
              <a:ext cx="355658" cy="510206"/>
            </a:xfrm>
            <a:custGeom>
              <a:avLst/>
              <a:gdLst/>
              <a:ahLst/>
              <a:cxnLst/>
              <a:rect l="l" t="t" r="r" b="b"/>
              <a:pathLst>
                <a:path w="9504" h="13633" extrusionOk="0">
                  <a:moveTo>
                    <a:pt x="0" y="1"/>
                  </a:moveTo>
                  <a:lnTo>
                    <a:pt x="0" y="1"/>
                  </a:lnTo>
                  <a:cubicBezTo>
                    <a:pt x="2519" y="1908"/>
                    <a:pt x="5375" y="3358"/>
                    <a:pt x="8378" y="4339"/>
                  </a:cubicBezTo>
                  <a:lnTo>
                    <a:pt x="8378" y="4339"/>
                  </a:lnTo>
                  <a:cubicBezTo>
                    <a:pt x="7769" y="4962"/>
                    <a:pt x="7176" y="5602"/>
                    <a:pt x="6592" y="6251"/>
                  </a:cubicBezTo>
                  <a:cubicBezTo>
                    <a:pt x="4514" y="8560"/>
                    <a:pt x="2593" y="11016"/>
                    <a:pt x="914" y="13633"/>
                  </a:cubicBezTo>
                  <a:cubicBezTo>
                    <a:pt x="3574" y="10478"/>
                    <a:pt x="6287" y="7374"/>
                    <a:pt x="9158" y="4411"/>
                  </a:cubicBezTo>
                  <a:lnTo>
                    <a:pt x="9503" y="4053"/>
                  </a:lnTo>
                  <a:lnTo>
                    <a:pt x="9030" y="3909"/>
                  </a:lnTo>
                  <a:cubicBezTo>
                    <a:pt x="5882" y="2969"/>
                    <a:pt x="2857" y="1630"/>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36"/>
            <p:cNvSpPr/>
            <p:nvPr/>
          </p:nvSpPr>
          <p:spPr>
            <a:xfrm rot="10242002" flipH="1">
              <a:off x="7793586" y="295509"/>
              <a:ext cx="333354" cy="456652"/>
            </a:xfrm>
            <a:custGeom>
              <a:avLst/>
              <a:gdLst/>
              <a:ahLst/>
              <a:cxnLst/>
              <a:rect l="l" t="t" r="r" b="b"/>
              <a:pathLst>
                <a:path w="8908" h="12202" extrusionOk="0">
                  <a:moveTo>
                    <a:pt x="730" y="0"/>
                  </a:moveTo>
                  <a:lnTo>
                    <a:pt x="730" y="0"/>
                  </a:lnTo>
                  <a:cubicBezTo>
                    <a:pt x="2897" y="1832"/>
                    <a:pt x="5280" y="3400"/>
                    <a:pt x="7788" y="4727"/>
                  </a:cubicBezTo>
                  <a:lnTo>
                    <a:pt x="7788" y="4727"/>
                  </a:lnTo>
                  <a:cubicBezTo>
                    <a:pt x="4947" y="6945"/>
                    <a:pt x="2302" y="9426"/>
                    <a:pt x="0" y="12201"/>
                  </a:cubicBezTo>
                  <a:cubicBezTo>
                    <a:pt x="2775" y="9688"/>
                    <a:pt x="5588" y="7225"/>
                    <a:pt x="8534" y="4918"/>
                  </a:cubicBezTo>
                  <a:lnTo>
                    <a:pt x="8908" y="4621"/>
                  </a:lnTo>
                  <a:lnTo>
                    <a:pt x="8486" y="4407"/>
                  </a:lnTo>
                  <a:cubicBezTo>
                    <a:pt x="5828" y="3073"/>
                    <a:pt x="3255" y="1578"/>
                    <a:pt x="73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36"/>
            <p:cNvSpPr/>
            <p:nvPr/>
          </p:nvSpPr>
          <p:spPr>
            <a:xfrm rot="10242002" flipH="1">
              <a:off x="7488126" y="484953"/>
              <a:ext cx="193247" cy="268707"/>
            </a:xfrm>
            <a:custGeom>
              <a:avLst/>
              <a:gdLst/>
              <a:ahLst/>
              <a:cxnLst/>
              <a:rect l="l" t="t" r="r" b="b"/>
              <a:pathLst>
                <a:path w="5164" h="7180" extrusionOk="0">
                  <a:moveTo>
                    <a:pt x="66" y="1"/>
                  </a:moveTo>
                  <a:lnTo>
                    <a:pt x="66" y="1"/>
                  </a:lnTo>
                  <a:cubicBezTo>
                    <a:pt x="1337" y="1272"/>
                    <a:pt x="2716" y="2415"/>
                    <a:pt x="4123" y="3526"/>
                  </a:cubicBezTo>
                  <a:lnTo>
                    <a:pt x="4123" y="3526"/>
                  </a:lnTo>
                  <a:cubicBezTo>
                    <a:pt x="3835" y="3735"/>
                    <a:pt x="3549" y="3947"/>
                    <a:pt x="3266" y="4163"/>
                  </a:cubicBezTo>
                  <a:cubicBezTo>
                    <a:pt x="2098" y="5080"/>
                    <a:pt x="979" y="6062"/>
                    <a:pt x="1" y="7180"/>
                  </a:cubicBezTo>
                  <a:lnTo>
                    <a:pt x="1" y="7180"/>
                  </a:lnTo>
                  <a:cubicBezTo>
                    <a:pt x="416" y="6908"/>
                    <a:pt x="816" y="6619"/>
                    <a:pt x="1221" y="6341"/>
                  </a:cubicBezTo>
                  <a:cubicBezTo>
                    <a:pt x="2465" y="5459"/>
                    <a:pt x="3914" y="4413"/>
                    <a:pt x="5163" y="3549"/>
                  </a:cubicBezTo>
                  <a:cubicBezTo>
                    <a:pt x="3517" y="2290"/>
                    <a:pt x="1857" y="1053"/>
                    <a:pt x="6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1" name="Google Shape;841;p36"/>
          <p:cNvGrpSpPr/>
          <p:nvPr/>
        </p:nvGrpSpPr>
        <p:grpSpPr>
          <a:xfrm rot="-10462241">
            <a:off x="-168099" y="645281"/>
            <a:ext cx="1699639" cy="934081"/>
            <a:chOff x="1531525" y="4034800"/>
            <a:chExt cx="1111475" cy="610800"/>
          </a:xfrm>
        </p:grpSpPr>
        <p:sp>
          <p:nvSpPr>
            <p:cNvPr id="842" name="Google Shape;842;p36"/>
            <p:cNvSpPr/>
            <p:nvPr/>
          </p:nvSpPr>
          <p:spPr>
            <a:xfrm>
              <a:off x="1717125" y="4239250"/>
              <a:ext cx="925875" cy="209800"/>
            </a:xfrm>
            <a:custGeom>
              <a:avLst/>
              <a:gdLst/>
              <a:ahLst/>
              <a:cxnLst/>
              <a:rect l="l" t="t" r="r" b="b"/>
              <a:pathLst>
                <a:path w="37035" h="8392" extrusionOk="0">
                  <a:moveTo>
                    <a:pt x="232" y="1"/>
                  </a:moveTo>
                  <a:cubicBezTo>
                    <a:pt x="105" y="1"/>
                    <a:pt x="0" y="167"/>
                    <a:pt x="128" y="254"/>
                  </a:cubicBezTo>
                  <a:cubicBezTo>
                    <a:pt x="378" y="422"/>
                    <a:pt x="630" y="589"/>
                    <a:pt x="884" y="754"/>
                  </a:cubicBezTo>
                  <a:cubicBezTo>
                    <a:pt x="2943" y="2100"/>
                    <a:pt x="5101" y="3292"/>
                    <a:pt x="7335" y="4321"/>
                  </a:cubicBezTo>
                  <a:cubicBezTo>
                    <a:pt x="9558" y="5345"/>
                    <a:pt x="11859" y="6190"/>
                    <a:pt x="14217" y="6849"/>
                  </a:cubicBezTo>
                  <a:cubicBezTo>
                    <a:pt x="16643" y="7529"/>
                    <a:pt x="19126" y="7988"/>
                    <a:pt x="21636" y="8221"/>
                  </a:cubicBezTo>
                  <a:cubicBezTo>
                    <a:pt x="22857" y="8335"/>
                    <a:pt x="24083" y="8391"/>
                    <a:pt x="25309" y="8391"/>
                  </a:cubicBezTo>
                  <a:cubicBezTo>
                    <a:pt x="26655" y="8391"/>
                    <a:pt x="28001" y="8323"/>
                    <a:pt x="29341" y="8186"/>
                  </a:cubicBezTo>
                  <a:cubicBezTo>
                    <a:pt x="31899" y="7924"/>
                    <a:pt x="34424" y="7394"/>
                    <a:pt x="36870" y="6604"/>
                  </a:cubicBezTo>
                  <a:cubicBezTo>
                    <a:pt x="37034" y="6551"/>
                    <a:pt x="36967" y="6318"/>
                    <a:pt x="36820" y="6318"/>
                  </a:cubicBezTo>
                  <a:cubicBezTo>
                    <a:pt x="36804" y="6318"/>
                    <a:pt x="36787" y="6321"/>
                    <a:pt x="36770" y="6327"/>
                  </a:cubicBezTo>
                  <a:cubicBezTo>
                    <a:pt x="36468" y="6423"/>
                    <a:pt x="36165" y="6518"/>
                    <a:pt x="35861" y="6607"/>
                  </a:cubicBezTo>
                  <a:cubicBezTo>
                    <a:pt x="33410" y="7331"/>
                    <a:pt x="30882" y="7782"/>
                    <a:pt x="28334" y="7981"/>
                  </a:cubicBezTo>
                  <a:cubicBezTo>
                    <a:pt x="27329" y="8058"/>
                    <a:pt x="26322" y="8096"/>
                    <a:pt x="25315" y="8096"/>
                  </a:cubicBezTo>
                  <a:cubicBezTo>
                    <a:pt x="23764" y="8096"/>
                    <a:pt x="22214" y="8005"/>
                    <a:pt x="20672" y="7824"/>
                  </a:cubicBezTo>
                  <a:cubicBezTo>
                    <a:pt x="18217" y="7532"/>
                    <a:pt x="15793" y="7027"/>
                    <a:pt x="13427" y="6315"/>
                  </a:cubicBezTo>
                  <a:cubicBezTo>
                    <a:pt x="11099" y="5616"/>
                    <a:pt x="8828" y="4723"/>
                    <a:pt x="6640" y="3667"/>
                  </a:cubicBezTo>
                  <a:cubicBezTo>
                    <a:pt x="4447" y="2608"/>
                    <a:pt x="2336" y="1393"/>
                    <a:pt x="320" y="29"/>
                  </a:cubicBezTo>
                  <a:cubicBezTo>
                    <a:pt x="291" y="9"/>
                    <a:pt x="261" y="1"/>
                    <a:pt x="2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36"/>
            <p:cNvSpPr/>
            <p:nvPr/>
          </p:nvSpPr>
          <p:spPr>
            <a:xfrm>
              <a:off x="1531525" y="4089125"/>
              <a:ext cx="238175" cy="181900"/>
            </a:xfrm>
            <a:custGeom>
              <a:avLst/>
              <a:gdLst/>
              <a:ahLst/>
              <a:cxnLst/>
              <a:rect l="l" t="t" r="r" b="b"/>
              <a:pathLst>
                <a:path w="9527" h="7276" extrusionOk="0">
                  <a:moveTo>
                    <a:pt x="0" y="1"/>
                  </a:moveTo>
                  <a:lnTo>
                    <a:pt x="0" y="1"/>
                  </a:lnTo>
                  <a:cubicBezTo>
                    <a:pt x="849" y="3984"/>
                    <a:pt x="5049" y="7275"/>
                    <a:pt x="9122" y="7275"/>
                  </a:cubicBezTo>
                  <a:cubicBezTo>
                    <a:pt x="9257" y="7275"/>
                    <a:pt x="9392" y="7271"/>
                    <a:pt x="9527" y="7264"/>
                  </a:cubicBezTo>
                  <a:cubicBezTo>
                    <a:pt x="8011" y="3561"/>
                    <a:pt x="3982" y="469"/>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36"/>
            <p:cNvSpPr/>
            <p:nvPr/>
          </p:nvSpPr>
          <p:spPr>
            <a:xfrm>
              <a:off x="1610225" y="4311925"/>
              <a:ext cx="263525" cy="126050"/>
            </a:xfrm>
            <a:custGeom>
              <a:avLst/>
              <a:gdLst/>
              <a:ahLst/>
              <a:cxnLst/>
              <a:rect l="l" t="t" r="r" b="b"/>
              <a:pathLst>
                <a:path w="10541" h="5042" extrusionOk="0">
                  <a:moveTo>
                    <a:pt x="7515" y="0"/>
                  </a:moveTo>
                  <a:cubicBezTo>
                    <a:pt x="4322" y="0"/>
                    <a:pt x="1016" y="2003"/>
                    <a:pt x="0" y="5036"/>
                  </a:cubicBezTo>
                  <a:cubicBezTo>
                    <a:pt x="132" y="5040"/>
                    <a:pt x="264" y="5042"/>
                    <a:pt x="396" y="5042"/>
                  </a:cubicBezTo>
                  <a:cubicBezTo>
                    <a:pt x="4100" y="5042"/>
                    <a:pt x="8001" y="3359"/>
                    <a:pt x="10541" y="683"/>
                  </a:cubicBezTo>
                  <a:cubicBezTo>
                    <a:pt x="9601" y="217"/>
                    <a:pt x="8565" y="0"/>
                    <a:pt x="75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36"/>
            <p:cNvSpPr/>
            <p:nvPr/>
          </p:nvSpPr>
          <p:spPr>
            <a:xfrm>
              <a:off x="1711725" y="4034800"/>
              <a:ext cx="164025" cy="294225"/>
            </a:xfrm>
            <a:custGeom>
              <a:avLst/>
              <a:gdLst/>
              <a:ahLst/>
              <a:cxnLst/>
              <a:rect l="l" t="t" r="r" b="b"/>
              <a:pathLst>
                <a:path w="6561" h="11769" extrusionOk="0">
                  <a:moveTo>
                    <a:pt x="1735" y="1"/>
                  </a:moveTo>
                  <a:lnTo>
                    <a:pt x="1735" y="1"/>
                  </a:lnTo>
                  <a:cubicBezTo>
                    <a:pt x="1" y="4173"/>
                    <a:pt x="2324" y="9974"/>
                    <a:pt x="6481" y="11768"/>
                  </a:cubicBezTo>
                  <a:cubicBezTo>
                    <a:pt x="6561" y="7696"/>
                    <a:pt x="4605" y="2889"/>
                    <a:pt x="17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36"/>
            <p:cNvSpPr/>
            <p:nvPr/>
          </p:nvSpPr>
          <p:spPr>
            <a:xfrm>
              <a:off x="1753050" y="4376425"/>
              <a:ext cx="263575" cy="126050"/>
            </a:xfrm>
            <a:custGeom>
              <a:avLst/>
              <a:gdLst/>
              <a:ahLst/>
              <a:cxnLst/>
              <a:rect l="l" t="t" r="r" b="b"/>
              <a:pathLst>
                <a:path w="10543" h="5042" extrusionOk="0">
                  <a:moveTo>
                    <a:pt x="7517" y="0"/>
                  </a:moveTo>
                  <a:cubicBezTo>
                    <a:pt x="4324" y="0"/>
                    <a:pt x="1017" y="2003"/>
                    <a:pt x="0" y="5035"/>
                  </a:cubicBezTo>
                  <a:cubicBezTo>
                    <a:pt x="132" y="5039"/>
                    <a:pt x="264" y="5042"/>
                    <a:pt x="396" y="5042"/>
                  </a:cubicBezTo>
                  <a:cubicBezTo>
                    <a:pt x="4102" y="5042"/>
                    <a:pt x="8003" y="3359"/>
                    <a:pt x="10542" y="683"/>
                  </a:cubicBezTo>
                  <a:cubicBezTo>
                    <a:pt x="9603" y="216"/>
                    <a:pt x="8566" y="0"/>
                    <a:pt x="75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36"/>
            <p:cNvSpPr/>
            <p:nvPr/>
          </p:nvSpPr>
          <p:spPr>
            <a:xfrm>
              <a:off x="1854600" y="4099300"/>
              <a:ext cx="164025" cy="294200"/>
            </a:xfrm>
            <a:custGeom>
              <a:avLst/>
              <a:gdLst/>
              <a:ahLst/>
              <a:cxnLst/>
              <a:rect l="l" t="t" r="r" b="b"/>
              <a:pathLst>
                <a:path w="6561" h="11768" extrusionOk="0">
                  <a:moveTo>
                    <a:pt x="1734" y="0"/>
                  </a:moveTo>
                  <a:cubicBezTo>
                    <a:pt x="0" y="4172"/>
                    <a:pt x="2323" y="9974"/>
                    <a:pt x="6480" y="11768"/>
                  </a:cubicBezTo>
                  <a:cubicBezTo>
                    <a:pt x="6560" y="7696"/>
                    <a:pt x="4604" y="2889"/>
                    <a:pt x="17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36"/>
            <p:cNvSpPr/>
            <p:nvPr/>
          </p:nvSpPr>
          <p:spPr>
            <a:xfrm>
              <a:off x="1944225" y="4425550"/>
              <a:ext cx="237650" cy="163225"/>
            </a:xfrm>
            <a:custGeom>
              <a:avLst/>
              <a:gdLst/>
              <a:ahLst/>
              <a:cxnLst/>
              <a:rect l="l" t="t" r="r" b="b"/>
              <a:pathLst>
                <a:path w="9506" h="6529" extrusionOk="0">
                  <a:moveTo>
                    <a:pt x="7799" y="0"/>
                  </a:moveTo>
                  <a:cubicBezTo>
                    <a:pt x="4166" y="0"/>
                    <a:pt x="474" y="2889"/>
                    <a:pt x="0" y="6529"/>
                  </a:cubicBezTo>
                  <a:cubicBezTo>
                    <a:pt x="3774" y="5913"/>
                    <a:pt x="7459" y="3452"/>
                    <a:pt x="9505" y="225"/>
                  </a:cubicBezTo>
                  <a:cubicBezTo>
                    <a:pt x="8946" y="72"/>
                    <a:pt x="8373" y="0"/>
                    <a:pt x="77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36"/>
            <p:cNvSpPr/>
            <p:nvPr/>
          </p:nvSpPr>
          <p:spPr>
            <a:xfrm>
              <a:off x="1986275" y="4165375"/>
              <a:ext cx="195600" cy="265825"/>
            </a:xfrm>
            <a:custGeom>
              <a:avLst/>
              <a:gdLst/>
              <a:ahLst/>
              <a:cxnLst/>
              <a:rect l="l" t="t" r="r" b="b"/>
              <a:pathLst>
                <a:path w="7824" h="10633" extrusionOk="0">
                  <a:moveTo>
                    <a:pt x="900" y="0"/>
                  </a:moveTo>
                  <a:cubicBezTo>
                    <a:pt x="1" y="4428"/>
                    <a:pt x="3399" y="9674"/>
                    <a:pt x="7823" y="10632"/>
                  </a:cubicBezTo>
                  <a:cubicBezTo>
                    <a:pt x="7118" y="6622"/>
                    <a:pt x="4273" y="2280"/>
                    <a:pt x="90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36"/>
            <p:cNvSpPr/>
            <p:nvPr/>
          </p:nvSpPr>
          <p:spPr>
            <a:xfrm>
              <a:off x="2136650" y="4444125"/>
              <a:ext cx="214975" cy="189175"/>
            </a:xfrm>
            <a:custGeom>
              <a:avLst/>
              <a:gdLst/>
              <a:ahLst/>
              <a:cxnLst/>
              <a:rect l="l" t="t" r="r" b="b"/>
              <a:pathLst>
                <a:path w="8599" h="7567" extrusionOk="0">
                  <a:moveTo>
                    <a:pt x="7760" y="0"/>
                  </a:moveTo>
                  <a:cubicBezTo>
                    <a:pt x="3831" y="0"/>
                    <a:pt x="0" y="3600"/>
                    <a:pt x="16" y="7566"/>
                  </a:cubicBezTo>
                  <a:cubicBezTo>
                    <a:pt x="3674" y="6456"/>
                    <a:pt x="6997" y="3526"/>
                    <a:pt x="8598" y="56"/>
                  </a:cubicBezTo>
                  <a:cubicBezTo>
                    <a:pt x="8319" y="19"/>
                    <a:pt x="8040" y="0"/>
                    <a:pt x="77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36"/>
            <p:cNvSpPr/>
            <p:nvPr/>
          </p:nvSpPr>
          <p:spPr>
            <a:xfrm>
              <a:off x="2137150" y="4205050"/>
              <a:ext cx="214425" cy="240475"/>
            </a:xfrm>
            <a:custGeom>
              <a:avLst/>
              <a:gdLst/>
              <a:ahLst/>
              <a:cxnLst/>
              <a:rect l="l" t="t" r="r" b="b"/>
              <a:pathLst>
                <a:path w="8577" h="9619" extrusionOk="0">
                  <a:moveTo>
                    <a:pt x="302" y="1"/>
                  </a:moveTo>
                  <a:cubicBezTo>
                    <a:pt x="1" y="4510"/>
                    <a:pt x="4064" y="9257"/>
                    <a:pt x="8577" y="9619"/>
                  </a:cubicBezTo>
                  <a:cubicBezTo>
                    <a:pt x="7346" y="5739"/>
                    <a:pt x="3948" y="1813"/>
                    <a:pt x="3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36"/>
            <p:cNvSpPr/>
            <p:nvPr/>
          </p:nvSpPr>
          <p:spPr>
            <a:xfrm>
              <a:off x="2340800" y="4422800"/>
              <a:ext cx="197200" cy="222800"/>
            </a:xfrm>
            <a:custGeom>
              <a:avLst/>
              <a:gdLst/>
              <a:ahLst/>
              <a:cxnLst/>
              <a:rect l="l" t="t" r="r" b="b"/>
              <a:pathLst>
                <a:path w="7888" h="8912" extrusionOk="0">
                  <a:moveTo>
                    <a:pt x="7888" y="0"/>
                  </a:moveTo>
                  <a:cubicBezTo>
                    <a:pt x="3650" y="187"/>
                    <a:pt x="0" y="4731"/>
                    <a:pt x="769" y="8911"/>
                  </a:cubicBezTo>
                  <a:cubicBezTo>
                    <a:pt x="4174" y="7170"/>
                    <a:pt x="6927" y="3699"/>
                    <a:pt x="788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36"/>
            <p:cNvSpPr/>
            <p:nvPr/>
          </p:nvSpPr>
          <p:spPr>
            <a:xfrm>
              <a:off x="2291775" y="4222775"/>
              <a:ext cx="246175" cy="200900"/>
            </a:xfrm>
            <a:custGeom>
              <a:avLst/>
              <a:gdLst/>
              <a:ahLst/>
              <a:cxnLst/>
              <a:rect l="l" t="t" r="r" b="b"/>
              <a:pathLst>
                <a:path w="9847" h="8036" extrusionOk="0">
                  <a:moveTo>
                    <a:pt x="0" y="1"/>
                  </a:moveTo>
                  <a:lnTo>
                    <a:pt x="0" y="1"/>
                  </a:lnTo>
                  <a:cubicBezTo>
                    <a:pt x="476" y="4259"/>
                    <a:pt x="4853" y="8035"/>
                    <a:pt x="9147" y="8035"/>
                  </a:cubicBezTo>
                  <a:cubicBezTo>
                    <a:pt x="9381" y="8035"/>
                    <a:pt x="9614" y="8024"/>
                    <a:pt x="9847" y="8001"/>
                  </a:cubicBezTo>
                  <a:cubicBezTo>
                    <a:pt x="7948" y="4399"/>
                    <a:pt x="3909" y="1138"/>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4" name="Google Shape;854;p36"/>
          <p:cNvGrpSpPr/>
          <p:nvPr/>
        </p:nvGrpSpPr>
        <p:grpSpPr>
          <a:xfrm rot="-8495390">
            <a:off x="4679965" y="3642697"/>
            <a:ext cx="2695107" cy="2375113"/>
            <a:chOff x="-349825" y="2598911"/>
            <a:chExt cx="2695050" cy="2375063"/>
          </a:xfrm>
        </p:grpSpPr>
        <p:sp>
          <p:nvSpPr>
            <p:cNvPr id="855" name="Google Shape;855;p36"/>
            <p:cNvSpPr/>
            <p:nvPr/>
          </p:nvSpPr>
          <p:spPr>
            <a:xfrm rot="3404494" flipH="1">
              <a:off x="360237" y="2593040"/>
              <a:ext cx="1274926" cy="2386805"/>
            </a:xfrm>
            <a:custGeom>
              <a:avLst/>
              <a:gdLst/>
              <a:ahLst/>
              <a:cxnLst/>
              <a:rect l="l" t="t" r="r" b="b"/>
              <a:pathLst>
                <a:path w="56081" h="104990" extrusionOk="0">
                  <a:moveTo>
                    <a:pt x="16970" y="0"/>
                  </a:moveTo>
                  <a:lnTo>
                    <a:pt x="16970" y="0"/>
                  </a:lnTo>
                  <a:cubicBezTo>
                    <a:pt x="14696" y="8175"/>
                    <a:pt x="16515" y="17380"/>
                    <a:pt x="21731" y="24077"/>
                  </a:cubicBezTo>
                  <a:cubicBezTo>
                    <a:pt x="23496" y="26341"/>
                    <a:pt x="25649" y="28376"/>
                    <a:pt x="26782" y="31019"/>
                  </a:cubicBezTo>
                  <a:cubicBezTo>
                    <a:pt x="27187" y="31972"/>
                    <a:pt x="27445" y="32963"/>
                    <a:pt x="27620" y="33978"/>
                  </a:cubicBezTo>
                  <a:cubicBezTo>
                    <a:pt x="28072" y="36568"/>
                    <a:pt x="27986" y="39303"/>
                    <a:pt x="28495" y="41905"/>
                  </a:cubicBezTo>
                  <a:cubicBezTo>
                    <a:pt x="29124" y="45105"/>
                    <a:pt x="30658" y="48098"/>
                    <a:pt x="31009" y="51338"/>
                  </a:cubicBezTo>
                  <a:cubicBezTo>
                    <a:pt x="31270" y="53764"/>
                    <a:pt x="30862" y="56238"/>
                    <a:pt x="30834" y="58669"/>
                  </a:cubicBezTo>
                  <a:lnTo>
                    <a:pt x="30834" y="58673"/>
                  </a:lnTo>
                  <a:cubicBezTo>
                    <a:pt x="30703" y="59771"/>
                    <a:pt x="30597" y="60872"/>
                    <a:pt x="30531" y="61972"/>
                  </a:cubicBezTo>
                  <a:cubicBezTo>
                    <a:pt x="30480" y="62885"/>
                    <a:pt x="30455" y="63796"/>
                    <a:pt x="30473" y="64711"/>
                  </a:cubicBezTo>
                  <a:cubicBezTo>
                    <a:pt x="30518" y="67192"/>
                    <a:pt x="30845" y="69697"/>
                    <a:pt x="31667" y="72047"/>
                  </a:cubicBezTo>
                  <a:cubicBezTo>
                    <a:pt x="32148" y="73426"/>
                    <a:pt x="32812" y="74700"/>
                    <a:pt x="33610" y="75889"/>
                  </a:cubicBezTo>
                  <a:cubicBezTo>
                    <a:pt x="32633" y="74882"/>
                    <a:pt x="31742" y="73805"/>
                    <a:pt x="31085" y="72573"/>
                  </a:cubicBezTo>
                  <a:cubicBezTo>
                    <a:pt x="30197" y="70908"/>
                    <a:pt x="29780" y="69032"/>
                    <a:pt x="29013" y="67306"/>
                  </a:cubicBezTo>
                  <a:cubicBezTo>
                    <a:pt x="27933" y="64896"/>
                    <a:pt x="26195" y="62840"/>
                    <a:pt x="23997" y="61373"/>
                  </a:cubicBezTo>
                  <a:cubicBezTo>
                    <a:pt x="21819" y="59930"/>
                    <a:pt x="19260" y="59114"/>
                    <a:pt x="17140" y="57583"/>
                  </a:cubicBezTo>
                  <a:cubicBezTo>
                    <a:pt x="14564" y="55729"/>
                    <a:pt x="12789" y="52931"/>
                    <a:pt x="10239" y="51039"/>
                  </a:cubicBezTo>
                  <a:cubicBezTo>
                    <a:pt x="8053" y="49417"/>
                    <a:pt x="5329" y="48548"/>
                    <a:pt x="2609" y="48548"/>
                  </a:cubicBezTo>
                  <a:cubicBezTo>
                    <a:pt x="1733" y="48548"/>
                    <a:pt x="857" y="48639"/>
                    <a:pt x="0" y="48823"/>
                  </a:cubicBezTo>
                  <a:cubicBezTo>
                    <a:pt x="4662" y="50447"/>
                    <a:pt x="8271" y="54262"/>
                    <a:pt x="10818" y="58491"/>
                  </a:cubicBezTo>
                  <a:cubicBezTo>
                    <a:pt x="11798" y="60121"/>
                    <a:pt x="12652" y="61835"/>
                    <a:pt x="13753" y="63394"/>
                  </a:cubicBezTo>
                  <a:cubicBezTo>
                    <a:pt x="15352" y="65658"/>
                    <a:pt x="17436" y="67539"/>
                    <a:pt x="19852" y="68898"/>
                  </a:cubicBezTo>
                  <a:cubicBezTo>
                    <a:pt x="22566" y="70425"/>
                    <a:pt x="25661" y="71271"/>
                    <a:pt x="28186" y="73096"/>
                  </a:cubicBezTo>
                  <a:cubicBezTo>
                    <a:pt x="29464" y="74018"/>
                    <a:pt x="30566" y="75166"/>
                    <a:pt x="31833" y="76114"/>
                  </a:cubicBezTo>
                  <a:cubicBezTo>
                    <a:pt x="32741" y="76790"/>
                    <a:pt x="33782" y="77372"/>
                    <a:pt x="34884" y="77614"/>
                  </a:cubicBezTo>
                  <a:cubicBezTo>
                    <a:pt x="34915" y="77650"/>
                    <a:pt x="34948" y="77692"/>
                    <a:pt x="34980" y="77730"/>
                  </a:cubicBezTo>
                  <a:cubicBezTo>
                    <a:pt x="35097" y="77875"/>
                    <a:pt x="35218" y="78016"/>
                    <a:pt x="35339" y="78156"/>
                  </a:cubicBezTo>
                  <a:cubicBezTo>
                    <a:pt x="36900" y="79977"/>
                    <a:pt x="38651" y="81641"/>
                    <a:pt x="40093" y="83561"/>
                  </a:cubicBezTo>
                  <a:cubicBezTo>
                    <a:pt x="41635" y="85612"/>
                    <a:pt x="42627" y="87924"/>
                    <a:pt x="43206" y="90418"/>
                  </a:cubicBezTo>
                  <a:cubicBezTo>
                    <a:pt x="43808" y="93013"/>
                    <a:pt x="43856" y="95659"/>
                    <a:pt x="44263" y="98280"/>
                  </a:cubicBezTo>
                  <a:cubicBezTo>
                    <a:pt x="44264" y="98290"/>
                    <a:pt x="44263" y="98294"/>
                    <a:pt x="44260" y="98294"/>
                  </a:cubicBezTo>
                  <a:cubicBezTo>
                    <a:pt x="44145" y="98294"/>
                    <a:pt x="41086" y="92325"/>
                    <a:pt x="39326" y="89038"/>
                  </a:cubicBezTo>
                  <a:cubicBezTo>
                    <a:pt x="38741" y="87949"/>
                    <a:pt x="38129" y="86844"/>
                    <a:pt x="37241" y="85984"/>
                  </a:cubicBezTo>
                  <a:cubicBezTo>
                    <a:pt x="35033" y="83850"/>
                    <a:pt x="31677" y="83639"/>
                    <a:pt x="28715" y="82832"/>
                  </a:cubicBezTo>
                  <a:cubicBezTo>
                    <a:pt x="26081" y="82117"/>
                    <a:pt x="23623" y="80857"/>
                    <a:pt x="21037" y="79977"/>
                  </a:cubicBezTo>
                  <a:cubicBezTo>
                    <a:pt x="17920" y="78916"/>
                    <a:pt x="14632" y="78420"/>
                    <a:pt x="11337" y="78420"/>
                  </a:cubicBezTo>
                  <a:cubicBezTo>
                    <a:pt x="9256" y="78420"/>
                    <a:pt x="7172" y="78618"/>
                    <a:pt x="5127" y="78996"/>
                  </a:cubicBezTo>
                  <a:cubicBezTo>
                    <a:pt x="9751" y="79503"/>
                    <a:pt x="13588" y="82719"/>
                    <a:pt x="16877" y="86009"/>
                  </a:cubicBezTo>
                  <a:cubicBezTo>
                    <a:pt x="20170" y="89296"/>
                    <a:pt x="23390" y="92917"/>
                    <a:pt x="27711" y="94643"/>
                  </a:cubicBezTo>
                  <a:cubicBezTo>
                    <a:pt x="31728" y="96247"/>
                    <a:pt x="36278" y="96026"/>
                    <a:pt x="40345" y="97506"/>
                  </a:cubicBezTo>
                  <a:cubicBezTo>
                    <a:pt x="41873" y="98062"/>
                    <a:pt x="43308" y="98851"/>
                    <a:pt x="44597" y="99846"/>
                  </a:cubicBezTo>
                  <a:cubicBezTo>
                    <a:pt x="44638" y="100003"/>
                    <a:pt x="44686" y="100159"/>
                    <a:pt x="44734" y="100312"/>
                  </a:cubicBezTo>
                  <a:cubicBezTo>
                    <a:pt x="45222" y="101847"/>
                    <a:pt x="46037" y="103268"/>
                    <a:pt x="47365" y="104242"/>
                  </a:cubicBezTo>
                  <a:cubicBezTo>
                    <a:pt x="47789" y="104553"/>
                    <a:pt x="48240" y="104783"/>
                    <a:pt x="48728" y="104966"/>
                  </a:cubicBezTo>
                  <a:cubicBezTo>
                    <a:pt x="48770" y="104982"/>
                    <a:pt x="48810" y="104989"/>
                    <a:pt x="48847" y="104989"/>
                  </a:cubicBezTo>
                  <a:cubicBezTo>
                    <a:pt x="49172" y="104989"/>
                    <a:pt x="49268" y="104435"/>
                    <a:pt x="48897" y="104298"/>
                  </a:cubicBezTo>
                  <a:cubicBezTo>
                    <a:pt x="47498" y="103779"/>
                    <a:pt x="46530" y="102661"/>
                    <a:pt x="45890" y="101359"/>
                  </a:cubicBezTo>
                  <a:cubicBezTo>
                    <a:pt x="45505" y="100572"/>
                    <a:pt x="45237" y="99719"/>
                    <a:pt x="45068" y="98887"/>
                  </a:cubicBezTo>
                  <a:cubicBezTo>
                    <a:pt x="44795" y="97549"/>
                    <a:pt x="44714" y="96186"/>
                    <a:pt x="44582" y="94830"/>
                  </a:cubicBezTo>
                  <a:cubicBezTo>
                    <a:pt x="44463" y="93588"/>
                    <a:pt x="44301" y="92349"/>
                    <a:pt x="44059" y="91129"/>
                  </a:cubicBezTo>
                  <a:cubicBezTo>
                    <a:pt x="43578" y="88675"/>
                    <a:pt x="42754" y="86280"/>
                    <a:pt x="41372" y="84186"/>
                  </a:cubicBezTo>
                  <a:cubicBezTo>
                    <a:pt x="40694" y="83161"/>
                    <a:pt x="39920" y="82215"/>
                    <a:pt x="39108" y="81295"/>
                  </a:cubicBezTo>
                  <a:cubicBezTo>
                    <a:pt x="40970" y="79216"/>
                    <a:pt x="41703" y="76334"/>
                    <a:pt x="43161" y="73936"/>
                  </a:cubicBezTo>
                  <a:cubicBezTo>
                    <a:pt x="44947" y="70997"/>
                    <a:pt x="47802" y="68824"/>
                    <a:pt x="49547" y="65862"/>
                  </a:cubicBezTo>
                  <a:cubicBezTo>
                    <a:pt x="51020" y="63363"/>
                    <a:pt x="51611" y="60432"/>
                    <a:pt x="51804" y="57538"/>
                  </a:cubicBezTo>
                  <a:cubicBezTo>
                    <a:pt x="51993" y="54646"/>
                    <a:pt x="51801" y="51738"/>
                    <a:pt x="51824" y="48837"/>
                  </a:cubicBezTo>
                  <a:cubicBezTo>
                    <a:pt x="51845" y="46095"/>
                    <a:pt x="52057" y="43360"/>
                    <a:pt x="52457" y="40646"/>
                  </a:cubicBezTo>
                  <a:cubicBezTo>
                    <a:pt x="52980" y="37107"/>
                    <a:pt x="53883" y="33490"/>
                    <a:pt x="56081" y="30665"/>
                  </a:cubicBezTo>
                  <a:lnTo>
                    <a:pt x="56081" y="30665"/>
                  </a:lnTo>
                  <a:cubicBezTo>
                    <a:pt x="53307" y="32170"/>
                    <a:pt x="50483" y="33715"/>
                    <a:pt x="48328" y="36015"/>
                  </a:cubicBezTo>
                  <a:cubicBezTo>
                    <a:pt x="44970" y="39604"/>
                    <a:pt x="43639" y="44566"/>
                    <a:pt x="42066" y="49221"/>
                  </a:cubicBezTo>
                  <a:cubicBezTo>
                    <a:pt x="41029" y="52291"/>
                    <a:pt x="39847" y="55299"/>
                    <a:pt x="38519" y="58248"/>
                  </a:cubicBezTo>
                  <a:cubicBezTo>
                    <a:pt x="37882" y="59658"/>
                    <a:pt x="37209" y="61066"/>
                    <a:pt x="36830" y="62566"/>
                  </a:cubicBezTo>
                  <a:cubicBezTo>
                    <a:pt x="35299" y="68601"/>
                    <a:pt x="38688" y="74766"/>
                    <a:pt x="38830" y="80986"/>
                  </a:cubicBezTo>
                  <a:cubicBezTo>
                    <a:pt x="38177" y="80257"/>
                    <a:pt x="37507" y="79546"/>
                    <a:pt x="36845" y="78821"/>
                  </a:cubicBezTo>
                  <a:cubicBezTo>
                    <a:pt x="36442" y="78381"/>
                    <a:pt x="36047" y="77933"/>
                    <a:pt x="35664" y="77477"/>
                  </a:cubicBezTo>
                  <a:cubicBezTo>
                    <a:pt x="34518" y="76111"/>
                    <a:pt x="33498" y="74659"/>
                    <a:pt x="32775" y="73006"/>
                  </a:cubicBezTo>
                  <a:cubicBezTo>
                    <a:pt x="31766" y="70698"/>
                    <a:pt x="31317" y="68176"/>
                    <a:pt x="31193" y="65668"/>
                  </a:cubicBezTo>
                  <a:cubicBezTo>
                    <a:pt x="31110" y="63978"/>
                    <a:pt x="31174" y="62300"/>
                    <a:pt x="31323" y="60628"/>
                  </a:cubicBezTo>
                  <a:cubicBezTo>
                    <a:pt x="33954" y="56146"/>
                    <a:pt x="36586" y="51662"/>
                    <a:pt x="39219" y="47179"/>
                  </a:cubicBezTo>
                  <a:cubicBezTo>
                    <a:pt x="39900" y="46019"/>
                    <a:pt x="40591" y="44829"/>
                    <a:pt x="40826" y="43509"/>
                  </a:cubicBezTo>
                  <a:cubicBezTo>
                    <a:pt x="41129" y="41781"/>
                    <a:pt x="40623" y="40029"/>
                    <a:pt x="40209" y="38327"/>
                  </a:cubicBezTo>
                  <a:cubicBezTo>
                    <a:pt x="38957" y="33128"/>
                    <a:pt x="38569" y="27695"/>
                    <a:pt x="36642" y="22707"/>
                  </a:cubicBezTo>
                  <a:cubicBezTo>
                    <a:pt x="36167" y="21482"/>
                    <a:pt x="35575" y="20255"/>
                    <a:pt x="34585" y="19391"/>
                  </a:cubicBezTo>
                  <a:cubicBezTo>
                    <a:pt x="33374" y="18335"/>
                    <a:pt x="31728" y="17962"/>
                    <a:pt x="30266" y="17293"/>
                  </a:cubicBezTo>
                  <a:cubicBezTo>
                    <a:pt x="27799" y="16163"/>
                    <a:pt x="25843" y="14185"/>
                    <a:pt x="23946" y="12248"/>
                  </a:cubicBezTo>
                  <a:cubicBezTo>
                    <a:pt x="22257" y="10524"/>
                    <a:pt x="20554" y="8787"/>
                    <a:pt x="19229" y="6771"/>
                  </a:cubicBezTo>
                  <a:cubicBezTo>
                    <a:pt x="17904" y="4752"/>
                    <a:pt x="16967" y="2412"/>
                    <a:pt x="169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36"/>
            <p:cNvSpPr/>
            <p:nvPr/>
          </p:nvSpPr>
          <p:spPr>
            <a:xfrm rot="3404494" flipH="1">
              <a:off x="561849" y="3026950"/>
              <a:ext cx="261960" cy="963975"/>
            </a:xfrm>
            <a:custGeom>
              <a:avLst/>
              <a:gdLst/>
              <a:ahLst/>
              <a:cxnLst/>
              <a:rect l="l" t="t" r="r" b="b"/>
              <a:pathLst>
                <a:path w="11523" h="42403" extrusionOk="0">
                  <a:moveTo>
                    <a:pt x="11523" y="1"/>
                  </a:moveTo>
                  <a:cubicBezTo>
                    <a:pt x="8871" y="2682"/>
                    <a:pt x="7259" y="6356"/>
                    <a:pt x="7027" y="10124"/>
                  </a:cubicBezTo>
                  <a:cubicBezTo>
                    <a:pt x="6902" y="12019"/>
                    <a:pt x="7155" y="13896"/>
                    <a:pt x="7216" y="15758"/>
                  </a:cubicBezTo>
                  <a:cubicBezTo>
                    <a:pt x="7292" y="17604"/>
                    <a:pt x="7158" y="19494"/>
                    <a:pt x="6364" y="21183"/>
                  </a:cubicBezTo>
                  <a:cubicBezTo>
                    <a:pt x="4752" y="24621"/>
                    <a:pt x="1679" y="27218"/>
                    <a:pt x="1887" y="31370"/>
                  </a:cubicBezTo>
                  <a:cubicBezTo>
                    <a:pt x="1930" y="33257"/>
                    <a:pt x="1778" y="35095"/>
                    <a:pt x="1171" y="36891"/>
                  </a:cubicBezTo>
                  <a:cubicBezTo>
                    <a:pt x="649" y="38677"/>
                    <a:pt x="0" y="40513"/>
                    <a:pt x="169" y="42403"/>
                  </a:cubicBezTo>
                  <a:cubicBezTo>
                    <a:pt x="85" y="40509"/>
                    <a:pt x="766" y="38721"/>
                    <a:pt x="1345" y="36945"/>
                  </a:cubicBezTo>
                  <a:cubicBezTo>
                    <a:pt x="1634" y="36052"/>
                    <a:pt x="1889" y="35139"/>
                    <a:pt x="2023" y="34200"/>
                  </a:cubicBezTo>
                  <a:cubicBezTo>
                    <a:pt x="2271" y="32348"/>
                    <a:pt x="2000" y="30433"/>
                    <a:pt x="2561" y="28641"/>
                  </a:cubicBezTo>
                  <a:cubicBezTo>
                    <a:pt x="3417" y="25931"/>
                    <a:pt x="5531" y="23931"/>
                    <a:pt x="6705" y="21337"/>
                  </a:cubicBezTo>
                  <a:cubicBezTo>
                    <a:pt x="7512" y="19597"/>
                    <a:pt x="7646" y="17632"/>
                    <a:pt x="7555" y="15747"/>
                  </a:cubicBezTo>
                  <a:cubicBezTo>
                    <a:pt x="7476" y="13863"/>
                    <a:pt x="7233" y="11999"/>
                    <a:pt x="7314" y="10140"/>
                  </a:cubicBezTo>
                  <a:cubicBezTo>
                    <a:pt x="7479" y="6411"/>
                    <a:pt x="9007" y="2766"/>
                    <a:pt x="115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36"/>
            <p:cNvSpPr/>
            <p:nvPr/>
          </p:nvSpPr>
          <p:spPr>
            <a:xfrm rot="3404494" flipH="1">
              <a:off x="611666" y="3836664"/>
              <a:ext cx="510689" cy="485181"/>
            </a:xfrm>
            <a:custGeom>
              <a:avLst/>
              <a:gdLst/>
              <a:ahLst/>
              <a:cxnLst/>
              <a:rect l="l" t="t" r="r" b="b"/>
              <a:pathLst>
                <a:path w="22464" h="21342" extrusionOk="0">
                  <a:moveTo>
                    <a:pt x="1" y="0"/>
                  </a:moveTo>
                  <a:lnTo>
                    <a:pt x="1" y="0"/>
                  </a:lnTo>
                  <a:cubicBezTo>
                    <a:pt x="4028" y="1047"/>
                    <a:pt x="5607" y="5263"/>
                    <a:pt x="7911" y="8286"/>
                  </a:cubicBezTo>
                  <a:cubicBezTo>
                    <a:pt x="8713" y="9341"/>
                    <a:pt x="9663" y="10276"/>
                    <a:pt x="10668" y="11122"/>
                  </a:cubicBezTo>
                  <a:cubicBezTo>
                    <a:pt x="14723" y="14382"/>
                    <a:pt x="19491" y="16934"/>
                    <a:pt x="22463" y="21341"/>
                  </a:cubicBezTo>
                  <a:cubicBezTo>
                    <a:pt x="21788" y="20217"/>
                    <a:pt x="20966" y="19185"/>
                    <a:pt x="20068" y="18227"/>
                  </a:cubicBezTo>
                  <a:cubicBezTo>
                    <a:pt x="17374" y="15343"/>
                    <a:pt x="13914" y="13315"/>
                    <a:pt x="10908" y="10838"/>
                  </a:cubicBezTo>
                  <a:cubicBezTo>
                    <a:pt x="8822" y="9217"/>
                    <a:pt x="7384" y="7051"/>
                    <a:pt x="5965" y="4856"/>
                  </a:cubicBezTo>
                  <a:cubicBezTo>
                    <a:pt x="4537" y="2719"/>
                    <a:pt x="2654" y="497"/>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36"/>
            <p:cNvSpPr/>
            <p:nvPr/>
          </p:nvSpPr>
          <p:spPr>
            <a:xfrm rot="3404494" flipH="1">
              <a:off x="-42449" y="4044717"/>
              <a:ext cx="701447" cy="414889"/>
            </a:xfrm>
            <a:custGeom>
              <a:avLst/>
              <a:gdLst/>
              <a:ahLst/>
              <a:cxnLst/>
              <a:rect l="l" t="t" r="r" b="b"/>
              <a:pathLst>
                <a:path w="30855" h="18250" extrusionOk="0">
                  <a:moveTo>
                    <a:pt x="432" y="1"/>
                  </a:moveTo>
                  <a:cubicBezTo>
                    <a:pt x="289" y="1"/>
                    <a:pt x="145" y="5"/>
                    <a:pt x="1" y="14"/>
                  </a:cubicBezTo>
                  <a:cubicBezTo>
                    <a:pt x="2" y="14"/>
                    <a:pt x="4" y="14"/>
                    <a:pt x="6" y="14"/>
                  </a:cubicBezTo>
                  <a:cubicBezTo>
                    <a:pt x="4901" y="14"/>
                    <a:pt x="7935" y="4419"/>
                    <a:pt x="11718" y="6859"/>
                  </a:cubicBezTo>
                  <a:cubicBezTo>
                    <a:pt x="14336" y="8616"/>
                    <a:pt x="17546" y="8956"/>
                    <a:pt x="20510" y="9735"/>
                  </a:cubicBezTo>
                  <a:cubicBezTo>
                    <a:pt x="25066" y="10804"/>
                    <a:pt x="28598" y="14268"/>
                    <a:pt x="30854" y="18249"/>
                  </a:cubicBezTo>
                  <a:cubicBezTo>
                    <a:pt x="29108" y="14842"/>
                    <a:pt x="26399" y="11713"/>
                    <a:pt x="22807" y="10162"/>
                  </a:cubicBezTo>
                  <a:cubicBezTo>
                    <a:pt x="20665" y="9251"/>
                    <a:pt x="18325" y="8917"/>
                    <a:pt x="16104" y="8320"/>
                  </a:cubicBezTo>
                  <a:cubicBezTo>
                    <a:pt x="14620" y="7938"/>
                    <a:pt x="13183" y="7403"/>
                    <a:pt x="11900" y="6573"/>
                  </a:cubicBezTo>
                  <a:cubicBezTo>
                    <a:pt x="10610" y="5758"/>
                    <a:pt x="9450" y="4742"/>
                    <a:pt x="8258" y="3765"/>
                  </a:cubicBezTo>
                  <a:cubicBezTo>
                    <a:pt x="6044" y="1918"/>
                    <a:pt x="3425" y="1"/>
                    <a:pt x="43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36"/>
            <p:cNvSpPr/>
            <p:nvPr/>
          </p:nvSpPr>
          <p:spPr>
            <a:xfrm rot="3404494" flipH="1">
              <a:off x="1172848" y="3025628"/>
              <a:ext cx="382948" cy="1097217"/>
            </a:xfrm>
            <a:custGeom>
              <a:avLst/>
              <a:gdLst/>
              <a:ahLst/>
              <a:cxnLst/>
              <a:rect l="l" t="t" r="r" b="b"/>
              <a:pathLst>
                <a:path w="16845" h="48264" extrusionOk="0">
                  <a:moveTo>
                    <a:pt x="0" y="0"/>
                  </a:moveTo>
                  <a:cubicBezTo>
                    <a:pt x="2056" y="3943"/>
                    <a:pt x="4603" y="7628"/>
                    <a:pt x="7542" y="10967"/>
                  </a:cubicBezTo>
                  <a:cubicBezTo>
                    <a:pt x="8974" y="12664"/>
                    <a:pt x="10722" y="14121"/>
                    <a:pt x="11709" y="16077"/>
                  </a:cubicBezTo>
                  <a:cubicBezTo>
                    <a:pt x="12753" y="18075"/>
                    <a:pt x="12401" y="20367"/>
                    <a:pt x="12457" y="22550"/>
                  </a:cubicBezTo>
                  <a:cubicBezTo>
                    <a:pt x="12528" y="24793"/>
                    <a:pt x="12955" y="27009"/>
                    <a:pt x="13722" y="29118"/>
                  </a:cubicBezTo>
                  <a:cubicBezTo>
                    <a:pt x="14479" y="31210"/>
                    <a:pt x="15495" y="33217"/>
                    <a:pt x="15728" y="35409"/>
                  </a:cubicBezTo>
                  <a:cubicBezTo>
                    <a:pt x="15984" y="37597"/>
                    <a:pt x="15518" y="39806"/>
                    <a:pt x="14875" y="41915"/>
                  </a:cubicBezTo>
                  <a:cubicBezTo>
                    <a:pt x="14245" y="44038"/>
                    <a:pt x="13419" y="46111"/>
                    <a:pt x="12869" y="48264"/>
                  </a:cubicBezTo>
                  <a:cubicBezTo>
                    <a:pt x="13499" y="46134"/>
                    <a:pt x="14357" y="44085"/>
                    <a:pt x="15050" y="41969"/>
                  </a:cubicBezTo>
                  <a:cubicBezTo>
                    <a:pt x="16844" y="36470"/>
                    <a:pt x="16118" y="34147"/>
                    <a:pt x="14041" y="29003"/>
                  </a:cubicBezTo>
                  <a:cubicBezTo>
                    <a:pt x="13297" y="26926"/>
                    <a:pt x="12888" y="24745"/>
                    <a:pt x="12829" y="22539"/>
                  </a:cubicBezTo>
                  <a:cubicBezTo>
                    <a:pt x="12769" y="20346"/>
                    <a:pt x="13092" y="17954"/>
                    <a:pt x="12012" y="15927"/>
                  </a:cubicBezTo>
                  <a:cubicBezTo>
                    <a:pt x="10975" y="13911"/>
                    <a:pt x="9222" y="12445"/>
                    <a:pt x="7753" y="10777"/>
                  </a:cubicBezTo>
                  <a:cubicBezTo>
                    <a:pt x="4781" y="7492"/>
                    <a:pt x="2190" y="3864"/>
                    <a:pt x="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0" name="Google Shape;860;p36"/>
          <p:cNvGrpSpPr/>
          <p:nvPr/>
        </p:nvGrpSpPr>
        <p:grpSpPr>
          <a:xfrm rot="-2883336">
            <a:off x="3451926" y="-277486"/>
            <a:ext cx="1857754" cy="1020910"/>
            <a:chOff x="1531525" y="4034800"/>
            <a:chExt cx="1111475" cy="610800"/>
          </a:xfrm>
        </p:grpSpPr>
        <p:sp>
          <p:nvSpPr>
            <p:cNvPr id="861" name="Google Shape;861;p36"/>
            <p:cNvSpPr/>
            <p:nvPr/>
          </p:nvSpPr>
          <p:spPr>
            <a:xfrm>
              <a:off x="1717125" y="4239250"/>
              <a:ext cx="925875" cy="209800"/>
            </a:xfrm>
            <a:custGeom>
              <a:avLst/>
              <a:gdLst/>
              <a:ahLst/>
              <a:cxnLst/>
              <a:rect l="l" t="t" r="r" b="b"/>
              <a:pathLst>
                <a:path w="37035" h="8392" extrusionOk="0">
                  <a:moveTo>
                    <a:pt x="232" y="1"/>
                  </a:moveTo>
                  <a:cubicBezTo>
                    <a:pt x="105" y="1"/>
                    <a:pt x="0" y="167"/>
                    <a:pt x="128" y="254"/>
                  </a:cubicBezTo>
                  <a:cubicBezTo>
                    <a:pt x="378" y="422"/>
                    <a:pt x="630" y="589"/>
                    <a:pt x="884" y="754"/>
                  </a:cubicBezTo>
                  <a:cubicBezTo>
                    <a:pt x="2943" y="2100"/>
                    <a:pt x="5101" y="3292"/>
                    <a:pt x="7335" y="4321"/>
                  </a:cubicBezTo>
                  <a:cubicBezTo>
                    <a:pt x="9558" y="5345"/>
                    <a:pt x="11859" y="6190"/>
                    <a:pt x="14217" y="6849"/>
                  </a:cubicBezTo>
                  <a:cubicBezTo>
                    <a:pt x="16643" y="7529"/>
                    <a:pt x="19126" y="7988"/>
                    <a:pt x="21636" y="8221"/>
                  </a:cubicBezTo>
                  <a:cubicBezTo>
                    <a:pt x="22857" y="8335"/>
                    <a:pt x="24083" y="8391"/>
                    <a:pt x="25309" y="8391"/>
                  </a:cubicBezTo>
                  <a:cubicBezTo>
                    <a:pt x="26655" y="8391"/>
                    <a:pt x="28001" y="8323"/>
                    <a:pt x="29341" y="8186"/>
                  </a:cubicBezTo>
                  <a:cubicBezTo>
                    <a:pt x="31899" y="7924"/>
                    <a:pt x="34424" y="7394"/>
                    <a:pt x="36870" y="6604"/>
                  </a:cubicBezTo>
                  <a:cubicBezTo>
                    <a:pt x="37034" y="6551"/>
                    <a:pt x="36967" y="6318"/>
                    <a:pt x="36820" y="6318"/>
                  </a:cubicBezTo>
                  <a:cubicBezTo>
                    <a:pt x="36804" y="6318"/>
                    <a:pt x="36787" y="6321"/>
                    <a:pt x="36770" y="6327"/>
                  </a:cubicBezTo>
                  <a:cubicBezTo>
                    <a:pt x="36468" y="6423"/>
                    <a:pt x="36165" y="6518"/>
                    <a:pt x="35861" y="6607"/>
                  </a:cubicBezTo>
                  <a:cubicBezTo>
                    <a:pt x="33410" y="7331"/>
                    <a:pt x="30882" y="7782"/>
                    <a:pt x="28334" y="7981"/>
                  </a:cubicBezTo>
                  <a:cubicBezTo>
                    <a:pt x="27329" y="8058"/>
                    <a:pt x="26322" y="8096"/>
                    <a:pt x="25315" y="8096"/>
                  </a:cubicBezTo>
                  <a:cubicBezTo>
                    <a:pt x="23764" y="8096"/>
                    <a:pt x="22214" y="8005"/>
                    <a:pt x="20672" y="7824"/>
                  </a:cubicBezTo>
                  <a:cubicBezTo>
                    <a:pt x="18217" y="7532"/>
                    <a:pt x="15793" y="7027"/>
                    <a:pt x="13427" y="6315"/>
                  </a:cubicBezTo>
                  <a:cubicBezTo>
                    <a:pt x="11099" y="5616"/>
                    <a:pt x="8828" y="4723"/>
                    <a:pt x="6640" y="3667"/>
                  </a:cubicBezTo>
                  <a:cubicBezTo>
                    <a:pt x="4447" y="2608"/>
                    <a:pt x="2336" y="1393"/>
                    <a:pt x="320" y="29"/>
                  </a:cubicBezTo>
                  <a:cubicBezTo>
                    <a:pt x="291" y="9"/>
                    <a:pt x="261" y="1"/>
                    <a:pt x="2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36"/>
            <p:cNvSpPr/>
            <p:nvPr/>
          </p:nvSpPr>
          <p:spPr>
            <a:xfrm>
              <a:off x="1531525" y="4089125"/>
              <a:ext cx="238175" cy="181900"/>
            </a:xfrm>
            <a:custGeom>
              <a:avLst/>
              <a:gdLst/>
              <a:ahLst/>
              <a:cxnLst/>
              <a:rect l="l" t="t" r="r" b="b"/>
              <a:pathLst>
                <a:path w="9527" h="7276" extrusionOk="0">
                  <a:moveTo>
                    <a:pt x="0" y="1"/>
                  </a:moveTo>
                  <a:lnTo>
                    <a:pt x="0" y="1"/>
                  </a:lnTo>
                  <a:cubicBezTo>
                    <a:pt x="849" y="3984"/>
                    <a:pt x="5049" y="7275"/>
                    <a:pt x="9122" y="7275"/>
                  </a:cubicBezTo>
                  <a:cubicBezTo>
                    <a:pt x="9257" y="7275"/>
                    <a:pt x="9392" y="7271"/>
                    <a:pt x="9527" y="7264"/>
                  </a:cubicBezTo>
                  <a:cubicBezTo>
                    <a:pt x="8011" y="3561"/>
                    <a:pt x="3982" y="469"/>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36"/>
            <p:cNvSpPr/>
            <p:nvPr/>
          </p:nvSpPr>
          <p:spPr>
            <a:xfrm>
              <a:off x="1610225" y="4311925"/>
              <a:ext cx="263525" cy="126050"/>
            </a:xfrm>
            <a:custGeom>
              <a:avLst/>
              <a:gdLst/>
              <a:ahLst/>
              <a:cxnLst/>
              <a:rect l="l" t="t" r="r" b="b"/>
              <a:pathLst>
                <a:path w="10541" h="5042" extrusionOk="0">
                  <a:moveTo>
                    <a:pt x="7515" y="0"/>
                  </a:moveTo>
                  <a:cubicBezTo>
                    <a:pt x="4322" y="0"/>
                    <a:pt x="1016" y="2003"/>
                    <a:pt x="0" y="5036"/>
                  </a:cubicBezTo>
                  <a:cubicBezTo>
                    <a:pt x="132" y="5040"/>
                    <a:pt x="264" y="5042"/>
                    <a:pt x="396" y="5042"/>
                  </a:cubicBezTo>
                  <a:cubicBezTo>
                    <a:pt x="4100" y="5042"/>
                    <a:pt x="8001" y="3359"/>
                    <a:pt x="10541" y="683"/>
                  </a:cubicBezTo>
                  <a:cubicBezTo>
                    <a:pt x="9601" y="217"/>
                    <a:pt x="8565" y="0"/>
                    <a:pt x="75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36"/>
            <p:cNvSpPr/>
            <p:nvPr/>
          </p:nvSpPr>
          <p:spPr>
            <a:xfrm>
              <a:off x="1711725" y="4034800"/>
              <a:ext cx="164025" cy="294225"/>
            </a:xfrm>
            <a:custGeom>
              <a:avLst/>
              <a:gdLst/>
              <a:ahLst/>
              <a:cxnLst/>
              <a:rect l="l" t="t" r="r" b="b"/>
              <a:pathLst>
                <a:path w="6561" h="11769" extrusionOk="0">
                  <a:moveTo>
                    <a:pt x="1735" y="1"/>
                  </a:moveTo>
                  <a:lnTo>
                    <a:pt x="1735" y="1"/>
                  </a:lnTo>
                  <a:cubicBezTo>
                    <a:pt x="1" y="4173"/>
                    <a:pt x="2324" y="9974"/>
                    <a:pt x="6481" y="11768"/>
                  </a:cubicBezTo>
                  <a:cubicBezTo>
                    <a:pt x="6561" y="7696"/>
                    <a:pt x="4605" y="2889"/>
                    <a:pt x="17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36"/>
            <p:cNvSpPr/>
            <p:nvPr/>
          </p:nvSpPr>
          <p:spPr>
            <a:xfrm>
              <a:off x="1753050" y="4376425"/>
              <a:ext cx="263575" cy="126050"/>
            </a:xfrm>
            <a:custGeom>
              <a:avLst/>
              <a:gdLst/>
              <a:ahLst/>
              <a:cxnLst/>
              <a:rect l="l" t="t" r="r" b="b"/>
              <a:pathLst>
                <a:path w="10543" h="5042" extrusionOk="0">
                  <a:moveTo>
                    <a:pt x="7517" y="0"/>
                  </a:moveTo>
                  <a:cubicBezTo>
                    <a:pt x="4324" y="0"/>
                    <a:pt x="1017" y="2003"/>
                    <a:pt x="0" y="5035"/>
                  </a:cubicBezTo>
                  <a:cubicBezTo>
                    <a:pt x="132" y="5039"/>
                    <a:pt x="264" y="5042"/>
                    <a:pt x="396" y="5042"/>
                  </a:cubicBezTo>
                  <a:cubicBezTo>
                    <a:pt x="4102" y="5042"/>
                    <a:pt x="8003" y="3359"/>
                    <a:pt x="10542" y="683"/>
                  </a:cubicBezTo>
                  <a:cubicBezTo>
                    <a:pt x="9603" y="216"/>
                    <a:pt x="8566" y="0"/>
                    <a:pt x="75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6" name="Google Shape;866;p36"/>
            <p:cNvSpPr/>
            <p:nvPr/>
          </p:nvSpPr>
          <p:spPr>
            <a:xfrm>
              <a:off x="1854600" y="4099300"/>
              <a:ext cx="164025" cy="294200"/>
            </a:xfrm>
            <a:custGeom>
              <a:avLst/>
              <a:gdLst/>
              <a:ahLst/>
              <a:cxnLst/>
              <a:rect l="l" t="t" r="r" b="b"/>
              <a:pathLst>
                <a:path w="6561" h="11768" extrusionOk="0">
                  <a:moveTo>
                    <a:pt x="1734" y="0"/>
                  </a:moveTo>
                  <a:cubicBezTo>
                    <a:pt x="0" y="4172"/>
                    <a:pt x="2323" y="9974"/>
                    <a:pt x="6480" y="11768"/>
                  </a:cubicBezTo>
                  <a:cubicBezTo>
                    <a:pt x="6560" y="7696"/>
                    <a:pt x="4604" y="2889"/>
                    <a:pt x="17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36"/>
            <p:cNvSpPr/>
            <p:nvPr/>
          </p:nvSpPr>
          <p:spPr>
            <a:xfrm>
              <a:off x="1944225" y="4425550"/>
              <a:ext cx="237650" cy="163225"/>
            </a:xfrm>
            <a:custGeom>
              <a:avLst/>
              <a:gdLst/>
              <a:ahLst/>
              <a:cxnLst/>
              <a:rect l="l" t="t" r="r" b="b"/>
              <a:pathLst>
                <a:path w="9506" h="6529" extrusionOk="0">
                  <a:moveTo>
                    <a:pt x="7799" y="0"/>
                  </a:moveTo>
                  <a:cubicBezTo>
                    <a:pt x="4166" y="0"/>
                    <a:pt x="474" y="2889"/>
                    <a:pt x="0" y="6529"/>
                  </a:cubicBezTo>
                  <a:cubicBezTo>
                    <a:pt x="3774" y="5913"/>
                    <a:pt x="7459" y="3452"/>
                    <a:pt x="9505" y="225"/>
                  </a:cubicBezTo>
                  <a:cubicBezTo>
                    <a:pt x="8946" y="72"/>
                    <a:pt x="8373" y="0"/>
                    <a:pt x="77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36"/>
            <p:cNvSpPr/>
            <p:nvPr/>
          </p:nvSpPr>
          <p:spPr>
            <a:xfrm>
              <a:off x="1986275" y="4165375"/>
              <a:ext cx="195600" cy="265825"/>
            </a:xfrm>
            <a:custGeom>
              <a:avLst/>
              <a:gdLst/>
              <a:ahLst/>
              <a:cxnLst/>
              <a:rect l="l" t="t" r="r" b="b"/>
              <a:pathLst>
                <a:path w="7824" h="10633" extrusionOk="0">
                  <a:moveTo>
                    <a:pt x="900" y="0"/>
                  </a:moveTo>
                  <a:cubicBezTo>
                    <a:pt x="1" y="4428"/>
                    <a:pt x="3399" y="9674"/>
                    <a:pt x="7823" y="10632"/>
                  </a:cubicBezTo>
                  <a:cubicBezTo>
                    <a:pt x="7118" y="6622"/>
                    <a:pt x="4273" y="2280"/>
                    <a:pt x="9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36"/>
            <p:cNvSpPr/>
            <p:nvPr/>
          </p:nvSpPr>
          <p:spPr>
            <a:xfrm>
              <a:off x="2136650" y="4444125"/>
              <a:ext cx="214975" cy="189175"/>
            </a:xfrm>
            <a:custGeom>
              <a:avLst/>
              <a:gdLst/>
              <a:ahLst/>
              <a:cxnLst/>
              <a:rect l="l" t="t" r="r" b="b"/>
              <a:pathLst>
                <a:path w="8599" h="7567" extrusionOk="0">
                  <a:moveTo>
                    <a:pt x="7760" y="0"/>
                  </a:moveTo>
                  <a:cubicBezTo>
                    <a:pt x="3831" y="0"/>
                    <a:pt x="0" y="3600"/>
                    <a:pt x="16" y="7566"/>
                  </a:cubicBezTo>
                  <a:cubicBezTo>
                    <a:pt x="3674" y="6456"/>
                    <a:pt x="6997" y="3526"/>
                    <a:pt x="8598" y="56"/>
                  </a:cubicBezTo>
                  <a:cubicBezTo>
                    <a:pt x="8319" y="19"/>
                    <a:pt x="8040" y="0"/>
                    <a:pt x="77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36"/>
            <p:cNvSpPr/>
            <p:nvPr/>
          </p:nvSpPr>
          <p:spPr>
            <a:xfrm>
              <a:off x="2137150" y="4205050"/>
              <a:ext cx="214425" cy="240475"/>
            </a:xfrm>
            <a:custGeom>
              <a:avLst/>
              <a:gdLst/>
              <a:ahLst/>
              <a:cxnLst/>
              <a:rect l="l" t="t" r="r" b="b"/>
              <a:pathLst>
                <a:path w="8577" h="9619" extrusionOk="0">
                  <a:moveTo>
                    <a:pt x="302" y="1"/>
                  </a:moveTo>
                  <a:cubicBezTo>
                    <a:pt x="1" y="4510"/>
                    <a:pt x="4064" y="9257"/>
                    <a:pt x="8577" y="9619"/>
                  </a:cubicBezTo>
                  <a:cubicBezTo>
                    <a:pt x="7346" y="5739"/>
                    <a:pt x="3948" y="1813"/>
                    <a:pt x="3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36"/>
            <p:cNvSpPr/>
            <p:nvPr/>
          </p:nvSpPr>
          <p:spPr>
            <a:xfrm>
              <a:off x="2340800" y="4422800"/>
              <a:ext cx="197200" cy="222800"/>
            </a:xfrm>
            <a:custGeom>
              <a:avLst/>
              <a:gdLst/>
              <a:ahLst/>
              <a:cxnLst/>
              <a:rect l="l" t="t" r="r" b="b"/>
              <a:pathLst>
                <a:path w="7888" h="8912" extrusionOk="0">
                  <a:moveTo>
                    <a:pt x="7888" y="0"/>
                  </a:moveTo>
                  <a:cubicBezTo>
                    <a:pt x="3650" y="187"/>
                    <a:pt x="0" y="4731"/>
                    <a:pt x="769" y="8911"/>
                  </a:cubicBezTo>
                  <a:cubicBezTo>
                    <a:pt x="4174" y="7170"/>
                    <a:pt x="6927" y="3699"/>
                    <a:pt x="78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36"/>
            <p:cNvSpPr/>
            <p:nvPr/>
          </p:nvSpPr>
          <p:spPr>
            <a:xfrm>
              <a:off x="2291775" y="4222775"/>
              <a:ext cx="246175" cy="200900"/>
            </a:xfrm>
            <a:custGeom>
              <a:avLst/>
              <a:gdLst/>
              <a:ahLst/>
              <a:cxnLst/>
              <a:rect l="l" t="t" r="r" b="b"/>
              <a:pathLst>
                <a:path w="9847" h="8036" extrusionOk="0">
                  <a:moveTo>
                    <a:pt x="0" y="1"/>
                  </a:moveTo>
                  <a:lnTo>
                    <a:pt x="0" y="1"/>
                  </a:lnTo>
                  <a:cubicBezTo>
                    <a:pt x="476" y="4259"/>
                    <a:pt x="4853" y="8035"/>
                    <a:pt x="9147" y="8035"/>
                  </a:cubicBezTo>
                  <a:cubicBezTo>
                    <a:pt x="9381" y="8035"/>
                    <a:pt x="9614" y="8024"/>
                    <a:pt x="9847" y="8001"/>
                  </a:cubicBezTo>
                  <a:cubicBezTo>
                    <a:pt x="7948" y="4399"/>
                    <a:pt x="3909" y="1138"/>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76"/>
        <p:cNvGrpSpPr/>
        <p:nvPr/>
      </p:nvGrpSpPr>
      <p:grpSpPr>
        <a:xfrm>
          <a:off x="0" y="0"/>
          <a:ext cx="0" cy="0"/>
          <a:chOff x="0" y="0"/>
          <a:chExt cx="0" cy="0"/>
        </a:xfrm>
      </p:grpSpPr>
      <p:sp>
        <p:nvSpPr>
          <p:cNvPr id="877" name="Google Shape;877;p37"/>
          <p:cNvSpPr txBox="1">
            <a:spLocks noGrp="1"/>
          </p:cNvSpPr>
          <p:nvPr>
            <p:ph type="title"/>
          </p:nvPr>
        </p:nvSpPr>
        <p:spPr>
          <a:xfrm>
            <a:off x="723664" y="657249"/>
            <a:ext cx="6431747"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200" b="1" dirty="0">
                <a:latin typeface="Montserrat"/>
                <a:ea typeface="Montserrat"/>
                <a:cs typeface="Montserrat"/>
                <a:sym typeface="Montserrat"/>
              </a:rPr>
              <a:t>QUESTION</a:t>
            </a:r>
            <a:r>
              <a:rPr lang="en" sz="3200" dirty="0">
                <a:latin typeface="Montserrat"/>
                <a:ea typeface="Montserrat"/>
                <a:cs typeface="Montserrat"/>
                <a:sym typeface="Montserrat"/>
              </a:rPr>
              <a:t> DE RECHERCHE</a:t>
            </a:r>
            <a:endParaRPr sz="3200" dirty="0">
              <a:latin typeface="Montserrat"/>
              <a:ea typeface="Montserrat"/>
              <a:cs typeface="Montserrat"/>
              <a:sym typeface="Montserrat"/>
            </a:endParaRPr>
          </a:p>
        </p:txBody>
      </p:sp>
      <p:sp>
        <p:nvSpPr>
          <p:cNvPr id="878" name="Google Shape;878;p37"/>
          <p:cNvSpPr txBox="1">
            <a:spLocks noGrp="1"/>
          </p:cNvSpPr>
          <p:nvPr>
            <p:ph type="body" idx="1"/>
          </p:nvPr>
        </p:nvSpPr>
        <p:spPr>
          <a:xfrm>
            <a:off x="1260544" y="1318944"/>
            <a:ext cx="5347232" cy="2138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fr-CA" sz="1800" dirty="0">
                <a:solidFill>
                  <a:schemeClr val="dk1"/>
                </a:solidFill>
              </a:rPr>
              <a:t>Est-ce que le fait d’avoir recours aux traitements d’acupuncture chez les femmes en âge de procréer infertiles a un effet positif sur les naissances vivantes comparativement aux femmes en âge de procréer infertiles n’ayant pas recours à des traitements d’acupuncture?</a:t>
            </a:r>
          </a:p>
        </p:txBody>
      </p:sp>
      <p:grpSp>
        <p:nvGrpSpPr>
          <p:cNvPr id="879" name="Google Shape;879;p37"/>
          <p:cNvGrpSpPr/>
          <p:nvPr/>
        </p:nvGrpSpPr>
        <p:grpSpPr>
          <a:xfrm rot="456110">
            <a:off x="4662955" y="2657318"/>
            <a:ext cx="4023652" cy="3290768"/>
            <a:chOff x="-1013948" y="57740"/>
            <a:chExt cx="4023292" cy="3290473"/>
          </a:xfrm>
        </p:grpSpPr>
        <p:sp>
          <p:nvSpPr>
            <p:cNvPr id="880" name="Google Shape;880;p37"/>
            <p:cNvSpPr/>
            <p:nvPr/>
          </p:nvSpPr>
          <p:spPr>
            <a:xfrm rot="3404494" flipH="1">
              <a:off x="313757" y="-254151"/>
              <a:ext cx="1367883" cy="3914256"/>
            </a:xfrm>
            <a:custGeom>
              <a:avLst/>
              <a:gdLst/>
              <a:ahLst/>
              <a:cxnLst/>
              <a:rect l="l" t="t" r="r" b="b"/>
              <a:pathLst>
                <a:path w="60170" h="172179" extrusionOk="0">
                  <a:moveTo>
                    <a:pt x="12645" y="0"/>
                  </a:moveTo>
                  <a:cubicBezTo>
                    <a:pt x="8220" y="0"/>
                    <a:pt x="3990" y="2430"/>
                    <a:pt x="1624" y="6279"/>
                  </a:cubicBezTo>
                  <a:cubicBezTo>
                    <a:pt x="918" y="7432"/>
                    <a:pt x="402" y="8692"/>
                    <a:pt x="98" y="10008"/>
                  </a:cubicBezTo>
                  <a:cubicBezTo>
                    <a:pt x="1" y="10424"/>
                    <a:pt x="343" y="10689"/>
                    <a:pt x="672" y="10689"/>
                  </a:cubicBezTo>
                  <a:cubicBezTo>
                    <a:pt x="896" y="10689"/>
                    <a:pt x="1115" y="10565"/>
                    <a:pt x="1181" y="10280"/>
                  </a:cubicBezTo>
                  <a:cubicBezTo>
                    <a:pt x="2392" y="5102"/>
                    <a:pt x="7243" y="1096"/>
                    <a:pt x="12567" y="1096"/>
                  </a:cubicBezTo>
                  <a:cubicBezTo>
                    <a:pt x="12857" y="1096"/>
                    <a:pt x="13147" y="1108"/>
                    <a:pt x="13439" y="1132"/>
                  </a:cubicBezTo>
                  <a:cubicBezTo>
                    <a:pt x="16304" y="1369"/>
                    <a:pt x="19051" y="2715"/>
                    <a:pt x="21062" y="4756"/>
                  </a:cubicBezTo>
                  <a:cubicBezTo>
                    <a:pt x="23256" y="6982"/>
                    <a:pt x="24313" y="9961"/>
                    <a:pt x="24447" y="13053"/>
                  </a:cubicBezTo>
                  <a:cubicBezTo>
                    <a:pt x="24731" y="19574"/>
                    <a:pt x="21849" y="25771"/>
                    <a:pt x="21841" y="32287"/>
                  </a:cubicBezTo>
                  <a:cubicBezTo>
                    <a:pt x="21832" y="38446"/>
                    <a:pt x="23918" y="44340"/>
                    <a:pt x="26236" y="49963"/>
                  </a:cubicBezTo>
                  <a:cubicBezTo>
                    <a:pt x="28611" y="55725"/>
                    <a:pt x="31327" y="61411"/>
                    <a:pt x="32703" y="67520"/>
                  </a:cubicBezTo>
                  <a:cubicBezTo>
                    <a:pt x="34233" y="74315"/>
                    <a:pt x="33879" y="81399"/>
                    <a:pt x="32468" y="88181"/>
                  </a:cubicBezTo>
                  <a:cubicBezTo>
                    <a:pt x="29572" y="102100"/>
                    <a:pt x="22414" y="114506"/>
                    <a:pt x="16783" y="127414"/>
                  </a:cubicBezTo>
                  <a:cubicBezTo>
                    <a:pt x="11418" y="139714"/>
                    <a:pt x="7251" y="153388"/>
                    <a:pt x="9941" y="166891"/>
                  </a:cubicBezTo>
                  <a:cubicBezTo>
                    <a:pt x="10274" y="168552"/>
                    <a:pt x="10714" y="170189"/>
                    <a:pt x="11258" y="171791"/>
                  </a:cubicBezTo>
                  <a:cubicBezTo>
                    <a:pt x="11349" y="172061"/>
                    <a:pt x="11573" y="172179"/>
                    <a:pt x="11796" y="172179"/>
                  </a:cubicBezTo>
                  <a:cubicBezTo>
                    <a:pt x="12133" y="172179"/>
                    <a:pt x="12467" y="171910"/>
                    <a:pt x="12336" y="171495"/>
                  </a:cubicBezTo>
                  <a:cubicBezTo>
                    <a:pt x="8847" y="160494"/>
                    <a:pt x="12931" y="148993"/>
                    <a:pt x="18209" y="139304"/>
                  </a:cubicBezTo>
                  <a:cubicBezTo>
                    <a:pt x="20943" y="134286"/>
                    <a:pt x="24043" y="129480"/>
                    <a:pt x="26871" y="124515"/>
                  </a:cubicBezTo>
                  <a:cubicBezTo>
                    <a:pt x="29668" y="119602"/>
                    <a:pt x="32101" y="114498"/>
                    <a:pt x="34102" y="109208"/>
                  </a:cubicBezTo>
                  <a:cubicBezTo>
                    <a:pt x="38152" y="98506"/>
                    <a:pt x="40368" y="87217"/>
                    <a:pt x="40854" y="75792"/>
                  </a:cubicBezTo>
                  <a:cubicBezTo>
                    <a:pt x="41377" y="63523"/>
                    <a:pt x="40251" y="51243"/>
                    <a:pt x="40897" y="38977"/>
                  </a:cubicBezTo>
                  <a:cubicBezTo>
                    <a:pt x="41162" y="33947"/>
                    <a:pt x="41840" y="27641"/>
                    <a:pt x="47017" y="25217"/>
                  </a:cubicBezTo>
                  <a:cubicBezTo>
                    <a:pt x="47939" y="24785"/>
                    <a:pt x="48824" y="24594"/>
                    <a:pt x="49667" y="24594"/>
                  </a:cubicBezTo>
                  <a:cubicBezTo>
                    <a:pt x="53182" y="24594"/>
                    <a:pt x="55960" y="27921"/>
                    <a:pt x="57612" y="31009"/>
                  </a:cubicBezTo>
                  <a:cubicBezTo>
                    <a:pt x="58127" y="31968"/>
                    <a:pt x="58583" y="32958"/>
                    <a:pt x="59013" y="33959"/>
                  </a:cubicBezTo>
                  <a:cubicBezTo>
                    <a:pt x="59102" y="34166"/>
                    <a:pt x="59257" y="34252"/>
                    <a:pt x="59421" y="34252"/>
                  </a:cubicBezTo>
                  <a:cubicBezTo>
                    <a:pt x="59777" y="34252"/>
                    <a:pt x="60169" y="33844"/>
                    <a:pt x="59977" y="33397"/>
                  </a:cubicBezTo>
                  <a:cubicBezTo>
                    <a:pt x="58348" y="29598"/>
                    <a:pt x="55982" y="24989"/>
                    <a:pt x="51680" y="23758"/>
                  </a:cubicBezTo>
                  <a:cubicBezTo>
                    <a:pt x="51008" y="23566"/>
                    <a:pt x="50348" y="23477"/>
                    <a:pt x="49705" y="23477"/>
                  </a:cubicBezTo>
                  <a:cubicBezTo>
                    <a:pt x="45745" y="23477"/>
                    <a:pt x="42457" y="26875"/>
                    <a:pt x="41119" y="30519"/>
                  </a:cubicBezTo>
                  <a:cubicBezTo>
                    <a:pt x="40168" y="33114"/>
                    <a:pt x="39948" y="35914"/>
                    <a:pt x="39796" y="38653"/>
                  </a:cubicBezTo>
                  <a:cubicBezTo>
                    <a:pt x="39621" y="41841"/>
                    <a:pt x="39566" y="45036"/>
                    <a:pt x="39574" y="48230"/>
                  </a:cubicBezTo>
                  <a:cubicBezTo>
                    <a:pt x="39588" y="54623"/>
                    <a:pt x="39851" y="61014"/>
                    <a:pt x="39877" y="67407"/>
                  </a:cubicBezTo>
                  <a:cubicBezTo>
                    <a:pt x="39903" y="73715"/>
                    <a:pt x="39684" y="80028"/>
                    <a:pt x="38810" y="86281"/>
                  </a:cubicBezTo>
                  <a:cubicBezTo>
                    <a:pt x="37993" y="92125"/>
                    <a:pt x="36687" y="97889"/>
                    <a:pt x="34901" y="103514"/>
                  </a:cubicBezTo>
                  <a:cubicBezTo>
                    <a:pt x="33116" y="109140"/>
                    <a:pt x="30855" y="114606"/>
                    <a:pt x="28142" y="119848"/>
                  </a:cubicBezTo>
                  <a:cubicBezTo>
                    <a:pt x="25395" y="125154"/>
                    <a:pt x="22158" y="130180"/>
                    <a:pt x="19160" y="135343"/>
                  </a:cubicBezTo>
                  <a:cubicBezTo>
                    <a:pt x="15075" y="142377"/>
                    <a:pt x="11317" y="150130"/>
                    <a:pt x="10231" y="158245"/>
                  </a:cubicBezTo>
                  <a:cubicBezTo>
                    <a:pt x="10221" y="148479"/>
                    <a:pt x="13224" y="138662"/>
                    <a:pt x="17003" y="129722"/>
                  </a:cubicBezTo>
                  <a:cubicBezTo>
                    <a:pt x="22593" y="116501"/>
                    <a:pt x="30019" y="103937"/>
                    <a:pt x="33252" y="89830"/>
                  </a:cubicBezTo>
                  <a:cubicBezTo>
                    <a:pt x="34811" y="83024"/>
                    <a:pt x="35370" y="75933"/>
                    <a:pt x="34145" y="69027"/>
                  </a:cubicBezTo>
                  <a:cubicBezTo>
                    <a:pt x="33007" y="62620"/>
                    <a:pt x="30247" y="56676"/>
                    <a:pt x="27751" y="50715"/>
                  </a:cubicBezTo>
                  <a:cubicBezTo>
                    <a:pt x="25314" y="44896"/>
                    <a:pt x="22985" y="38810"/>
                    <a:pt x="22959" y="32413"/>
                  </a:cubicBezTo>
                  <a:cubicBezTo>
                    <a:pt x="22930" y="25713"/>
                    <a:pt x="25993" y="19333"/>
                    <a:pt x="25543" y="12615"/>
                  </a:cubicBezTo>
                  <a:cubicBezTo>
                    <a:pt x="25345" y="9673"/>
                    <a:pt x="24361" y="6848"/>
                    <a:pt x="22431" y="4594"/>
                  </a:cubicBezTo>
                  <a:cubicBezTo>
                    <a:pt x="20651" y="2515"/>
                    <a:pt x="18176" y="1007"/>
                    <a:pt x="15521" y="350"/>
                  </a:cubicBezTo>
                  <a:cubicBezTo>
                    <a:pt x="14565" y="113"/>
                    <a:pt x="13600" y="0"/>
                    <a:pt x="1264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37"/>
            <p:cNvSpPr/>
            <p:nvPr/>
          </p:nvSpPr>
          <p:spPr>
            <a:xfrm rot="3404494" flipH="1">
              <a:off x="2420446" y="1103552"/>
              <a:ext cx="274100" cy="570956"/>
            </a:xfrm>
            <a:custGeom>
              <a:avLst/>
              <a:gdLst/>
              <a:ahLst/>
              <a:cxnLst/>
              <a:rect l="l" t="t" r="r" b="b"/>
              <a:pathLst>
                <a:path w="12057" h="25115" extrusionOk="0">
                  <a:moveTo>
                    <a:pt x="3668" y="0"/>
                  </a:moveTo>
                  <a:cubicBezTo>
                    <a:pt x="3083" y="0"/>
                    <a:pt x="2504" y="178"/>
                    <a:pt x="2026" y="568"/>
                  </a:cubicBezTo>
                  <a:cubicBezTo>
                    <a:pt x="1087" y="1332"/>
                    <a:pt x="749" y="2623"/>
                    <a:pt x="480" y="3753"/>
                  </a:cubicBezTo>
                  <a:cubicBezTo>
                    <a:pt x="164" y="5093"/>
                    <a:pt x="0" y="6482"/>
                    <a:pt x="74" y="7861"/>
                  </a:cubicBezTo>
                  <a:cubicBezTo>
                    <a:pt x="227" y="10687"/>
                    <a:pt x="1211" y="13391"/>
                    <a:pt x="1586" y="16185"/>
                  </a:cubicBezTo>
                  <a:cubicBezTo>
                    <a:pt x="1978" y="19124"/>
                    <a:pt x="2130" y="22137"/>
                    <a:pt x="3460" y="24844"/>
                  </a:cubicBezTo>
                  <a:cubicBezTo>
                    <a:pt x="3553" y="25036"/>
                    <a:pt x="3721" y="25114"/>
                    <a:pt x="3898" y="25114"/>
                  </a:cubicBezTo>
                  <a:cubicBezTo>
                    <a:pt x="4056" y="25114"/>
                    <a:pt x="4220" y="25052"/>
                    <a:pt x="4343" y="24952"/>
                  </a:cubicBezTo>
                  <a:cubicBezTo>
                    <a:pt x="6078" y="23548"/>
                    <a:pt x="7945" y="22215"/>
                    <a:pt x="9528" y="20635"/>
                  </a:cubicBezTo>
                  <a:cubicBezTo>
                    <a:pt x="10928" y="19236"/>
                    <a:pt x="12030" y="17455"/>
                    <a:pt x="12041" y="15421"/>
                  </a:cubicBezTo>
                  <a:cubicBezTo>
                    <a:pt x="12056" y="13320"/>
                    <a:pt x="10998" y="11432"/>
                    <a:pt x="10267" y="9527"/>
                  </a:cubicBezTo>
                  <a:cubicBezTo>
                    <a:pt x="9531" y="7585"/>
                    <a:pt x="9098" y="5514"/>
                    <a:pt x="8074" y="3690"/>
                  </a:cubicBezTo>
                  <a:cubicBezTo>
                    <a:pt x="7742" y="3092"/>
                    <a:pt x="7336" y="2537"/>
                    <a:pt x="6872" y="2036"/>
                  </a:cubicBezTo>
                  <a:cubicBezTo>
                    <a:pt x="6455" y="1411"/>
                    <a:pt x="5937" y="852"/>
                    <a:pt x="5301" y="469"/>
                  </a:cubicBezTo>
                  <a:cubicBezTo>
                    <a:pt x="4806" y="166"/>
                    <a:pt x="4234" y="0"/>
                    <a:pt x="366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37"/>
            <p:cNvSpPr/>
            <p:nvPr/>
          </p:nvSpPr>
          <p:spPr>
            <a:xfrm rot="3404494" flipH="1">
              <a:off x="1089475" y="334809"/>
              <a:ext cx="400362" cy="957518"/>
            </a:xfrm>
            <a:custGeom>
              <a:avLst/>
              <a:gdLst/>
              <a:ahLst/>
              <a:cxnLst/>
              <a:rect l="l" t="t" r="r" b="b"/>
              <a:pathLst>
                <a:path w="17611" h="42119" extrusionOk="0">
                  <a:moveTo>
                    <a:pt x="11551" y="0"/>
                  </a:moveTo>
                  <a:cubicBezTo>
                    <a:pt x="9932" y="0"/>
                    <a:pt x="8392" y="1118"/>
                    <a:pt x="7277" y="2191"/>
                  </a:cubicBezTo>
                  <a:cubicBezTo>
                    <a:pt x="6778" y="2673"/>
                    <a:pt x="6325" y="3202"/>
                    <a:pt x="5926" y="3769"/>
                  </a:cubicBezTo>
                  <a:cubicBezTo>
                    <a:pt x="5264" y="4497"/>
                    <a:pt x="4689" y="5301"/>
                    <a:pt x="4213" y="6161"/>
                  </a:cubicBezTo>
                  <a:cubicBezTo>
                    <a:pt x="3444" y="7553"/>
                    <a:pt x="2961" y="9083"/>
                    <a:pt x="2790" y="10664"/>
                  </a:cubicBezTo>
                  <a:cubicBezTo>
                    <a:pt x="2678" y="11731"/>
                    <a:pt x="2734" y="12799"/>
                    <a:pt x="2681" y="13869"/>
                  </a:cubicBezTo>
                  <a:cubicBezTo>
                    <a:pt x="2633" y="14914"/>
                    <a:pt x="2413" y="15920"/>
                    <a:pt x="2094" y="16919"/>
                  </a:cubicBezTo>
                  <a:cubicBezTo>
                    <a:pt x="1494" y="18784"/>
                    <a:pt x="659" y="20569"/>
                    <a:pt x="325" y="22517"/>
                  </a:cubicBezTo>
                  <a:cubicBezTo>
                    <a:pt x="0" y="24379"/>
                    <a:pt x="27" y="26286"/>
                    <a:pt x="381" y="28145"/>
                  </a:cubicBezTo>
                  <a:cubicBezTo>
                    <a:pt x="733" y="29989"/>
                    <a:pt x="1438" y="31757"/>
                    <a:pt x="2428" y="33351"/>
                  </a:cubicBezTo>
                  <a:cubicBezTo>
                    <a:pt x="3382" y="34897"/>
                    <a:pt x="4545" y="36298"/>
                    <a:pt x="5516" y="37828"/>
                  </a:cubicBezTo>
                  <a:cubicBezTo>
                    <a:pt x="5982" y="38562"/>
                    <a:pt x="6409" y="39326"/>
                    <a:pt x="6720" y="40138"/>
                  </a:cubicBezTo>
                  <a:cubicBezTo>
                    <a:pt x="6970" y="40800"/>
                    <a:pt x="7099" y="41866"/>
                    <a:pt x="7916" y="42085"/>
                  </a:cubicBezTo>
                  <a:cubicBezTo>
                    <a:pt x="7999" y="42108"/>
                    <a:pt x="8080" y="42118"/>
                    <a:pt x="8158" y="42118"/>
                  </a:cubicBezTo>
                  <a:cubicBezTo>
                    <a:pt x="8905" y="42118"/>
                    <a:pt x="9397" y="41137"/>
                    <a:pt x="9788" y="40611"/>
                  </a:cubicBezTo>
                  <a:cubicBezTo>
                    <a:pt x="10342" y="39862"/>
                    <a:pt x="10873" y="39101"/>
                    <a:pt x="11382" y="38327"/>
                  </a:cubicBezTo>
                  <a:cubicBezTo>
                    <a:pt x="13464" y="35147"/>
                    <a:pt x="15171" y="31694"/>
                    <a:pt x="16233" y="28041"/>
                  </a:cubicBezTo>
                  <a:cubicBezTo>
                    <a:pt x="17308" y="24326"/>
                    <a:pt x="17610" y="20476"/>
                    <a:pt x="17081" y="16642"/>
                  </a:cubicBezTo>
                  <a:cubicBezTo>
                    <a:pt x="16486" y="12344"/>
                    <a:pt x="15353" y="8097"/>
                    <a:pt x="14339" y="3885"/>
                  </a:cubicBezTo>
                  <a:cubicBezTo>
                    <a:pt x="14210" y="3346"/>
                    <a:pt x="14079" y="2808"/>
                    <a:pt x="13949" y="2269"/>
                  </a:cubicBezTo>
                  <a:cubicBezTo>
                    <a:pt x="13844" y="1833"/>
                    <a:pt x="13744" y="1379"/>
                    <a:pt x="13505" y="991"/>
                  </a:cubicBezTo>
                  <a:cubicBezTo>
                    <a:pt x="13084" y="318"/>
                    <a:pt x="12339" y="0"/>
                    <a:pt x="11566" y="0"/>
                  </a:cubicBezTo>
                  <a:cubicBezTo>
                    <a:pt x="11561" y="0"/>
                    <a:pt x="11556" y="0"/>
                    <a:pt x="1155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37"/>
            <p:cNvSpPr/>
            <p:nvPr/>
          </p:nvSpPr>
          <p:spPr>
            <a:xfrm rot="3404494" flipH="1">
              <a:off x="2459331" y="1175531"/>
              <a:ext cx="294196" cy="541174"/>
            </a:xfrm>
            <a:custGeom>
              <a:avLst/>
              <a:gdLst/>
              <a:ahLst/>
              <a:cxnLst/>
              <a:rect l="l" t="t" r="r" b="b"/>
              <a:pathLst>
                <a:path w="12941" h="23805" extrusionOk="0">
                  <a:moveTo>
                    <a:pt x="7078" y="0"/>
                  </a:moveTo>
                  <a:cubicBezTo>
                    <a:pt x="6882" y="0"/>
                    <a:pt x="6680" y="25"/>
                    <a:pt x="6474" y="79"/>
                  </a:cubicBezTo>
                  <a:cubicBezTo>
                    <a:pt x="5293" y="384"/>
                    <a:pt x="4246" y="1393"/>
                    <a:pt x="3479" y="2302"/>
                  </a:cubicBezTo>
                  <a:cubicBezTo>
                    <a:pt x="3401" y="2395"/>
                    <a:pt x="3323" y="2496"/>
                    <a:pt x="3249" y="2593"/>
                  </a:cubicBezTo>
                  <a:cubicBezTo>
                    <a:pt x="1830" y="4093"/>
                    <a:pt x="805" y="5964"/>
                    <a:pt x="370" y="8005"/>
                  </a:cubicBezTo>
                  <a:cubicBezTo>
                    <a:pt x="1" y="9726"/>
                    <a:pt x="19" y="11527"/>
                    <a:pt x="444" y="13237"/>
                  </a:cubicBezTo>
                  <a:cubicBezTo>
                    <a:pt x="879" y="14992"/>
                    <a:pt x="1771" y="16586"/>
                    <a:pt x="2720" y="18106"/>
                  </a:cubicBezTo>
                  <a:cubicBezTo>
                    <a:pt x="3833" y="19891"/>
                    <a:pt x="4943" y="21667"/>
                    <a:pt x="5923" y="23532"/>
                  </a:cubicBezTo>
                  <a:cubicBezTo>
                    <a:pt x="6020" y="23715"/>
                    <a:pt x="6210" y="23804"/>
                    <a:pt x="6401" y="23804"/>
                  </a:cubicBezTo>
                  <a:cubicBezTo>
                    <a:pt x="6599" y="23804"/>
                    <a:pt x="6797" y="23708"/>
                    <a:pt x="6894" y="23521"/>
                  </a:cubicBezTo>
                  <a:cubicBezTo>
                    <a:pt x="8123" y="21152"/>
                    <a:pt x="10131" y="19308"/>
                    <a:pt x="11386" y="16958"/>
                  </a:cubicBezTo>
                  <a:cubicBezTo>
                    <a:pt x="12626" y="14626"/>
                    <a:pt x="12940" y="11863"/>
                    <a:pt x="12295" y="9304"/>
                  </a:cubicBezTo>
                  <a:cubicBezTo>
                    <a:pt x="11961" y="7978"/>
                    <a:pt x="11305" y="6865"/>
                    <a:pt x="10645" y="5684"/>
                  </a:cubicBezTo>
                  <a:cubicBezTo>
                    <a:pt x="9939" y="4414"/>
                    <a:pt x="10043" y="2939"/>
                    <a:pt x="9424" y="1647"/>
                  </a:cubicBezTo>
                  <a:cubicBezTo>
                    <a:pt x="8968" y="694"/>
                    <a:pt x="8102" y="0"/>
                    <a:pt x="707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37"/>
            <p:cNvSpPr/>
            <p:nvPr/>
          </p:nvSpPr>
          <p:spPr>
            <a:xfrm rot="3404494" flipH="1">
              <a:off x="1009669" y="206172"/>
              <a:ext cx="394792" cy="1014125"/>
            </a:xfrm>
            <a:custGeom>
              <a:avLst/>
              <a:gdLst/>
              <a:ahLst/>
              <a:cxnLst/>
              <a:rect l="l" t="t" r="r" b="b"/>
              <a:pathLst>
                <a:path w="17366" h="44609" extrusionOk="0">
                  <a:moveTo>
                    <a:pt x="5608" y="0"/>
                  </a:moveTo>
                  <a:cubicBezTo>
                    <a:pt x="5311" y="0"/>
                    <a:pt x="5100" y="181"/>
                    <a:pt x="4811" y="434"/>
                  </a:cubicBezTo>
                  <a:cubicBezTo>
                    <a:pt x="4644" y="582"/>
                    <a:pt x="4484" y="740"/>
                    <a:pt x="4327" y="903"/>
                  </a:cubicBezTo>
                  <a:cubicBezTo>
                    <a:pt x="1866" y="3075"/>
                    <a:pt x="1072" y="6579"/>
                    <a:pt x="1345" y="9783"/>
                  </a:cubicBezTo>
                  <a:cubicBezTo>
                    <a:pt x="1523" y="11947"/>
                    <a:pt x="2089" y="14044"/>
                    <a:pt x="2640" y="16137"/>
                  </a:cubicBezTo>
                  <a:cubicBezTo>
                    <a:pt x="2924" y="17225"/>
                    <a:pt x="3267" y="18331"/>
                    <a:pt x="3338" y="19456"/>
                  </a:cubicBezTo>
                  <a:cubicBezTo>
                    <a:pt x="3407" y="20506"/>
                    <a:pt x="3147" y="21478"/>
                    <a:pt x="2719" y="22433"/>
                  </a:cubicBezTo>
                  <a:cubicBezTo>
                    <a:pt x="2291" y="23389"/>
                    <a:pt x="1776" y="24301"/>
                    <a:pt x="1375" y="25271"/>
                  </a:cubicBezTo>
                  <a:cubicBezTo>
                    <a:pt x="991" y="26207"/>
                    <a:pt x="672" y="27163"/>
                    <a:pt x="455" y="28150"/>
                  </a:cubicBezTo>
                  <a:cubicBezTo>
                    <a:pt x="30" y="30105"/>
                    <a:pt x="0" y="32187"/>
                    <a:pt x="660" y="34097"/>
                  </a:cubicBezTo>
                  <a:cubicBezTo>
                    <a:pt x="1318" y="36009"/>
                    <a:pt x="2579" y="37606"/>
                    <a:pt x="3543" y="39364"/>
                  </a:cubicBezTo>
                  <a:cubicBezTo>
                    <a:pt x="4050" y="40291"/>
                    <a:pt x="4472" y="41263"/>
                    <a:pt x="4805" y="42265"/>
                  </a:cubicBezTo>
                  <a:cubicBezTo>
                    <a:pt x="4962" y="42738"/>
                    <a:pt x="5092" y="43219"/>
                    <a:pt x="5215" y="43699"/>
                  </a:cubicBezTo>
                  <a:cubicBezTo>
                    <a:pt x="5316" y="44106"/>
                    <a:pt x="5473" y="44519"/>
                    <a:pt x="5939" y="44597"/>
                  </a:cubicBezTo>
                  <a:cubicBezTo>
                    <a:pt x="5985" y="44605"/>
                    <a:pt x="6030" y="44609"/>
                    <a:pt x="6073" y="44609"/>
                  </a:cubicBezTo>
                  <a:cubicBezTo>
                    <a:pt x="6430" y="44609"/>
                    <a:pt x="6705" y="44354"/>
                    <a:pt x="6981" y="44139"/>
                  </a:cubicBezTo>
                  <a:cubicBezTo>
                    <a:pt x="7365" y="43838"/>
                    <a:pt x="7742" y="43520"/>
                    <a:pt x="8106" y="43196"/>
                  </a:cubicBezTo>
                  <a:cubicBezTo>
                    <a:pt x="8799" y="42579"/>
                    <a:pt x="9457" y="41923"/>
                    <a:pt x="10077" y="41230"/>
                  </a:cubicBezTo>
                  <a:cubicBezTo>
                    <a:pt x="11281" y="39877"/>
                    <a:pt x="12348" y="38407"/>
                    <a:pt x="13261" y="36842"/>
                  </a:cubicBezTo>
                  <a:cubicBezTo>
                    <a:pt x="15146" y="33609"/>
                    <a:pt x="16363" y="29989"/>
                    <a:pt x="16836" y="26276"/>
                  </a:cubicBezTo>
                  <a:cubicBezTo>
                    <a:pt x="17365" y="22145"/>
                    <a:pt x="17038" y="17936"/>
                    <a:pt x="15963" y="13920"/>
                  </a:cubicBezTo>
                  <a:cubicBezTo>
                    <a:pt x="15005" y="10330"/>
                    <a:pt x="13509" y="6754"/>
                    <a:pt x="11111" y="3883"/>
                  </a:cubicBezTo>
                  <a:cubicBezTo>
                    <a:pt x="10004" y="2557"/>
                    <a:pt x="8663" y="1394"/>
                    <a:pt x="7125" y="594"/>
                  </a:cubicBezTo>
                  <a:cubicBezTo>
                    <a:pt x="6753" y="402"/>
                    <a:pt x="6372" y="230"/>
                    <a:pt x="5980" y="80"/>
                  </a:cubicBezTo>
                  <a:cubicBezTo>
                    <a:pt x="5839" y="25"/>
                    <a:pt x="5718" y="0"/>
                    <a:pt x="56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37"/>
            <p:cNvSpPr/>
            <p:nvPr/>
          </p:nvSpPr>
          <p:spPr>
            <a:xfrm rot="3404494" flipH="1">
              <a:off x="1057456" y="171817"/>
              <a:ext cx="236885" cy="1009397"/>
            </a:xfrm>
            <a:custGeom>
              <a:avLst/>
              <a:gdLst/>
              <a:ahLst/>
              <a:cxnLst/>
              <a:rect l="l" t="t" r="r" b="b"/>
              <a:pathLst>
                <a:path w="10420" h="44401" extrusionOk="0">
                  <a:moveTo>
                    <a:pt x="0" y="1"/>
                  </a:moveTo>
                  <a:lnTo>
                    <a:pt x="0" y="1"/>
                  </a:lnTo>
                  <a:cubicBezTo>
                    <a:pt x="3637" y="2933"/>
                    <a:pt x="5718" y="5078"/>
                    <a:pt x="7009" y="9690"/>
                  </a:cubicBezTo>
                  <a:cubicBezTo>
                    <a:pt x="9599" y="17427"/>
                    <a:pt x="9300" y="26062"/>
                    <a:pt x="5488" y="33352"/>
                  </a:cubicBezTo>
                  <a:cubicBezTo>
                    <a:pt x="3637" y="36975"/>
                    <a:pt x="1105" y="40392"/>
                    <a:pt x="104" y="44401"/>
                  </a:cubicBezTo>
                  <a:cubicBezTo>
                    <a:pt x="1404" y="40458"/>
                    <a:pt x="4034" y="37240"/>
                    <a:pt x="6002" y="33623"/>
                  </a:cubicBezTo>
                  <a:cubicBezTo>
                    <a:pt x="10100" y="26235"/>
                    <a:pt x="10419" y="17386"/>
                    <a:pt x="7560" y="9512"/>
                  </a:cubicBezTo>
                  <a:cubicBezTo>
                    <a:pt x="6156" y="4936"/>
                    <a:pt x="3844" y="2652"/>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37"/>
            <p:cNvSpPr/>
            <p:nvPr/>
          </p:nvSpPr>
          <p:spPr>
            <a:xfrm rot="3404494" flipH="1">
              <a:off x="1169285" y="284095"/>
              <a:ext cx="210104" cy="935330"/>
            </a:xfrm>
            <a:custGeom>
              <a:avLst/>
              <a:gdLst/>
              <a:ahLst/>
              <a:cxnLst/>
              <a:rect l="l" t="t" r="r" b="b"/>
              <a:pathLst>
                <a:path w="9242" h="41143" extrusionOk="0">
                  <a:moveTo>
                    <a:pt x="4111" y="0"/>
                  </a:moveTo>
                  <a:cubicBezTo>
                    <a:pt x="4046" y="0"/>
                    <a:pt x="3980" y="18"/>
                    <a:pt x="3922" y="54"/>
                  </a:cubicBezTo>
                  <a:cubicBezTo>
                    <a:pt x="3779" y="141"/>
                    <a:pt x="3716" y="315"/>
                    <a:pt x="3768" y="475"/>
                  </a:cubicBezTo>
                  <a:cubicBezTo>
                    <a:pt x="4697" y="3297"/>
                    <a:pt x="4820" y="6381"/>
                    <a:pt x="4122" y="9275"/>
                  </a:cubicBezTo>
                  <a:cubicBezTo>
                    <a:pt x="3774" y="10729"/>
                    <a:pt x="3245" y="12166"/>
                    <a:pt x="2952" y="13694"/>
                  </a:cubicBezTo>
                  <a:cubicBezTo>
                    <a:pt x="2653" y="15232"/>
                    <a:pt x="2736" y="16810"/>
                    <a:pt x="2921" y="18322"/>
                  </a:cubicBezTo>
                  <a:cubicBezTo>
                    <a:pt x="3101" y="19838"/>
                    <a:pt x="3368" y="21330"/>
                    <a:pt x="3414" y="22830"/>
                  </a:cubicBezTo>
                  <a:cubicBezTo>
                    <a:pt x="3482" y="25089"/>
                    <a:pt x="3090" y="27340"/>
                    <a:pt x="2263" y="29444"/>
                  </a:cubicBezTo>
                  <a:cubicBezTo>
                    <a:pt x="1464" y="31506"/>
                    <a:pt x="0" y="33659"/>
                    <a:pt x="665" y="35958"/>
                  </a:cubicBezTo>
                  <a:cubicBezTo>
                    <a:pt x="285" y="34455"/>
                    <a:pt x="879" y="32950"/>
                    <a:pt x="1520" y="31604"/>
                  </a:cubicBezTo>
                  <a:cubicBezTo>
                    <a:pt x="4070" y="26887"/>
                    <a:pt x="4183" y="23445"/>
                    <a:pt x="3460" y="18262"/>
                  </a:cubicBezTo>
                  <a:cubicBezTo>
                    <a:pt x="3305" y="16762"/>
                    <a:pt x="3268" y="15264"/>
                    <a:pt x="3573" y="13815"/>
                  </a:cubicBezTo>
                  <a:cubicBezTo>
                    <a:pt x="3860" y="12356"/>
                    <a:pt x="4395" y="10933"/>
                    <a:pt x="4767" y="9433"/>
                  </a:cubicBezTo>
                  <a:cubicBezTo>
                    <a:pt x="5381" y="6955"/>
                    <a:pt x="5419" y="4338"/>
                    <a:pt x="4882" y="1839"/>
                  </a:cubicBezTo>
                  <a:lnTo>
                    <a:pt x="4882" y="1839"/>
                  </a:lnTo>
                  <a:cubicBezTo>
                    <a:pt x="8506" y="6830"/>
                    <a:pt x="8248" y="14708"/>
                    <a:pt x="7793" y="20531"/>
                  </a:cubicBezTo>
                  <a:cubicBezTo>
                    <a:pt x="7452" y="24036"/>
                    <a:pt x="6736" y="27494"/>
                    <a:pt x="5658" y="30844"/>
                  </a:cubicBezTo>
                  <a:cubicBezTo>
                    <a:pt x="4606" y="34184"/>
                    <a:pt x="3146" y="37569"/>
                    <a:pt x="3310" y="41143"/>
                  </a:cubicBezTo>
                  <a:lnTo>
                    <a:pt x="3310" y="41141"/>
                  </a:lnTo>
                  <a:cubicBezTo>
                    <a:pt x="3321" y="37561"/>
                    <a:pt x="4859" y="34286"/>
                    <a:pt x="6020" y="30965"/>
                  </a:cubicBezTo>
                  <a:cubicBezTo>
                    <a:pt x="7180" y="27603"/>
                    <a:pt x="7973" y="24127"/>
                    <a:pt x="8390" y="20596"/>
                  </a:cubicBezTo>
                  <a:cubicBezTo>
                    <a:pt x="8997" y="14174"/>
                    <a:pt x="9242" y="4976"/>
                    <a:pt x="4368" y="105"/>
                  </a:cubicBezTo>
                  <a:cubicBezTo>
                    <a:pt x="4298" y="36"/>
                    <a:pt x="4205" y="0"/>
                    <a:pt x="411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37"/>
            <p:cNvSpPr/>
            <p:nvPr/>
          </p:nvSpPr>
          <p:spPr>
            <a:xfrm rot="3404494" flipH="1">
              <a:off x="2517634" y="1183231"/>
              <a:ext cx="238385" cy="485272"/>
            </a:xfrm>
            <a:custGeom>
              <a:avLst/>
              <a:gdLst/>
              <a:ahLst/>
              <a:cxnLst/>
              <a:rect l="l" t="t" r="r" b="b"/>
              <a:pathLst>
                <a:path w="10486" h="21346" extrusionOk="0">
                  <a:moveTo>
                    <a:pt x="5103" y="1"/>
                  </a:moveTo>
                  <a:cubicBezTo>
                    <a:pt x="4954" y="1"/>
                    <a:pt x="4816" y="94"/>
                    <a:pt x="4762" y="236"/>
                  </a:cubicBezTo>
                  <a:cubicBezTo>
                    <a:pt x="3957" y="2357"/>
                    <a:pt x="2696" y="4348"/>
                    <a:pt x="1815" y="6471"/>
                  </a:cubicBezTo>
                  <a:cubicBezTo>
                    <a:pt x="343" y="10062"/>
                    <a:pt x="1" y="14122"/>
                    <a:pt x="917" y="17889"/>
                  </a:cubicBezTo>
                  <a:cubicBezTo>
                    <a:pt x="457" y="14860"/>
                    <a:pt x="687" y="11767"/>
                    <a:pt x="1590" y="8840"/>
                  </a:cubicBezTo>
                  <a:cubicBezTo>
                    <a:pt x="2339" y="6287"/>
                    <a:pt x="3820" y="4093"/>
                    <a:pt x="4934" y="1690"/>
                  </a:cubicBezTo>
                  <a:lnTo>
                    <a:pt x="4934" y="1690"/>
                  </a:lnTo>
                  <a:cubicBezTo>
                    <a:pt x="5055" y="2212"/>
                    <a:pt x="5223" y="2719"/>
                    <a:pt x="5430" y="3203"/>
                  </a:cubicBezTo>
                  <a:cubicBezTo>
                    <a:pt x="6153" y="4942"/>
                    <a:pt x="7216" y="6488"/>
                    <a:pt x="8002" y="8170"/>
                  </a:cubicBezTo>
                  <a:cubicBezTo>
                    <a:pt x="9140" y="10637"/>
                    <a:pt x="9619" y="13474"/>
                    <a:pt x="8969" y="16143"/>
                  </a:cubicBezTo>
                  <a:cubicBezTo>
                    <a:pt x="8556" y="17924"/>
                    <a:pt x="7514" y="19541"/>
                    <a:pt x="7028" y="21346"/>
                  </a:cubicBezTo>
                  <a:cubicBezTo>
                    <a:pt x="7686" y="19586"/>
                    <a:pt x="8797" y="18061"/>
                    <a:pt x="9345" y="16245"/>
                  </a:cubicBezTo>
                  <a:cubicBezTo>
                    <a:pt x="10486" y="12541"/>
                    <a:pt x="9269" y="8592"/>
                    <a:pt x="7337" y="5382"/>
                  </a:cubicBezTo>
                  <a:cubicBezTo>
                    <a:pt x="6446" y="3766"/>
                    <a:pt x="5591" y="2114"/>
                    <a:pt x="5468" y="344"/>
                  </a:cubicBezTo>
                  <a:cubicBezTo>
                    <a:pt x="5458" y="172"/>
                    <a:pt x="5329" y="30"/>
                    <a:pt x="5159" y="5"/>
                  </a:cubicBezTo>
                  <a:cubicBezTo>
                    <a:pt x="5140" y="2"/>
                    <a:pt x="5122" y="1"/>
                    <a:pt x="510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37"/>
            <p:cNvSpPr/>
            <p:nvPr/>
          </p:nvSpPr>
          <p:spPr>
            <a:xfrm rot="3404494" flipH="1">
              <a:off x="2585346" y="1191907"/>
              <a:ext cx="47536" cy="528148"/>
            </a:xfrm>
            <a:custGeom>
              <a:avLst/>
              <a:gdLst/>
              <a:ahLst/>
              <a:cxnLst/>
              <a:rect l="l" t="t" r="r" b="b"/>
              <a:pathLst>
                <a:path w="2091" h="23232" extrusionOk="0">
                  <a:moveTo>
                    <a:pt x="1345" y="1"/>
                  </a:moveTo>
                  <a:lnTo>
                    <a:pt x="1345" y="1"/>
                  </a:lnTo>
                  <a:cubicBezTo>
                    <a:pt x="0" y="3719"/>
                    <a:pt x="338" y="7800"/>
                    <a:pt x="834" y="11650"/>
                  </a:cubicBezTo>
                  <a:cubicBezTo>
                    <a:pt x="1085" y="13580"/>
                    <a:pt x="1320" y="15492"/>
                    <a:pt x="1302" y="17415"/>
                  </a:cubicBezTo>
                  <a:cubicBezTo>
                    <a:pt x="1292" y="19344"/>
                    <a:pt x="1090" y="21282"/>
                    <a:pt x="964" y="23232"/>
                  </a:cubicBezTo>
                  <a:cubicBezTo>
                    <a:pt x="1619" y="20382"/>
                    <a:pt x="2091" y="17422"/>
                    <a:pt x="1869" y="14480"/>
                  </a:cubicBezTo>
                  <a:cubicBezTo>
                    <a:pt x="1462" y="9647"/>
                    <a:pt x="364" y="4837"/>
                    <a:pt x="1345"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9" name="Google Shape;889;p37"/>
          <p:cNvGrpSpPr/>
          <p:nvPr/>
        </p:nvGrpSpPr>
        <p:grpSpPr>
          <a:xfrm rot="-7727373">
            <a:off x="961721" y="3420892"/>
            <a:ext cx="2695215" cy="2375208"/>
            <a:chOff x="-349825" y="2598911"/>
            <a:chExt cx="2695050" cy="2375063"/>
          </a:xfrm>
        </p:grpSpPr>
        <p:sp>
          <p:nvSpPr>
            <p:cNvPr id="890" name="Google Shape;890;p37"/>
            <p:cNvSpPr/>
            <p:nvPr/>
          </p:nvSpPr>
          <p:spPr>
            <a:xfrm rot="3404494" flipH="1">
              <a:off x="360237" y="2593040"/>
              <a:ext cx="1274926" cy="2386805"/>
            </a:xfrm>
            <a:custGeom>
              <a:avLst/>
              <a:gdLst/>
              <a:ahLst/>
              <a:cxnLst/>
              <a:rect l="l" t="t" r="r" b="b"/>
              <a:pathLst>
                <a:path w="56081" h="104990" extrusionOk="0">
                  <a:moveTo>
                    <a:pt x="16970" y="0"/>
                  </a:moveTo>
                  <a:lnTo>
                    <a:pt x="16970" y="0"/>
                  </a:lnTo>
                  <a:cubicBezTo>
                    <a:pt x="14696" y="8175"/>
                    <a:pt x="16515" y="17380"/>
                    <a:pt x="21731" y="24077"/>
                  </a:cubicBezTo>
                  <a:cubicBezTo>
                    <a:pt x="23496" y="26341"/>
                    <a:pt x="25649" y="28376"/>
                    <a:pt x="26782" y="31019"/>
                  </a:cubicBezTo>
                  <a:cubicBezTo>
                    <a:pt x="27187" y="31972"/>
                    <a:pt x="27445" y="32963"/>
                    <a:pt x="27620" y="33978"/>
                  </a:cubicBezTo>
                  <a:cubicBezTo>
                    <a:pt x="28072" y="36568"/>
                    <a:pt x="27986" y="39303"/>
                    <a:pt x="28495" y="41905"/>
                  </a:cubicBezTo>
                  <a:cubicBezTo>
                    <a:pt x="29124" y="45105"/>
                    <a:pt x="30658" y="48098"/>
                    <a:pt x="31009" y="51338"/>
                  </a:cubicBezTo>
                  <a:cubicBezTo>
                    <a:pt x="31270" y="53764"/>
                    <a:pt x="30862" y="56238"/>
                    <a:pt x="30834" y="58669"/>
                  </a:cubicBezTo>
                  <a:lnTo>
                    <a:pt x="30834" y="58673"/>
                  </a:lnTo>
                  <a:cubicBezTo>
                    <a:pt x="30703" y="59771"/>
                    <a:pt x="30597" y="60872"/>
                    <a:pt x="30531" y="61972"/>
                  </a:cubicBezTo>
                  <a:cubicBezTo>
                    <a:pt x="30480" y="62885"/>
                    <a:pt x="30455" y="63796"/>
                    <a:pt x="30473" y="64711"/>
                  </a:cubicBezTo>
                  <a:cubicBezTo>
                    <a:pt x="30518" y="67192"/>
                    <a:pt x="30845" y="69697"/>
                    <a:pt x="31667" y="72047"/>
                  </a:cubicBezTo>
                  <a:cubicBezTo>
                    <a:pt x="32148" y="73426"/>
                    <a:pt x="32812" y="74700"/>
                    <a:pt x="33610" y="75889"/>
                  </a:cubicBezTo>
                  <a:cubicBezTo>
                    <a:pt x="32633" y="74882"/>
                    <a:pt x="31742" y="73805"/>
                    <a:pt x="31085" y="72573"/>
                  </a:cubicBezTo>
                  <a:cubicBezTo>
                    <a:pt x="30197" y="70908"/>
                    <a:pt x="29780" y="69032"/>
                    <a:pt x="29013" y="67306"/>
                  </a:cubicBezTo>
                  <a:cubicBezTo>
                    <a:pt x="27933" y="64896"/>
                    <a:pt x="26195" y="62840"/>
                    <a:pt x="23997" y="61373"/>
                  </a:cubicBezTo>
                  <a:cubicBezTo>
                    <a:pt x="21819" y="59930"/>
                    <a:pt x="19260" y="59114"/>
                    <a:pt x="17140" y="57583"/>
                  </a:cubicBezTo>
                  <a:cubicBezTo>
                    <a:pt x="14564" y="55729"/>
                    <a:pt x="12789" y="52931"/>
                    <a:pt x="10239" y="51039"/>
                  </a:cubicBezTo>
                  <a:cubicBezTo>
                    <a:pt x="8053" y="49417"/>
                    <a:pt x="5329" y="48548"/>
                    <a:pt x="2609" y="48548"/>
                  </a:cubicBezTo>
                  <a:cubicBezTo>
                    <a:pt x="1733" y="48548"/>
                    <a:pt x="857" y="48639"/>
                    <a:pt x="0" y="48823"/>
                  </a:cubicBezTo>
                  <a:cubicBezTo>
                    <a:pt x="4662" y="50447"/>
                    <a:pt x="8271" y="54262"/>
                    <a:pt x="10818" y="58491"/>
                  </a:cubicBezTo>
                  <a:cubicBezTo>
                    <a:pt x="11798" y="60121"/>
                    <a:pt x="12652" y="61835"/>
                    <a:pt x="13753" y="63394"/>
                  </a:cubicBezTo>
                  <a:cubicBezTo>
                    <a:pt x="15352" y="65658"/>
                    <a:pt x="17436" y="67539"/>
                    <a:pt x="19852" y="68898"/>
                  </a:cubicBezTo>
                  <a:cubicBezTo>
                    <a:pt x="22566" y="70425"/>
                    <a:pt x="25661" y="71271"/>
                    <a:pt x="28186" y="73096"/>
                  </a:cubicBezTo>
                  <a:cubicBezTo>
                    <a:pt x="29464" y="74018"/>
                    <a:pt x="30566" y="75166"/>
                    <a:pt x="31833" y="76114"/>
                  </a:cubicBezTo>
                  <a:cubicBezTo>
                    <a:pt x="32741" y="76790"/>
                    <a:pt x="33782" y="77372"/>
                    <a:pt x="34884" y="77614"/>
                  </a:cubicBezTo>
                  <a:cubicBezTo>
                    <a:pt x="34915" y="77650"/>
                    <a:pt x="34948" y="77692"/>
                    <a:pt x="34980" y="77730"/>
                  </a:cubicBezTo>
                  <a:cubicBezTo>
                    <a:pt x="35097" y="77875"/>
                    <a:pt x="35218" y="78016"/>
                    <a:pt x="35339" y="78156"/>
                  </a:cubicBezTo>
                  <a:cubicBezTo>
                    <a:pt x="36900" y="79977"/>
                    <a:pt x="38651" y="81641"/>
                    <a:pt x="40093" y="83561"/>
                  </a:cubicBezTo>
                  <a:cubicBezTo>
                    <a:pt x="41635" y="85612"/>
                    <a:pt x="42627" y="87924"/>
                    <a:pt x="43206" y="90418"/>
                  </a:cubicBezTo>
                  <a:cubicBezTo>
                    <a:pt x="43808" y="93013"/>
                    <a:pt x="43856" y="95659"/>
                    <a:pt x="44263" y="98280"/>
                  </a:cubicBezTo>
                  <a:cubicBezTo>
                    <a:pt x="44264" y="98290"/>
                    <a:pt x="44263" y="98294"/>
                    <a:pt x="44260" y="98294"/>
                  </a:cubicBezTo>
                  <a:cubicBezTo>
                    <a:pt x="44145" y="98294"/>
                    <a:pt x="41086" y="92325"/>
                    <a:pt x="39326" y="89038"/>
                  </a:cubicBezTo>
                  <a:cubicBezTo>
                    <a:pt x="38741" y="87949"/>
                    <a:pt x="38129" y="86844"/>
                    <a:pt x="37241" y="85984"/>
                  </a:cubicBezTo>
                  <a:cubicBezTo>
                    <a:pt x="35033" y="83850"/>
                    <a:pt x="31677" y="83639"/>
                    <a:pt x="28715" y="82832"/>
                  </a:cubicBezTo>
                  <a:cubicBezTo>
                    <a:pt x="26081" y="82117"/>
                    <a:pt x="23623" y="80857"/>
                    <a:pt x="21037" y="79977"/>
                  </a:cubicBezTo>
                  <a:cubicBezTo>
                    <a:pt x="17920" y="78916"/>
                    <a:pt x="14632" y="78420"/>
                    <a:pt x="11337" y="78420"/>
                  </a:cubicBezTo>
                  <a:cubicBezTo>
                    <a:pt x="9256" y="78420"/>
                    <a:pt x="7172" y="78618"/>
                    <a:pt x="5127" y="78996"/>
                  </a:cubicBezTo>
                  <a:cubicBezTo>
                    <a:pt x="9751" y="79503"/>
                    <a:pt x="13588" y="82719"/>
                    <a:pt x="16877" y="86009"/>
                  </a:cubicBezTo>
                  <a:cubicBezTo>
                    <a:pt x="20170" y="89296"/>
                    <a:pt x="23390" y="92917"/>
                    <a:pt x="27711" y="94643"/>
                  </a:cubicBezTo>
                  <a:cubicBezTo>
                    <a:pt x="31728" y="96247"/>
                    <a:pt x="36278" y="96026"/>
                    <a:pt x="40345" y="97506"/>
                  </a:cubicBezTo>
                  <a:cubicBezTo>
                    <a:pt x="41873" y="98062"/>
                    <a:pt x="43308" y="98851"/>
                    <a:pt x="44597" y="99846"/>
                  </a:cubicBezTo>
                  <a:cubicBezTo>
                    <a:pt x="44638" y="100003"/>
                    <a:pt x="44686" y="100159"/>
                    <a:pt x="44734" y="100312"/>
                  </a:cubicBezTo>
                  <a:cubicBezTo>
                    <a:pt x="45222" y="101847"/>
                    <a:pt x="46037" y="103268"/>
                    <a:pt x="47365" y="104242"/>
                  </a:cubicBezTo>
                  <a:cubicBezTo>
                    <a:pt x="47789" y="104553"/>
                    <a:pt x="48240" y="104783"/>
                    <a:pt x="48728" y="104966"/>
                  </a:cubicBezTo>
                  <a:cubicBezTo>
                    <a:pt x="48770" y="104982"/>
                    <a:pt x="48810" y="104989"/>
                    <a:pt x="48847" y="104989"/>
                  </a:cubicBezTo>
                  <a:cubicBezTo>
                    <a:pt x="49172" y="104989"/>
                    <a:pt x="49268" y="104435"/>
                    <a:pt x="48897" y="104298"/>
                  </a:cubicBezTo>
                  <a:cubicBezTo>
                    <a:pt x="47498" y="103779"/>
                    <a:pt x="46530" y="102661"/>
                    <a:pt x="45890" y="101359"/>
                  </a:cubicBezTo>
                  <a:cubicBezTo>
                    <a:pt x="45505" y="100572"/>
                    <a:pt x="45237" y="99719"/>
                    <a:pt x="45068" y="98887"/>
                  </a:cubicBezTo>
                  <a:cubicBezTo>
                    <a:pt x="44795" y="97549"/>
                    <a:pt x="44714" y="96186"/>
                    <a:pt x="44582" y="94830"/>
                  </a:cubicBezTo>
                  <a:cubicBezTo>
                    <a:pt x="44463" y="93588"/>
                    <a:pt x="44301" y="92349"/>
                    <a:pt x="44059" y="91129"/>
                  </a:cubicBezTo>
                  <a:cubicBezTo>
                    <a:pt x="43578" y="88675"/>
                    <a:pt x="42754" y="86280"/>
                    <a:pt x="41372" y="84186"/>
                  </a:cubicBezTo>
                  <a:cubicBezTo>
                    <a:pt x="40694" y="83161"/>
                    <a:pt x="39920" y="82215"/>
                    <a:pt x="39108" y="81295"/>
                  </a:cubicBezTo>
                  <a:cubicBezTo>
                    <a:pt x="40970" y="79216"/>
                    <a:pt x="41703" y="76334"/>
                    <a:pt x="43161" y="73936"/>
                  </a:cubicBezTo>
                  <a:cubicBezTo>
                    <a:pt x="44947" y="70997"/>
                    <a:pt x="47802" y="68824"/>
                    <a:pt x="49547" y="65862"/>
                  </a:cubicBezTo>
                  <a:cubicBezTo>
                    <a:pt x="51020" y="63363"/>
                    <a:pt x="51611" y="60432"/>
                    <a:pt x="51804" y="57538"/>
                  </a:cubicBezTo>
                  <a:cubicBezTo>
                    <a:pt x="51993" y="54646"/>
                    <a:pt x="51801" y="51738"/>
                    <a:pt x="51824" y="48837"/>
                  </a:cubicBezTo>
                  <a:cubicBezTo>
                    <a:pt x="51845" y="46095"/>
                    <a:pt x="52057" y="43360"/>
                    <a:pt x="52457" y="40646"/>
                  </a:cubicBezTo>
                  <a:cubicBezTo>
                    <a:pt x="52980" y="37107"/>
                    <a:pt x="53883" y="33490"/>
                    <a:pt x="56081" y="30665"/>
                  </a:cubicBezTo>
                  <a:lnTo>
                    <a:pt x="56081" y="30665"/>
                  </a:lnTo>
                  <a:cubicBezTo>
                    <a:pt x="53307" y="32170"/>
                    <a:pt x="50483" y="33715"/>
                    <a:pt x="48328" y="36015"/>
                  </a:cubicBezTo>
                  <a:cubicBezTo>
                    <a:pt x="44970" y="39604"/>
                    <a:pt x="43639" y="44566"/>
                    <a:pt x="42066" y="49221"/>
                  </a:cubicBezTo>
                  <a:cubicBezTo>
                    <a:pt x="41029" y="52291"/>
                    <a:pt x="39847" y="55299"/>
                    <a:pt x="38519" y="58248"/>
                  </a:cubicBezTo>
                  <a:cubicBezTo>
                    <a:pt x="37882" y="59658"/>
                    <a:pt x="37209" y="61066"/>
                    <a:pt x="36830" y="62566"/>
                  </a:cubicBezTo>
                  <a:cubicBezTo>
                    <a:pt x="35299" y="68601"/>
                    <a:pt x="38688" y="74766"/>
                    <a:pt x="38830" y="80986"/>
                  </a:cubicBezTo>
                  <a:cubicBezTo>
                    <a:pt x="38177" y="80257"/>
                    <a:pt x="37507" y="79546"/>
                    <a:pt x="36845" y="78821"/>
                  </a:cubicBezTo>
                  <a:cubicBezTo>
                    <a:pt x="36442" y="78381"/>
                    <a:pt x="36047" y="77933"/>
                    <a:pt x="35664" y="77477"/>
                  </a:cubicBezTo>
                  <a:cubicBezTo>
                    <a:pt x="34518" y="76111"/>
                    <a:pt x="33498" y="74659"/>
                    <a:pt x="32775" y="73006"/>
                  </a:cubicBezTo>
                  <a:cubicBezTo>
                    <a:pt x="31766" y="70698"/>
                    <a:pt x="31317" y="68176"/>
                    <a:pt x="31193" y="65668"/>
                  </a:cubicBezTo>
                  <a:cubicBezTo>
                    <a:pt x="31110" y="63978"/>
                    <a:pt x="31174" y="62300"/>
                    <a:pt x="31323" y="60628"/>
                  </a:cubicBezTo>
                  <a:cubicBezTo>
                    <a:pt x="33954" y="56146"/>
                    <a:pt x="36586" y="51662"/>
                    <a:pt x="39219" y="47179"/>
                  </a:cubicBezTo>
                  <a:cubicBezTo>
                    <a:pt x="39900" y="46019"/>
                    <a:pt x="40591" y="44829"/>
                    <a:pt x="40826" y="43509"/>
                  </a:cubicBezTo>
                  <a:cubicBezTo>
                    <a:pt x="41129" y="41781"/>
                    <a:pt x="40623" y="40029"/>
                    <a:pt x="40209" y="38327"/>
                  </a:cubicBezTo>
                  <a:cubicBezTo>
                    <a:pt x="38957" y="33128"/>
                    <a:pt x="38569" y="27695"/>
                    <a:pt x="36642" y="22707"/>
                  </a:cubicBezTo>
                  <a:cubicBezTo>
                    <a:pt x="36167" y="21482"/>
                    <a:pt x="35575" y="20255"/>
                    <a:pt x="34585" y="19391"/>
                  </a:cubicBezTo>
                  <a:cubicBezTo>
                    <a:pt x="33374" y="18335"/>
                    <a:pt x="31728" y="17962"/>
                    <a:pt x="30266" y="17293"/>
                  </a:cubicBezTo>
                  <a:cubicBezTo>
                    <a:pt x="27799" y="16163"/>
                    <a:pt x="25843" y="14185"/>
                    <a:pt x="23946" y="12248"/>
                  </a:cubicBezTo>
                  <a:cubicBezTo>
                    <a:pt x="22257" y="10524"/>
                    <a:pt x="20554" y="8787"/>
                    <a:pt x="19229" y="6771"/>
                  </a:cubicBezTo>
                  <a:cubicBezTo>
                    <a:pt x="17904" y="4752"/>
                    <a:pt x="16967" y="2412"/>
                    <a:pt x="169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37"/>
            <p:cNvSpPr/>
            <p:nvPr/>
          </p:nvSpPr>
          <p:spPr>
            <a:xfrm rot="3404494" flipH="1">
              <a:off x="561849" y="3026950"/>
              <a:ext cx="261960" cy="963975"/>
            </a:xfrm>
            <a:custGeom>
              <a:avLst/>
              <a:gdLst/>
              <a:ahLst/>
              <a:cxnLst/>
              <a:rect l="l" t="t" r="r" b="b"/>
              <a:pathLst>
                <a:path w="11523" h="42403" extrusionOk="0">
                  <a:moveTo>
                    <a:pt x="11523" y="1"/>
                  </a:moveTo>
                  <a:cubicBezTo>
                    <a:pt x="8871" y="2682"/>
                    <a:pt x="7259" y="6356"/>
                    <a:pt x="7027" y="10124"/>
                  </a:cubicBezTo>
                  <a:cubicBezTo>
                    <a:pt x="6902" y="12019"/>
                    <a:pt x="7155" y="13896"/>
                    <a:pt x="7216" y="15758"/>
                  </a:cubicBezTo>
                  <a:cubicBezTo>
                    <a:pt x="7292" y="17604"/>
                    <a:pt x="7158" y="19494"/>
                    <a:pt x="6364" y="21183"/>
                  </a:cubicBezTo>
                  <a:cubicBezTo>
                    <a:pt x="4752" y="24621"/>
                    <a:pt x="1679" y="27218"/>
                    <a:pt x="1887" y="31370"/>
                  </a:cubicBezTo>
                  <a:cubicBezTo>
                    <a:pt x="1930" y="33257"/>
                    <a:pt x="1778" y="35095"/>
                    <a:pt x="1171" y="36891"/>
                  </a:cubicBezTo>
                  <a:cubicBezTo>
                    <a:pt x="649" y="38677"/>
                    <a:pt x="0" y="40513"/>
                    <a:pt x="169" y="42403"/>
                  </a:cubicBezTo>
                  <a:cubicBezTo>
                    <a:pt x="85" y="40509"/>
                    <a:pt x="766" y="38721"/>
                    <a:pt x="1345" y="36945"/>
                  </a:cubicBezTo>
                  <a:cubicBezTo>
                    <a:pt x="1634" y="36052"/>
                    <a:pt x="1889" y="35139"/>
                    <a:pt x="2023" y="34200"/>
                  </a:cubicBezTo>
                  <a:cubicBezTo>
                    <a:pt x="2271" y="32348"/>
                    <a:pt x="2000" y="30433"/>
                    <a:pt x="2561" y="28641"/>
                  </a:cubicBezTo>
                  <a:cubicBezTo>
                    <a:pt x="3417" y="25931"/>
                    <a:pt x="5531" y="23931"/>
                    <a:pt x="6705" y="21337"/>
                  </a:cubicBezTo>
                  <a:cubicBezTo>
                    <a:pt x="7512" y="19597"/>
                    <a:pt x="7646" y="17632"/>
                    <a:pt x="7555" y="15747"/>
                  </a:cubicBezTo>
                  <a:cubicBezTo>
                    <a:pt x="7476" y="13863"/>
                    <a:pt x="7233" y="11999"/>
                    <a:pt x="7314" y="10140"/>
                  </a:cubicBezTo>
                  <a:cubicBezTo>
                    <a:pt x="7479" y="6411"/>
                    <a:pt x="9007" y="2766"/>
                    <a:pt x="115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37"/>
            <p:cNvSpPr/>
            <p:nvPr/>
          </p:nvSpPr>
          <p:spPr>
            <a:xfrm rot="3404494" flipH="1">
              <a:off x="611666" y="3836664"/>
              <a:ext cx="510689" cy="485181"/>
            </a:xfrm>
            <a:custGeom>
              <a:avLst/>
              <a:gdLst/>
              <a:ahLst/>
              <a:cxnLst/>
              <a:rect l="l" t="t" r="r" b="b"/>
              <a:pathLst>
                <a:path w="22464" h="21342" extrusionOk="0">
                  <a:moveTo>
                    <a:pt x="1" y="0"/>
                  </a:moveTo>
                  <a:lnTo>
                    <a:pt x="1" y="0"/>
                  </a:lnTo>
                  <a:cubicBezTo>
                    <a:pt x="4028" y="1047"/>
                    <a:pt x="5607" y="5263"/>
                    <a:pt x="7911" y="8286"/>
                  </a:cubicBezTo>
                  <a:cubicBezTo>
                    <a:pt x="8713" y="9341"/>
                    <a:pt x="9663" y="10276"/>
                    <a:pt x="10668" y="11122"/>
                  </a:cubicBezTo>
                  <a:cubicBezTo>
                    <a:pt x="14723" y="14382"/>
                    <a:pt x="19491" y="16934"/>
                    <a:pt x="22463" y="21341"/>
                  </a:cubicBezTo>
                  <a:cubicBezTo>
                    <a:pt x="21788" y="20217"/>
                    <a:pt x="20966" y="19185"/>
                    <a:pt x="20068" y="18227"/>
                  </a:cubicBezTo>
                  <a:cubicBezTo>
                    <a:pt x="17374" y="15343"/>
                    <a:pt x="13914" y="13315"/>
                    <a:pt x="10908" y="10838"/>
                  </a:cubicBezTo>
                  <a:cubicBezTo>
                    <a:pt x="8822" y="9217"/>
                    <a:pt x="7384" y="7051"/>
                    <a:pt x="5965" y="4856"/>
                  </a:cubicBezTo>
                  <a:cubicBezTo>
                    <a:pt x="4537" y="2719"/>
                    <a:pt x="2654" y="497"/>
                    <a:pt x="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37"/>
            <p:cNvSpPr/>
            <p:nvPr/>
          </p:nvSpPr>
          <p:spPr>
            <a:xfrm rot="3404494" flipH="1">
              <a:off x="-42449" y="4044717"/>
              <a:ext cx="701447" cy="414889"/>
            </a:xfrm>
            <a:custGeom>
              <a:avLst/>
              <a:gdLst/>
              <a:ahLst/>
              <a:cxnLst/>
              <a:rect l="l" t="t" r="r" b="b"/>
              <a:pathLst>
                <a:path w="30855" h="18250" extrusionOk="0">
                  <a:moveTo>
                    <a:pt x="432" y="1"/>
                  </a:moveTo>
                  <a:cubicBezTo>
                    <a:pt x="289" y="1"/>
                    <a:pt x="145" y="5"/>
                    <a:pt x="1" y="14"/>
                  </a:cubicBezTo>
                  <a:cubicBezTo>
                    <a:pt x="2" y="14"/>
                    <a:pt x="4" y="14"/>
                    <a:pt x="6" y="14"/>
                  </a:cubicBezTo>
                  <a:cubicBezTo>
                    <a:pt x="4901" y="14"/>
                    <a:pt x="7935" y="4419"/>
                    <a:pt x="11718" y="6859"/>
                  </a:cubicBezTo>
                  <a:cubicBezTo>
                    <a:pt x="14336" y="8616"/>
                    <a:pt x="17546" y="8956"/>
                    <a:pt x="20510" y="9735"/>
                  </a:cubicBezTo>
                  <a:cubicBezTo>
                    <a:pt x="25066" y="10804"/>
                    <a:pt x="28598" y="14268"/>
                    <a:pt x="30854" y="18249"/>
                  </a:cubicBezTo>
                  <a:cubicBezTo>
                    <a:pt x="29108" y="14842"/>
                    <a:pt x="26399" y="11713"/>
                    <a:pt x="22807" y="10162"/>
                  </a:cubicBezTo>
                  <a:cubicBezTo>
                    <a:pt x="20665" y="9251"/>
                    <a:pt x="18325" y="8917"/>
                    <a:pt x="16104" y="8320"/>
                  </a:cubicBezTo>
                  <a:cubicBezTo>
                    <a:pt x="14620" y="7938"/>
                    <a:pt x="13183" y="7403"/>
                    <a:pt x="11900" y="6573"/>
                  </a:cubicBezTo>
                  <a:cubicBezTo>
                    <a:pt x="10610" y="5758"/>
                    <a:pt x="9450" y="4742"/>
                    <a:pt x="8258" y="3765"/>
                  </a:cubicBezTo>
                  <a:cubicBezTo>
                    <a:pt x="6044" y="1918"/>
                    <a:pt x="3425" y="1"/>
                    <a:pt x="43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37"/>
            <p:cNvSpPr/>
            <p:nvPr/>
          </p:nvSpPr>
          <p:spPr>
            <a:xfrm rot="3404494" flipH="1">
              <a:off x="1172848" y="3025628"/>
              <a:ext cx="382948" cy="1097217"/>
            </a:xfrm>
            <a:custGeom>
              <a:avLst/>
              <a:gdLst/>
              <a:ahLst/>
              <a:cxnLst/>
              <a:rect l="l" t="t" r="r" b="b"/>
              <a:pathLst>
                <a:path w="16845" h="48264" extrusionOk="0">
                  <a:moveTo>
                    <a:pt x="0" y="0"/>
                  </a:moveTo>
                  <a:cubicBezTo>
                    <a:pt x="2056" y="3943"/>
                    <a:pt x="4603" y="7628"/>
                    <a:pt x="7542" y="10967"/>
                  </a:cubicBezTo>
                  <a:cubicBezTo>
                    <a:pt x="8974" y="12664"/>
                    <a:pt x="10722" y="14121"/>
                    <a:pt x="11709" y="16077"/>
                  </a:cubicBezTo>
                  <a:cubicBezTo>
                    <a:pt x="12753" y="18075"/>
                    <a:pt x="12401" y="20367"/>
                    <a:pt x="12457" y="22550"/>
                  </a:cubicBezTo>
                  <a:cubicBezTo>
                    <a:pt x="12528" y="24793"/>
                    <a:pt x="12955" y="27009"/>
                    <a:pt x="13722" y="29118"/>
                  </a:cubicBezTo>
                  <a:cubicBezTo>
                    <a:pt x="14479" y="31210"/>
                    <a:pt x="15495" y="33217"/>
                    <a:pt x="15728" y="35409"/>
                  </a:cubicBezTo>
                  <a:cubicBezTo>
                    <a:pt x="15984" y="37597"/>
                    <a:pt x="15518" y="39806"/>
                    <a:pt x="14875" y="41915"/>
                  </a:cubicBezTo>
                  <a:cubicBezTo>
                    <a:pt x="14245" y="44038"/>
                    <a:pt x="13419" y="46111"/>
                    <a:pt x="12869" y="48264"/>
                  </a:cubicBezTo>
                  <a:cubicBezTo>
                    <a:pt x="13499" y="46134"/>
                    <a:pt x="14357" y="44085"/>
                    <a:pt x="15050" y="41969"/>
                  </a:cubicBezTo>
                  <a:cubicBezTo>
                    <a:pt x="16844" y="36470"/>
                    <a:pt x="16118" y="34147"/>
                    <a:pt x="14041" y="29003"/>
                  </a:cubicBezTo>
                  <a:cubicBezTo>
                    <a:pt x="13297" y="26926"/>
                    <a:pt x="12888" y="24745"/>
                    <a:pt x="12829" y="22539"/>
                  </a:cubicBezTo>
                  <a:cubicBezTo>
                    <a:pt x="12769" y="20346"/>
                    <a:pt x="13092" y="17954"/>
                    <a:pt x="12012" y="15927"/>
                  </a:cubicBezTo>
                  <a:cubicBezTo>
                    <a:pt x="10975" y="13911"/>
                    <a:pt x="9222" y="12445"/>
                    <a:pt x="7753" y="10777"/>
                  </a:cubicBezTo>
                  <a:cubicBezTo>
                    <a:pt x="4781" y="7492"/>
                    <a:pt x="2190" y="3864"/>
                    <a:pt x="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5" name="Google Shape;895;p37"/>
          <p:cNvGrpSpPr/>
          <p:nvPr/>
        </p:nvGrpSpPr>
        <p:grpSpPr>
          <a:xfrm rot="-8847826" flipH="1">
            <a:off x="644858" y="4408805"/>
            <a:ext cx="2079611" cy="998897"/>
            <a:chOff x="7097752" y="20911"/>
            <a:chExt cx="2079738" cy="998958"/>
          </a:xfrm>
        </p:grpSpPr>
        <p:sp>
          <p:nvSpPr>
            <p:cNvPr id="896" name="Google Shape;896;p37"/>
            <p:cNvSpPr/>
            <p:nvPr/>
          </p:nvSpPr>
          <p:spPr>
            <a:xfrm rot="10242002" flipH="1">
              <a:off x="7140028" y="177620"/>
              <a:ext cx="1995185" cy="685539"/>
            </a:xfrm>
            <a:custGeom>
              <a:avLst/>
              <a:gdLst/>
              <a:ahLst/>
              <a:cxnLst/>
              <a:rect l="l" t="t" r="r" b="b"/>
              <a:pathLst>
                <a:path w="53316" h="18318" extrusionOk="0">
                  <a:moveTo>
                    <a:pt x="36788" y="0"/>
                  </a:moveTo>
                  <a:cubicBezTo>
                    <a:pt x="29094" y="0"/>
                    <a:pt x="21838" y="821"/>
                    <a:pt x="14092" y="2499"/>
                  </a:cubicBezTo>
                  <a:cubicBezTo>
                    <a:pt x="11891" y="2961"/>
                    <a:pt x="9710" y="3533"/>
                    <a:pt x="7480" y="4217"/>
                  </a:cubicBezTo>
                  <a:cubicBezTo>
                    <a:pt x="4966" y="4957"/>
                    <a:pt x="2553" y="5719"/>
                    <a:pt x="0" y="6875"/>
                  </a:cubicBezTo>
                  <a:cubicBezTo>
                    <a:pt x="5420" y="14654"/>
                    <a:pt x="15102" y="18317"/>
                    <a:pt x="24394" y="18317"/>
                  </a:cubicBezTo>
                  <a:cubicBezTo>
                    <a:pt x="25636" y="18317"/>
                    <a:pt x="26871" y="18252"/>
                    <a:pt x="28087" y="18122"/>
                  </a:cubicBezTo>
                  <a:cubicBezTo>
                    <a:pt x="38409" y="17080"/>
                    <a:pt x="49056" y="11277"/>
                    <a:pt x="53313" y="1419"/>
                  </a:cubicBezTo>
                  <a:lnTo>
                    <a:pt x="53315" y="1419"/>
                  </a:lnTo>
                  <a:cubicBezTo>
                    <a:pt x="49443" y="595"/>
                    <a:pt x="45761" y="308"/>
                    <a:pt x="41959" y="120"/>
                  </a:cubicBezTo>
                  <a:cubicBezTo>
                    <a:pt x="40207" y="40"/>
                    <a:pt x="38487" y="0"/>
                    <a:pt x="3678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37"/>
            <p:cNvSpPr/>
            <p:nvPr/>
          </p:nvSpPr>
          <p:spPr>
            <a:xfrm rot="10242002" flipH="1">
              <a:off x="7319353" y="511184"/>
              <a:ext cx="1781955" cy="246028"/>
            </a:xfrm>
            <a:custGeom>
              <a:avLst/>
              <a:gdLst/>
              <a:ahLst/>
              <a:cxnLst/>
              <a:rect l="l" t="t" r="r" b="b"/>
              <a:pathLst>
                <a:path w="47618" h="6574" extrusionOk="0">
                  <a:moveTo>
                    <a:pt x="47618" y="1"/>
                  </a:moveTo>
                  <a:lnTo>
                    <a:pt x="47618" y="1"/>
                  </a:lnTo>
                  <a:cubicBezTo>
                    <a:pt x="45977" y="516"/>
                    <a:pt x="43521" y="1268"/>
                    <a:pt x="41828" y="1731"/>
                  </a:cubicBezTo>
                  <a:cubicBezTo>
                    <a:pt x="31244" y="4685"/>
                    <a:pt x="20234" y="6129"/>
                    <a:pt x="9238" y="6129"/>
                  </a:cubicBezTo>
                  <a:cubicBezTo>
                    <a:pt x="6154" y="6129"/>
                    <a:pt x="3072" y="6016"/>
                    <a:pt x="1" y="5790"/>
                  </a:cubicBezTo>
                  <a:lnTo>
                    <a:pt x="1" y="5792"/>
                  </a:lnTo>
                  <a:cubicBezTo>
                    <a:pt x="4051" y="6316"/>
                    <a:pt x="8138" y="6574"/>
                    <a:pt x="12227" y="6574"/>
                  </a:cubicBezTo>
                  <a:cubicBezTo>
                    <a:pt x="22277" y="6574"/>
                    <a:pt x="32342" y="5016"/>
                    <a:pt x="41915" y="2023"/>
                  </a:cubicBezTo>
                  <a:cubicBezTo>
                    <a:pt x="43567" y="1481"/>
                    <a:pt x="46012" y="634"/>
                    <a:pt x="4761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37"/>
            <p:cNvSpPr/>
            <p:nvPr/>
          </p:nvSpPr>
          <p:spPr>
            <a:xfrm rot="10242002" flipH="1">
              <a:off x="8357714" y="231392"/>
              <a:ext cx="355658" cy="510206"/>
            </a:xfrm>
            <a:custGeom>
              <a:avLst/>
              <a:gdLst/>
              <a:ahLst/>
              <a:cxnLst/>
              <a:rect l="l" t="t" r="r" b="b"/>
              <a:pathLst>
                <a:path w="9504" h="13633" extrusionOk="0">
                  <a:moveTo>
                    <a:pt x="0" y="1"/>
                  </a:moveTo>
                  <a:lnTo>
                    <a:pt x="0" y="1"/>
                  </a:lnTo>
                  <a:cubicBezTo>
                    <a:pt x="2519" y="1908"/>
                    <a:pt x="5375" y="3358"/>
                    <a:pt x="8378" y="4339"/>
                  </a:cubicBezTo>
                  <a:lnTo>
                    <a:pt x="8378" y="4339"/>
                  </a:lnTo>
                  <a:cubicBezTo>
                    <a:pt x="7769" y="4962"/>
                    <a:pt x="7176" y="5602"/>
                    <a:pt x="6592" y="6251"/>
                  </a:cubicBezTo>
                  <a:cubicBezTo>
                    <a:pt x="4514" y="8560"/>
                    <a:pt x="2593" y="11016"/>
                    <a:pt x="914" y="13633"/>
                  </a:cubicBezTo>
                  <a:cubicBezTo>
                    <a:pt x="3574" y="10478"/>
                    <a:pt x="6287" y="7374"/>
                    <a:pt x="9158" y="4411"/>
                  </a:cubicBezTo>
                  <a:lnTo>
                    <a:pt x="9503" y="4053"/>
                  </a:lnTo>
                  <a:lnTo>
                    <a:pt x="9030" y="3909"/>
                  </a:lnTo>
                  <a:cubicBezTo>
                    <a:pt x="5882" y="2969"/>
                    <a:pt x="2857" y="1630"/>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37"/>
            <p:cNvSpPr/>
            <p:nvPr/>
          </p:nvSpPr>
          <p:spPr>
            <a:xfrm rot="10242002" flipH="1">
              <a:off x="7793586" y="295509"/>
              <a:ext cx="333354" cy="456652"/>
            </a:xfrm>
            <a:custGeom>
              <a:avLst/>
              <a:gdLst/>
              <a:ahLst/>
              <a:cxnLst/>
              <a:rect l="l" t="t" r="r" b="b"/>
              <a:pathLst>
                <a:path w="8908" h="12202" extrusionOk="0">
                  <a:moveTo>
                    <a:pt x="730" y="0"/>
                  </a:moveTo>
                  <a:lnTo>
                    <a:pt x="730" y="0"/>
                  </a:lnTo>
                  <a:cubicBezTo>
                    <a:pt x="2897" y="1832"/>
                    <a:pt x="5280" y="3400"/>
                    <a:pt x="7788" y="4727"/>
                  </a:cubicBezTo>
                  <a:lnTo>
                    <a:pt x="7788" y="4727"/>
                  </a:lnTo>
                  <a:cubicBezTo>
                    <a:pt x="4947" y="6945"/>
                    <a:pt x="2302" y="9426"/>
                    <a:pt x="0" y="12201"/>
                  </a:cubicBezTo>
                  <a:cubicBezTo>
                    <a:pt x="2775" y="9688"/>
                    <a:pt x="5588" y="7225"/>
                    <a:pt x="8534" y="4918"/>
                  </a:cubicBezTo>
                  <a:lnTo>
                    <a:pt x="8908" y="4621"/>
                  </a:lnTo>
                  <a:lnTo>
                    <a:pt x="8486" y="4407"/>
                  </a:lnTo>
                  <a:cubicBezTo>
                    <a:pt x="5828" y="3073"/>
                    <a:pt x="3255" y="1578"/>
                    <a:pt x="73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37"/>
            <p:cNvSpPr/>
            <p:nvPr/>
          </p:nvSpPr>
          <p:spPr>
            <a:xfrm rot="10242002" flipH="1">
              <a:off x="7488126" y="484953"/>
              <a:ext cx="193247" cy="268707"/>
            </a:xfrm>
            <a:custGeom>
              <a:avLst/>
              <a:gdLst/>
              <a:ahLst/>
              <a:cxnLst/>
              <a:rect l="l" t="t" r="r" b="b"/>
              <a:pathLst>
                <a:path w="5164" h="7180" extrusionOk="0">
                  <a:moveTo>
                    <a:pt x="66" y="1"/>
                  </a:moveTo>
                  <a:lnTo>
                    <a:pt x="66" y="1"/>
                  </a:lnTo>
                  <a:cubicBezTo>
                    <a:pt x="1337" y="1272"/>
                    <a:pt x="2716" y="2415"/>
                    <a:pt x="4123" y="3526"/>
                  </a:cubicBezTo>
                  <a:lnTo>
                    <a:pt x="4123" y="3526"/>
                  </a:lnTo>
                  <a:cubicBezTo>
                    <a:pt x="3835" y="3735"/>
                    <a:pt x="3549" y="3947"/>
                    <a:pt x="3266" y="4163"/>
                  </a:cubicBezTo>
                  <a:cubicBezTo>
                    <a:pt x="2098" y="5080"/>
                    <a:pt x="979" y="6062"/>
                    <a:pt x="1" y="7180"/>
                  </a:cubicBezTo>
                  <a:lnTo>
                    <a:pt x="1" y="7180"/>
                  </a:lnTo>
                  <a:cubicBezTo>
                    <a:pt x="416" y="6908"/>
                    <a:pt x="816" y="6619"/>
                    <a:pt x="1221" y="6341"/>
                  </a:cubicBezTo>
                  <a:cubicBezTo>
                    <a:pt x="2465" y="5459"/>
                    <a:pt x="3914" y="4413"/>
                    <a:pt x="5163" y="3549"/>
                  </a:cubicBezTo>
                  <a:cubicBezTo>
                    <a:pt x="3517" y="2290"/>
                    <a:pt x="1857" y="1053"/>
                    <a:pt x="6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01" name="Google Shape;901;p37"/>
          <p:cNvGrpSpPr/>
          <p:nvPr/>
        </p:nvGrpSpPr>
        <p:grpSpPr>
          <a:xfrm rot="-8605618">
            <a:off x="7165024" y="24560"/>
            <a:ext cx="1857722" cy="1020893"/>
            <a:chOff x="1531525" y="4034800"/>
            <a:chExt cx="1111475" cy="610800"/>
          </a:xfrm>
        </p:grpSpPr>
        <p:sp>
          <p:nvSpPr>
            <p:cNvPr id="902" name="Google Shape;902;p37"/>
            <p:cNvSpPr/>
            <p:nvPr/>
          </p:nvSpPr>
          <p:spPr>
            <a:xfrm>
              <a:off x="1717125" y="4239250"/>
              <a:ext cx="925875" cy="209800"/>
            </a:xfrm>
            <a:custGeom>
              <a:avLst/>
              <a:gdLst/>
              <a:ahLst/>
              <a:cxnLst/>
              <a:rect l="l" t="t" r="r" b="b"/>
              <a:pathLst>
                <a:path w="37035" h="8392" extrusionOk="0">
                  <a:moveTo>
                    <a:pt x="232" y="1"/>
                  </a:moveTo>
                  <a:cubicBezTo>
                    <a:pt x="105" y="1"/>
                    <a:pt x="0" y="167"/>
                    <a:pt x="128" y="254"/>
                  </a:cubicBezTo>
                  <a:cubicBezTo>
                    <a:pt x="378" y="422"/>
                    <a:pt x="630" y="589"/>
                    <a:pt x="884" y="754"/>
                  </a:cubicBezTo>
                  <a:cubicBezTo>
                    <a:pt x="2943" y="2100"/>
                    <a:pt x="5101" y="3292"/>
                    <a:pt x="7335" y="4321"/>
                  </a:cubicBezTo>
                  <a:cubicBezTo>
                    <a:pt x="9558" y="5345"/>
                    <a:pt x="11859" y="6190"/>
                    <a:pt x="14217" y="6849"/>
                  </a:cubicBezTo>
                  <a:cubicBezTo>
                    <a:pt x="16643" y="7529"/>
                    <a:pt x="19126" y="7988"/>
                    <a:pt x="21636" y="8221"/>
                  </a:cubicBezTo>
                  <a:cubicBezTo>
                    <a:pt x="22857" y="8335"/>
                    <a:pt x="24083" y="8391"/>
                    <a:pt x="25309" y="8391"/>
                  </a:cubicBezTo>
                  <a:cubicBezTo>
                    <a:pt x="26655" y="8391"/>
                    <a:pt x="28001" y="8323"/>
                    <a:pt x="29341" y="8186"/>
                  </a:cubicBezTo>
                  <a:cubicBezTo>
                    <a:pt x="31899" y="7924"/>
                    <a:pt x="34424" y="7394"/>
                    <a:pt x="36870" y="6604"/>
                  </a:cubicBezTo>
                  <a:cubicBezTo>
                    <a:pt x="37034" y="6551"/>
                    <a:pt x="36967" y="6318"/>
                    <a:pt x="36820" y="6318"/>
                  </a:cubicBezTo>
                  <a:cubicBezTo>
                    <a:pt x="36804" y="6318"/>
                    <a:pt x="36787" y="6321"/>
                    <a:pt x="36770" y="6327"/>
                  </a:cubicBezTo>
                  <a:cubicBezTo>
                    <a:pt x="36468" y="6423"/>
                    <a:pt x="36165" y="6518"/>
                    <a:pt x="35861" y="6607"/>
                  </a:cubicBezTo>
                  <a:cubicBezTo>
                    <a:pt x="33410" y="7331"/>
                    <a:pt x="30882" y="7782"/>
                    <a:pt x="28334" y="7981"/>
                  </a:cubicBezTo>
                  <a:cubicBezTo>
                    <a:pt x="27329" y="8058"/>
                    <a:pt x="26322" y="8096"/>
                    <a:pt x="25315" y="8096"/>
                  </a:cubicBezTo>
                  <a:cubicBezTo>
                    <a:pt x="23764" y="8096"/>
                    <a:pt x="22214" y="8005"/>
                    <a:pt x="20672" y="7824"/>
                  </a:cubicBezTo>
                  <a:cubicBezTo>
                    <a:pt x="18217" y="7532"/>
                    <a:pt x="15793" y="7027"/>
                    <a:pt x="13427" y="6315"/>
                  </a:cubicBezTo>
                  <a:cubicBezTo>
                    <a:pt x="11099" y="5616"/>
                    <a:pt x="8828" y="4723"/>
                    <a:pt x="6640" y="3667"/>
                  </a:cubicBezTo>
                  <a:cubicBezTo>
                    <a:pt x="4447" y="2608"/>
                    <a:pt x="2336" y="1393"/>
                    <a:pt x="320" y="29"/>
                  </a:cubicBezTo>
                  <a:cubicBezTo>
                    <a:pt x="291" y="9"/>
                    <a:pt x="261" y="1"/>
                    <a:pt x="2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37"/>
            <p:cNvSpPr/>
            <p:nvPr/>
          </p:nvSpPr>
          <p:spPr>
            <a:xfrm>
              <a:off x="1531525" y="4089125"/>
              <a:ext cx="238175" cy="181900"/>
            </a:xfrm>
            <a:custGeom>
              <a:avLst/>
              <a:gdLst/>
              <a:ahLst/>
              <a:cxnLst/>
              <a:rect l="l" t="t" r="r" b="b"/>
              <a:pathLst>
                <a:path w="9527" h="7276" extrusionOk="0">
                  <a:moveTo>
                    <a:pt x="0" y="1"/>
                  </a:moveTo>
                  <a:lnTo>
                    <a:pt x="0" y="1"/>
                  </a:lnTo>
                  <a:cubicBezTo>
                    <a:pt x="849" y="3984"/>
                    <a:pt x="5049" y="7275"/>
                    <a:pt x="9122" y="7275"/>
                  </a:cubicBezTo>
                  <a:cubicBezTo>
                    <a:pt x="9257" y="7275"/>
                    <a:pt x="9392" y="7271"/>
                    <a:pt x="9527" y="7264"/>
                  </a:cubicBezTo>
                  <a:cubicBezTo>
                    <a:pt x="8011" y="3561"/>
                    <a:pt x="3982" y="469"/>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37"/>
            <p:cNvSpPr/>
            <p:nvPr/>
          </p:nvSpPr>
          <p:spPr>
            <a:xfrm>
              <a:off x="1610225" y="4311925"/>
              <a:ext cx="263525" cy="126050"/>
            </a:xfrm>
            <a:custGeom>
              <a:avLst/>
              <a:gdLst/>
              <a:ahLst/>
              <a:cxnLst/>
              <a:rect l="l" t="t" r="r" b="b"/>
              <a:pathLst>
                <a:path w="10541" h="5042" extrusionOk="0">
                  <a:moveTo>
                    <a:pt x="7515" y="0"/>
                  </a:moveTo>
                  <a:cubicBezTo>
                    <a:pt x="4322" y="0"/>
                    <a:pt x="1016" y="2003"/>
                    <a:pt x="0" y="5036"/>
                  </a:cubicBezTo>
                  <a:cubicBezTo>
                    <a:pt x="132" y="5040"/>
                    <a:pt x="264" y="5042"/>
                    <a:pt x="396" y="5042"/>
                  </a:cubicBezTo>
                  <a:cubicBezTo>
                    <a:pt x="4100" y="5042"/>
                    <a:pt x="8001" y="3359"/>
                    <a:pt x="10541" y="683"/>
                  </a:cubicBezTo>
                  <a:cubicBezTo>
                    <a:pt x="9601" y="217"/>
                    <a:pt x="8565" y="0"/>
                    <a:pt x="75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37"/>
            <p:cNvSpPr/>
            <p:nvPr/>
          </p:nvSpPr>
          <p:spPr>
            <a:xfrm>
              <a:off x="1711725" y="4034800"/>
              <a:ext cx="164025" cy="294225"/>
            </a:xfrm>
            <a:custGeom>
              <a:avLst/>
              <a:gdLst/>
              <a:ahLst/>
              <a:cxnLst/>
              <a:rect l="l" t="t" r="r" b="b"/>
              <a:pathLst>
                <a:path w="6561" h="11769" extrusionOk="0">
                  <a:moveTo>
                    <a:pt x="1735" y="1"/>
                  </a:moveTo>
                  <a:lnTo>
                    <a:pt x="1735" y="1"/>
                  </a:lnTo>
                  <a:cubicBezTo>
                    <a:pt x="1" y="4173"/>
                    <a:pt x="2324" y="9974"/>
                    <a:pt x="6481" y="11768"/>
                  </a:cubicBezTo>
                  <a:cubicBezTo>
                    <a:pt x="6561" y="7696"/>
                    <a:pt x="4605" y="2889"/>
                    <a:pt x="17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37"/>
            <p:cNvSpPr/>
            <p:nvPr/>
          </p:nvSpPr>
          <p:spPr>
            <a:xfrm>
              <a:off x="1753050" y="4376425"/>
              <a:ext cx="263575" cy="126050"/>
            </a:xfrm>
            <a:custGeom>
              <a:avLst/>
              <a:gdLst/>
              <a:ahLst/>
              <a:cxnLst/>
              <a:rect l="l" t="t" r="r" b="b"/>
              <a:pathLst>
                <a:path w="10543" h="5042" extrusionOk="0">
                  <a:moveTo>
                    <a:pt x="7517" y="0"/>
                  </a:moveTo>
                  <a:cubicBezTo>
                    <a:pt x="4324" y="0"/>
                    <a:pt x="1017" y="2003"/>
                    <a:pt x="0" y="5035"/>
                  </a:cubicBezTo>
                  <a:cubicBezTo>
                    <a:pt x="132" y="5039"/>
                    <a:pt x="264" y="5042"/>
                    <a:pt x="396" y="5042"/>
                  </a:cubicBezTo>
                  <a:cubicBezTo>
                    <a:pt x="4102" y="5042"/>
                    <a:pt x="8003" y="3359"/>
                    <a:pt x="10542" y="683"/>
                  </a:cubicBezTo>
                  <a:cubicBezTo>
                    <a:pt x="9603" y="216"/>
                    <a:pt x="8566" y="0"/>
                    <a:pt x="75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37"/>
            <p:cNvSpPr/>
            <p:nvPr/>
          </p:nvSpPr>
          <p:spPr>
            <a:xfrm>
              <a:off x="1854600" y="4099300"/>
              <a:ext cx="164025" cy="294200"/>
            </a:xfrm>
            <a:custGeom>
              <a:avLst/>
              <a:gdLst/>
              <a:ahLst/>
              <a:cxnLst/>
              <a:rect l="l" t="t" r="r" b="b"/>
              <a:pathLst>
                <a:path w="6561" h="11768" extrusionOk="0">
                  <a:moveTo>
                    <a:pt x="1734" y="0"/>
                  </a:moveTo>
                  <a:cubicBezTo>
                    <a:pt x="0" y="4172"/>
                    <a:pt x="2323" y="9974"/>
                    <a:pt x="6480" y="11768"/>
                  </a:cubicBezTo>
                  <a:cubicBezTo>
                    <a:pt x="6560" y="7696"/>
                    <a:pt x="4604" y="2889"/>
                    <a:pt x="17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8" name="Google Shape;908;p37"/>
            <p:cNvSpPr/>
            <p:nvPr/>
          </p:nvSpPr>
          <p:spPr>
            <a:xfrm>
              <a:off x="1944225" y="4425550"/>
              <a:ext cx="237650" cy="163225"/>
            </a:xfrm>
            <a:custGeom>
              <a:avLst/>
              <a:gdLst/>
              <a:ahLst/>
              <a:cxnLst/>
              <a:rect l="l" t="t" r="r" b="b"/>
              <a:pathLst>
                <a:path w="9506" h="6529" extrusionOk="0">
                  <a:moveTo>
                    <a:pt x="7799" y="0"/>
                  </a:moveTo>
                  <a:cubicBezTo>
                    <a:pt x="4166" y="0"/>
                    <a:pt x="474" y="2889"/>
                    <a:pt x="0" y="6529"/>
                  </a:cubicBezTo>
                  <a:cubicBezTo>
                    <a:pt x="3774" y="5913"/>
                    <a:pt x="7459" y="3452"/>
                    <a:pt x="9505" y="225"/>
                  </a:cubicBezTo>
                  <a:cubicBezTo>
                    <a:pt x="8946" y="72"/>
                    <a:pt x="8373" y="0"/>
                    <a:pt x="77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37"/>
            <p:cNvSpPr/>
            <p:nvPr/>
          </p:nvSpPr>
          <p:spPr>
            <a:xfrm>
              <a:off x="1986275" y="4165375"/>
              <a:ext cx="195600" cy="265825"/>
            </a:xfrm>
            <a:custGeom>
              <a:avLst/>
              <a:gdLst/>
              <a:ahLst/>
              <a:cxnLst/>
              <a:rect l="l" t="t" r="r" b="b"/>
              <a:pathLst>
                <a:path w="7824" h="10633" extrusionOk="0">
                  <a:moveTo>
                    <a:pt x="900" y="0"/>
                  </a:moveTo>
                  <a:cubicBezTo>
                    <a:pt x="1" y="4428"/>
                    <a:pt x="3399" y="9674"/>
                    <a:pt x="7823" y="10632"/>
                  </a:cubicBezTo>
                  <a:cubicBezTo>
                    <a:pt x="7118" y="6622"/>
                    <a:pt x="4273" y="2280"/>
                    <a:pt x="9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0" name="Google Shape;910;p37"/>
            <p:cNvSpPr/>
            <p:nvPr/>
          </p:nvSpPr>
          <p:spPr>
            <a:xfrm>
              <a:off x="2136650" y="4444125"/>
              <a:ext cx="214975" cy="189175"/>
            </a:xfrm>
            <a:custGeom>
              <a:avLst/>
              <a:gdLst/>
              <a:ahLst/>
              <a:cxnLst/>
              <a:rect l="l" t="t" r="r" b="b"/>
              <a:pathLst>
                <a:path w="8599" h="7567" extrusionOk="0">
                  <a:moveTo>
                    <a:pt x="7760" y="0"/>
                  </a:moveTo>
                  <a:cubicBezTo>
                    <a:pt x="3831" y="0"/>
                    <a:pt x="0" y="3600"/>
                    <a:pt x="16" y="7566"/>
                  </a:cubicBezTo>
                  <a:cubicBezTo>
                    <a:pt x="3674" y="6456"/>
                    <a:pt x="6997" y="3526"/>
                    <a:pt x="8598" y="56"/>
                  </a:cubicBezTo>
                  <a:cubicBezTo>
                    <a:pt x="8319" y="19"/>
                    <a:pt x="8040" y="0"/>
                    <a:pt x="77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37"/>
            <p:cNvSpPr/>
            <p:nvPr/>
          </p:nvSpPr>
          <p:spPr>
            <a:xfrm>
              <a:off x="2137150" y="4205050"/>
              <a:ext cx="214425" cy="240475"/>
            </a:xfrm>
            <a:custGeom>
              <a:avLst/>
              <a:gdLst/>
              <a:ahLst/>
              <a:cxnLst/>
              <a:rect l="l" t="t" r="r" b="b"/>
              <a:pathLst>
                <a:path w="8577" h="9619" extrusionOk="0">
                  <a:moveTo>
                    <a:pt x="302" y="1"/>
                  </a:moveTo>
                  <a:cubicBezTo>
                    <a:pt x="1" y="4510"/>
                    <a:pt x="4064" y="9257"/>
                    <a:pt x="8577" y="9619"/>
                  </a:cubicBezTo>
                  <a:cubicBezTo>
                    <a:pt x="7346" y="5739"/>
                    <a:pt x="3948" y="1813"/>
                    <a:pt x="3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37"/>
            <p:cNvSpPr/>
            <p:nvPr/>
          </p:nvSpPr>
          <p:spPr>
            <a:xfrm>
              <a:off x="2340800" y="4422800"/>
              <a:ext cx="197200" cy="222800"/>
            </a:xfrm>
            <a:custGeom>
              <a:avLst/>
              <a:gdLst/>
              <a:ahLst/>
              <a:cxnLst/>
              <a:rect l="l" t="t" r="r" b="b"/>
              <a:pathLst>
                <a:path w="7888" h="8912" extrusionOk="0">
                  <a:moveTo>
                    <a:pt x="7888" y="0"/>
                  </a:moveTo>
                  <a:cubicBezTo>
                    <a:pt x="3650" y="187"/>
                    <a:pt x="0" y="4731"/>
                    <a:pt x="769" y="8911"/>
                  </a:cubicBezTo>
                  <a:cubicBezTo>
                    <a:pt x="4174" y="7170"/>
                    <a:pt x="6927" y="3699"/>
                    <a:pt x="78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37"/>
            <p:cNvSpPr/>
            <p:nvPr/>
          </p:nvSpPr>
          <p:spPr>
            <a:xfrm>
              <a:off x="2291775" y="4222775"/>
              <a:ext cx="246175" cy="200900"/>
            </a:xfrm>
            <a:custGeom>
              <a:avLst/>
              <a:gdLst/>
              <a:ahLst/>
              <a:cxnLst/>
              <a:rect l="l" t="t" r="r" b="b"/>
              <a:pathLst>
                <a:path w="9847" h="8036" extrusionOk="0">
                  <a:moveTo>
                    <a:pt x="0" y="1"/>
                  </a:moveTo>
                  <a:lnTo>
                    <a:pt x="0" y="1"/>
                  </a:lnTo>
                  <a:cubicBezTo>
                    <a:pt x="476" y="4259"/>
                    <a:pt x="4853" y="8035"/>
                    <a:pt x="9147" y="8035"/>
                  </a:cubicBezTo>
                  <a:cubicBezTo>
                    <a:pt x="9381" y="8035"/>
                    <a:pt x="9614" y="8024"/>
                    <a:pt x="9847" y="8001"/>
                  </a:cubicBezTo>
                  <a:cubicBezTo>
                    <a:pt x="7948" y="4399"/>
                    <a:pt x="3909" y="1138"/>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19"/>
        <p:cNvGrpSpPr/>
        <p:nvPr/>
      </p:nvGrpSpPr>
      <p:grpSpPr>
        <a:xfrm>
          <a:off x="0" y="0"/>
          <a:ext cx="0" cy="0"/>
          <a:chOff x="0" y="0"/>
          <a:chExt cx="0" cy="0"/>
        </a:xfrm>
      </p:grpSpPr>
      <p:sp>
        <p:nvSpPr>
          <p:cNvPr id="720" name="Google Shape;720;p36"/>
          <p:cNvSpPr txBox="1">
            <a:spLocks noGrp="1"/>
          </p:cNvSpPr>
          <p:nvPr>
            <p:ph type="title" idx="2"/>
          </p:nvPr>
        </p:nvSpPr>
        <p:spPr>
          <a:xfrm>
            <a:off x="636463" y="814761"/>
            <a:ext cx="1235400" cy="1089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4400" dirty="0"/>
              <a:t>02</a:t>
            </a:r>
            <a:endParaRPr sz="4400" dirty="0"/>
          </a:p>
        </p:txBody>
      </p:sp>
      <p:sp>
        <p:nvSpPr>
          <p:cNvPr id="721" name="Google Shape;721;p36"/>
          <p:cNvSpPr txBox="1">
            <a:spLocks noGrp="1"/>
          </p:cNvSpPr>
          <p:nvPr>
            <p:ph type="subTitle" idx="1"/>
          </p:nvPr>
        </p:nvSpPr>
        <p:spPr>
          <a:xfrm>
            <a:off x="625422" y="2160926"/>
            <a:ext cx="8070428" cy="2759543"/>
          </a:xfrm>
          <a:prstGeom prst="rect">
            <a:avLst/>
          </a:prstGeom>
          <a:ln>
            <a:solidFill>
              <a:schemeClr val="accent1">
                <a:shade val="95000"/>
                <a:satMod val="105000"/>
              </a:schemeClr>
            </a:solidFill>
          </a:ln>
        </p:spPr>
        <p:txBody>
          <a:bodyPr spcFirstLastPara="1" wrap="square" lIns="91425" tIns="91425" rIns="91425" bIns="91425" numCol="2" anchor="ctr" anchorCtr="0">
            <a:noAutofit/>
          </a:bodyPr>
          <a:lstStyle/>
          <a:p>
            <a:pPr marL="0" lvl="0" indent="0" algn="l" rtl="0">
              <a:spcBef>
                <a:spcPts val="0"/>
              </a:spcBef>
              <a:spcAft>
                <a:spcPts val="0"/>
              </a:spcAft>
              <a:buNone/>
            </a:pPr>
            <a:r>
              <a:rPr lang="fr-CA" sz="2400" b="1" dirty="0"/>
              <a:t>ACUPUNCTURE</a:t>
            </a:r>
          </a:p>
          <a:p>
            <a:pPr marL="0" lvl="0" indent="0" algn="l" rtl="0">
              <a:spcBef>
                <a:spcPts val="0"/>
              </a:spcBef>
              <a:spcAft>
                <a:spcPts val="0"/>
              </a:spcAft>
              <a:buNone/>
            </a:pPr>
            <a:endParaRPr lang="fr-CA" sz="1800" b="1" dirty="0"/>
          </a:p>
          <a:p>
            <a:pPr marL="0" lvl="0" indent="0" algn="l" rtl="0">
              <a:spcBef>
                <a:spcPts val="0"/>
              </a:spcBef>
              <a:spcAft>
                <a:spcPts val="0"/>
              </a:spcAft>
              <a:buNone/>
            </a:pPr>
            <a:r>
              <a:rPr lang="fr-CA" sz="1800" u="sng" dirty="0"/>
              <a:t>Termes MESH</a:t>
            </a:r>
          </a:p>
          <a:p>
            <a:pPr marL="285750" lvl="0" indent="-285750" algn="l" rtl="0">
              <a:spcBef>
                <a:spcPts val="0"/>
              </a:spcBef>
              <a:spcAft>
                <a:spcPts val="0"/>
              </a:spcAft>
              <a:buFont typeface="Arial" panose="020B0604020202020204" pitchFamily="34" charset="0"/>
              <a:buChar char="•"/>
            </a:pPr>
            <a:r>
              <a:rPr lang="fr-CA" dirty="0"/>
              <a:t>Acupuncture (pas explosable)</a:t>
            </a:r>
          </a:p>
          <a:p>
            <a:pPr marL="285750" lvl="0" indent="-285750" algn="l" rtl="0">
              <a:spcBef>
                <a:spcPts val="0"/>
              </a:spcBef>
              <a:spcAft>
                <a:spcPts val="0"/>
              </a:spcAft>
              <a:buFont typeface="Arial" panose="020B0604020202020204" pitchFamily="34" charset="0"/>
              <a:buChar char="•"/>
            </a:pPr>
            <a:r>
              <a:rPr lang="fr-CA" dirty="0"/>
              <a:t>Acupuncture therapy (explosable)</a:t>
            </a:r>
          </a:p>
          <a:p>
            <a:pPr marL="0" lvl="0" indent="0" algn="l" rtl="0">
              <a:spcBef>
                <a:spcPts val="0"/>
              </a:spcBef>
              <a:spcAft>
                <a:spcPts val="0"/>
              </a:spcAft>
              <a:buNone/>
            </a:pPr>
            <a:endParaRPr lang="fr-CA" sz="1800" dirty="0"/>
          </a:p>
          <a:p>
            <a:pPr marL="0" lvl="0" indent="0" algn="l" rtl="0">
              <a:spcBef>
                <a:spcPts val="0"/>
              </a:spcBef>
              <a:spcAft>
                <a:spcPts val="0"/>
              </a:spcAft>
              <a:buNone/>
            </a:pPr>
            <a:r>
              <a:rPr lang="fr-CA" sz="1800" u="sng" dirty="0"/>
              <a:t>Vocabulaire libre</a:t>
            </a:r>
          </a:p>
          <a:p>
            <a:pPr marL="285750" lvl="0" indent="-285750" algn="l" rtl="0">
              <a:spcBef>
                <a:spcPts val="0"/>
              </a:spcBef>
              <a:spcAft>
                <a:spcPts val="0"/>
              </a:spcAft>
              <a:buFont typeface="Arial" panose="020B0604020202020204" pitchFamily="34" charset="0"/>
              <a:buChar char="•"/>
            </a:pPr>
            <a:r>
              <a:rPr lang="fr-CA" dirty="0"/>
              <a:t>Acupunctur* </a:t>
            </a:r>
            <a:r>
              <a:rPr lang="fr-CA" dirty="0">
                <a:sym typeface="Wingdings" pitchFamily="2" charset="2"/>
              </a:rPr>
              <a:t> titre + mot-clé</a:t>
            </a:r>
            <a:endParaRPr lang="fr-CA" dirty="0"/>
          </a:p>
          <a:p>
            <a:pPr marL="0" lvl="0" indent="0" algn="r" rtl="0">
              <a:spcBef>
                <a:spcPts val="0"/>
              </a:spcBef>
              <a:spcAft>
                <a:spcPts val="0"/>
              </a:spcAft>
            </a:pPr>
            <a:endParaRPr lang="fr-CA" sz="1800" b="1" dirty="0"/>
          </a:p>
          <a:p>
            <a:pPr marL="0" lvl="0" indent="0" algn="r" rtl="0">
              <a:spcBef>
                <a:spcPts val="0"/>
              </a:spcBef>
              <a:spcAft>
                <a:spcPts val="0"/>
              </a:spcAft>
            </a:pPr>
            <a:r>
              <a:rPr lang="fr-CA" sz="2400" b="1" dirty="0"/>
              <a:t>LIVE BIRTH</a:t>
            </a:r>
          </a:p>
          <a:p>
            <a:pPr marL="0" lvl="0" indent="0" algn="r" rtl="0">
              <a:spcBef>
                <a:spcPts val="0"/>
              </a:spcBef>
              <a:spcAft>
                <a:spcPts val="0"/>
              </a:spcAft>
            </a:pPr>
            <a:endParaRPr lang="fr-CA" sz="1800" dirty="0"/>
          </a:p>
          <a:p>
            <a:pPr marL="0" lvl="0" indent="0" algn="r" rtl="0">
              <a:spcBef>
                <a:spcPts val="0"/>
              </a:spcBef>
              <a:spcAft>
                <a:spcPts val="0"/>
              </a:spcAft>
            </a:pPr>
            <a:r>
              <a:rPr lang="fr-CA" sz="1800" u="sng" dirty="0"/>
              <a:t>Terme MESH</a:t>
            </a:r>
          </a:p>
          <a:p>
            <a:pPr marL="285750" lvl="0" indent="-285750" algn="r" rtl="0">
              <a:spcBef>
                <a:spcPts val="0"/>
              </a:spcBef>
              <a:spcAft>
                <a:spcPts val="0"/>
              </a:spcAft>
              <a:buFont typeface="Arial" panose="020B0604020202020204" pitchFamily="34" charset="0"/>
              <a:buChar char="•"/>
            </a:pPr>
            <a:r>
              <a:rPr lang="fr-CA" dirty="0"/>
              <a:t>Live birth (pas explosable)</a:t>
            </a:r>
          </a:p>
          <a:p>
            <a:pPr marL="285750" lvl="0" indent="-285750" algn="r" rtl="0">
              <a:spcBef>
                <a:spcPts val="0"/>
              </a:spcBef>
              <a:spcAft>
                <a:spcPts val="0"/>
              </a:spcAft>
              <a:buFont typeface="Arial" panose="020B0604020202020204" pitchFamily="34" charset="0"/>
              <a:buChar char="•"/>
            </a:pPr>
            <a:endParaRPr lang="fr-CA" sz="1800" dirty="0"/>
          </a:p>
          <a:p>
            <a:pPr marL="0" lvl="0" indent="0" algn="r" rtl="0">
              <a:spcBef>
                <a:spcPts val="0"/>
              </a:spcBef>
              <a:spcAft>
                <a:spcPts val="0"/>
              </a:spcAft>
            </a:pPr>
            <a:endParaRPr lang="fr-CA" sz="1800" dirty="0"/>
          </a:p>
          <a:p>
            <a:pPr marL="0" lvl="0" indent="0" algn="r" rtl="0">
              <a:spcBef>
                <a:spcPts val="0"/>
              </a:spcBef>
              <a:spcAft>
                <a:spcPts val="0"/>
              </a:spcAft>
            </a:pPr>
            <a:r>
              <a:rPr lang="fr-CA" sz="1800" u="sng" dirty="0"/>
              <a:t>Vocabulaire libre</a:t>
            </a:r>
          </a:p>
          <a:p>
            <a:pPr marL="285750" lvl="0" indent="-285750" algn="r" rtl="0">
              <a:spcBef>
                <a:spcPts val="0"/>
              </a:spcBef>
              <a:spcAft>
                <a:spcPts val="0"/>
              </a:spcAft>
              <a:buFont typeface="Arial" panose="020B0604020202020204" pitchFamily="34" charset="0"/>
              <a:buChar char="•"/>
            </a:pPr>
            <a:r>
              <a:rPr lang="fr-CA" dirty="0"/>
              <a:t>Live birth* </a:t>
            </a:r>
            <a:r>
              <a:rPr lang="fr-CA" dirty="0">
                <a:sym typeface="Wingdings" pitchFamily="2" charset="2"/>
              </a:rPr>
              <a:t> titre + mot-clé</a:t>
            </a:r>
            <a:endParaRPr lang="fr-CA" dirty="0"/>
          </a:p>
        </p:txBody>
      </p:sp>
      <p:sp>
        <p:nvSpPr>
          <p:cNvPr id="722" name="Google Shape;722;p36"/>
          <p:cNvSpPr txBox="1">
            <a:spLocks noGrp="1"/>
          </p:cNvSpPr>
          <p:nvPr>
            <p:ph type="title"/>
          </p:nvPr>
        </p:nvSpPr>
        <p:spPr>
          <a:xfrm>
            <a:off x="1511396" y="976615"/>
            <a:ext cx="3214068" cy="763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4400" dirty="0"/>
              <a:t>Méthodes</a:t>
            </a:r>
            <a:endParaRPr sz="4400" dirty="0"/>
          </a:p>
        </p:txBody>
      </p:sp>
      <p:sp>
        <p:nvSpPr>
          <p:cNvPr id="723" name="Google Shape;723;p36"/>
          <p:cNvSpPr/>
          <p:nvPr/>
        </p:nvSpPr>
        <p:spPr>
          <a:xfrm>
            <a:off x="663437" y="1686354"/>
            <a:ext cx="1045524" cy="115976"/>
          </a:xfrm>
          <a:custGeom>
            <a:avLst/>
            <a:gdLst/>
            <a:ahLst/>
            <a:cxnLst/>
            <a:rect l="l" t="t" r="r" b="b"/>
            <a:pathLst>
              <a:path w="21060" h="4059" extrusionOk="0">
                <a:moveTo>
                  <a:pt x="2277" y="311"/>
                </a:moveTo>
                <a:cubicBezTo>
                  <a:pt x="5047" y="-167"/>
                  <a:pt x="15792" y="24"/>
                  <a:pt x="18610" y="597"/>
                </a:cubicBezTo>
                <a:cubicBezTo>
                  <a:pt x="21428" y="1170"/>
                  <a:pt x="21953" y="3271"/>
                  <a:pt x="19183" y="3749"/>
                </a:cubicBezTo>
                <a:cubicBezTo>
                  <a:pt x="16413" y="4227"/>
                  <a:pt x="4809" y="4036"/>
                  <a:pt x="1991" y="3463"/>
                </a:cubicBezTo>
                <a:cubicBezTo>
                  <a:pt x="-827" y="2890"/>
                  <a:pt x="-493" y="789"/>
                  <a:pt x="2277" y="311"/>
                </a:cubicBezTo>
                <a:close/>
              </a:path>
            </a:pathLst>
          </a:custGeom>
          <a:solidFill>
            <a:schemeClr val="dk2"/>
          </a:solidFill>
          <a:ln>
            <a:noFill/>
          </a:ln>
        </p:spPr>
      </p:sp>
      <p:grpSp>
        <p:nvGrpSpPr>
          <p:cNvPr id="841" name="Google Shape;841;p36"/>
          <p:cNvGrpSpPr/>
          <p:nvPr/>
        </p:nvGrpSpPr>
        <p:grpSpPr>
          <a:xfrm rot="12137334">
            <a:off x="639211" y="-207057"/>
            <a:ext cx="1699639" cy="934081"/>
            <a:chOff x="1531525" y="4034800"/>
            <a:chExt cx="1111475" cy="610800"/>
          </a:xfrm>
        </p:grpSpPr>
        <p:sp>
          <p:nvSpPr>
            <p:cNvPr id="842" name="Google Shape;842;p36"/>
            <p:cNvSpPr/>
            <p:nvPr/>
          </p:nvSpPr>
          <p:spPr>
            <a:xfrm>
              <a:off x="1717125" y="4239250"/>
              <a:ext cx="925875" cy="209800"/>
            </a:xfrm>
            <a:custGeom>
              <a:avLst/>
              <a:gdLst/>
              <a:ahLst/>
              <a:cxnLst/>
              <a:rect l="l" t="t" r="r" b="b"/>
              <a:pathLst>
                <a:path w="37035" h="8392" extrusionOk="0">
                  <a:moveTo>
                    <a:pt x="232" y="1"/>
                  </a:moveTo>
                  <a:cubicBezTo>
                    <a:pt x="105" y="1"/>
                    <a:pt x="0" y="167"/>
                    <a:pt x="128" y="254"/>
                  </a:cubicBezTo>
                  <a:cubicBezTo>
                    <a:pt x="378" y="422"/>
                    <a:pt x="630" y="589"/>
                    <a:pt x="884" y="754"/>
                  </a:cubicBezTo>
                  <a:cubicBezTo>
                    <a:pt x="2943" y="2100"/>
                    <a:pt x="5101" y="3292"/>
                    <a:pt x="7335" y="4321"/>
                  </a:cubicBezTo>
                  <a:cubicBezTo>
                    <a:pt x="9558" y="5345"/>
                    <a:pt x="11859" y="6190"/>
                    <a:pt x="14217" y="6849"/>
                  </a:cubicBezTo>
                  <a:cubicBezTo>
                    <a:pt x="16643" y="7529"/>
                    <a:pt x="19126" y="7988"/>
                    <a:pt x="21636" y="8221"/>
                  </a:cubicBezTo>
                  <a:cubicBezTo>
                    <a:pt x="22857" y="8335"/>
                    <a:pt x="24083" y="8391"/>
                    <a:pt x="25309" y="8391"/>
                  </a:cubicBezTo>
                  <a:cubicBezTo>
                    <a:pt x="26655" y="8391"/>
                    <a:pt x="28001" y="8323"/>
                    <a:pt x="29341" y="8186"/>
                  </a:cubicBezTo>
                  <a:cubicBezTo>
                    <a:pt x="31899" y="7924"/>
                    <a:pt x="34424" y="7394"/>
                    <a:pt x="36870" y="6604"/>
                  </a:cubicBezTo>
                  <a:cubicBezTo>
                    <a:pt x="37034" y="6551"/>
                    <a:pt x="36967" y="6318"/>
                    <a:pt x="36820" y="6318"/>
                  </a:cubicBezTo>
                  <a:cubicBezTo>
                    <a:pt x="36804" y="6318"/>
                    <a:pt x="36787" y="6321"/>
                    <a:pt x="36770" y="6327"/>
                  </a:cubicBezTo>
                  <a:cubicBezTo>
                    <a:pt x="36468" y="6423"/>
                    <a:pt x="36165" y="6518"/>
                    <a:pt x="35861" y="6607"/>
                  </a:cubicBezTo>
                  <a:cubicBezTo>
                    <a:pt x="33410" y="7331"/>
                    <a:pt x="30882" y="7782"/>
                    <a:pt x="28334" y="7981"/>
                  </a:cubicBezTo>
                  <a:cubicBezTo>
                    <a:pt x="27329" y="8058"/>
                    <a:pt x="26322" y="8096"/>
                    <a:pt x="25315" y="8096"/>
                  </a:cubicBezTo>
                  <a:cubicBezTo>
                    <a:pt x="23764" y="8096"/>
                    <a:pt x="22214" y="8005"/>
                    <a:pt x="20672" y="7824"/>
                  </a:cubicBezTo>
                  <a:cubicBezTo>
                    <a:pt x="18217" y="7532"/>
                    <a:pt x="15793" y="7027"/>
                    <a:pt x="13427" y="6315"/>
                  </a:cubicBezTo>
                  <a:cubicBezTo>
                    <a:pt x="11099" y="5616"/>
                    <a:pt x="8828" y="4723"/>
                    <a:pt x="6640" y="3667"/>
                  </a:cubicBezTo>
                  <a:cubicBezTo>
                    <a:pt x="4447" y="2608"/>
                    <a:pt x="2336" y="1393"/>
                    <a:pt x="320" y="29"/>
                  </a:cubicBezTo>
                  <a:cubicBezTo>
                    <a:pt x="291" y="9"/>
                    <a:pt x="261" y="1"/>
                    <a:pt x="23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36"/>
            <p:cNvSpPr/>
            <p:nvPr/>
          </p:nvSpPr>
          <p:spPr>
            <a:xfrm>
              <a:off x="1531525" y="4089125"/>
              <a:ext cx="238175" cy="181900"/>
            </a:xfrm>
            <a:custGeom>
              <a:avLst/>
              <a:gdLst/>
              <a:ahLst/>
              <a:cxnLst/>
              <a:rect l="l" t="t" r="r" b="b"/>
              <a:pathLst>
                <a:path w="9527" h="7276" extrusionOk="0">
                  <a:moveTo>
                    <a:pt x="0" y="1"/>
                  </a:moveTo>
                  <a:lnTo>
                    <a:pt x="0" y="1"/>
                  </a:lnTo>
                  <a:cubicBezTo>
                    <a:pt x="849" y="3984"/>
                    <a:pt x="5049" y="7275"/>
                    <a:pt x="9122" y="7275"/>
                  </a:cubicBezTo>
                  <a:cubicBezTo>
                    <a:pt x="9257" y="7275"/>
                    <a:pt x="9392" y="7271"/>
                    <a:pt x="9527" y="7264"/>
                  </a:cubicBezTo>
                  <a:cubicBezTo>
                    <a:pt x="8011" y="3561"/>
                    <a:pt x="3982" y="469"/>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36"/>
            <p:cNvSpPr/>
            <p:nvPr/>
          </p:nvSpPr>
          <p:spPr>
            <a:xfrm>
              <a:off x="1610225" y="4311925"/>
              <a:ext cx="263525" cy="126050"/>
            </a:xfrm>
            <a:custGeom>
              <a:avLst/>
              <a:gdLst/>
              <a:ahLst/>
              <a:cxnLst/>
              <a:rect l="l" t="t" r="r" b="b"/>
              <a:pathLst>
                <a:path w="10541" h="5042" extrusionOk="0">
                  <a:moveTo>
                    <a:pt x="7515" y="0"/>
                  </a:moveTo>
                  <a:cubicBezTo>
                    <a:pt x="4322" y="0"/>
                    <a:pt x="1016" y="2003"/>
                    <a:pt x="0" y="5036"/>
                  </a:cubicBezTo>
                  <a:cubicBezTo>
                    <a:pt x="132" y="5040"/>
                    <a:pt x="264" y="5042"/>
                    <a:pt x="396" y="5042"/>
                  </a:cubicBezTo>
                  <a:cubicBezTo>
                    <a:pt x="4100" y="5042"/>
                    <a:pt x="8001" y="3359"/>
                    <a:pt x="10541" y="683"/>
                  </a:cubicBezTo>
                  <a:cubicBezTo>
                    <a:pt x="9601" y="217"/>
                    <a:pt x="8565" y="0"/>
                    <a:pt x="751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36"/>
            <p:cNvSpPr/>
            <p:nvPr/>
          </p:nvSpPr>
          <p:spPr>
            <a:xfrm>
              <a:off x="1711725" y="4034800"/>
              <a:ext cx="164025" cy="294225"/>
            </a:xfrm>
            <a:custGeom>
              <a:avLst/>
              <a:gdLst/>
              <a:ahLst/>
              <a:cxnLst/>
              <a:rect l="l" t="t" r="r" b="b"/>
              <a:pathLst>
                <a:path w="6561" h="11769" extrusionOk="0">
                  <a:moveTo>
                    <a:pt x="1735" y="1"/>
                  </a:moveTo>
                  <a:lnTo>
                    <a:pt x="1735" y="1"/>
                  </a:lnTo>
                  <a:cubicBezTo>
                    <a:pt x="1" y="4173"/>
                    <a:pt x="2324" y="9974"/>
                    <a:pt x="6481" y="11768"/>
                  </a:cubicBezTo>
                  <a:cubicBezTo>
                    <a:pt x="6561" y="7696"/>
                    <a:pt x="4605" y="2889"/>
                    <a:pt x="173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36"/>
            <p:cNvSpPr/>
            <p:nvPr/>
          </p:nvSpPr>
          <p:spPr>
            <a:xfrm>
              <a:off x="1753050" y="4376425"/>
              <a:ext cx="263575" cy="126050"/>
            </a:xfrm>
            <a:custGeom>
              <a:avLst/>
              <a:gdLst/>
              <a:ahLst/>
              <a:cxnLst/>
              <a:rect l="l" t="t" r="r" b="b"/>
              <a:pathLst>
                <a:path w="10543" h="5042" extrusionOk="0">
                  <a:moveTo>
                    <a:pt x="7517" y="0"/>
                  </a:moveTo>
                  <a:cubicBezTo>
                    <a:pt x="4324" y="0"/>
                    <a:pt x="1017" y="2003"/>
                    <a:pt x="0" y="5035"/>
                  </a:cubicBezTo>
                  <a:cubicBezTo>
                    <a:pt x="132" y="5039"/>
                    <a:pt x="264" y="5042"/>
                    <a:pt x="396" y="5042"/>
                  </a:cubicBezTo>
                  <a:cubicBezTo>
                    <a:pt x="4102" y="5042"/>
                    <a:pt x="8003" y="3359"/>
                    <a:pt x="10542" y="683"/>
                  </a:cubicBezTo>
                  <a:cubicBezTo>
                    <a:pt x="9603" y="216"/>
                    <a:pt x="8566" y="0"/>
                    <a:pt x="751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36"/>
            <p:cNvSpPr/>
            <p:nvPr/>
          </p:nvSpPr>
          <p:spPr>
            <a:xfrm>
              <a:off x="1854600" y="4099300"/>
              <a:ext cx="164025" cy="294200"/>
            </a:xfrm>
            <a:custGeom>
              <a:avLst/>
              <a:gdLst/>
              <a:ahLst/>
              <a:cxnLst/>
              <a:rect l="l" t="t" r="r" b="b"/>
              <a:pathLst>
                <a:path w="6561" h="11768" extrusionOk="0">
                  <a:moveTo>
                    <a:pt x="1734" y="0"/>
                  </a:moveTo>
                  <a:cubicBezTo>
                    <a:pt x="0" y="4172"/>
                    <a:pt x="2323" y="9974"/>
                    <a:pt x="6480" y="11768"/>
                  </a:cubicBezTo>
                  <a:cubicBezTo>
                    <a:pt x="6560" y="7696"/>
                    <a:pt x="4604" y="2889"/>
                    <a:pt x="173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36"/>
            <p:cNvSpPr/>
            <p:nvPr/>
          </p:nvSpPr>
          <p:spPr>
            <a:xfrm>
              <a:off x="1944225" y="4425550"/>
              <a:ext cx="237650" cy="163225"/>
            </a:xfrm>
            <a:custGeom>
              <a:avLst/>
              <a:gdLst/>
              <a:ahLst/>
              <a:cxnLst/>
              <a:rect l="l" t="t" r="r" b="b"/>
              <a:pathLst>
                <a:path w="9506" h="6529" extrusionOk="0">
                  <a:moveTo>
                    <a:pt x="7799" y="0"/>
                  </a:moveTo>
                  <a:cubicBezTo>
                    <a:pt x="4166" y="0"/>
                    <a:pt x="474" y="2889"/>
                    <a:pt x="0" y="6529"/>
                  </a:cubicBezTo>
                  <a:cubicBezTo>
                    <a:pt x="3774" y="5913"/>
                    <a:pt x="7459" y="3452"/>
                    <a:pt x="9505" y="225"/>
                  </a:cubicBezTo>
                  <a:cubicBezTo>
                    <a:pt x="8946" y="72"/>
                    <a:pt x="8373" y="0"/>
                    <a:pt x="779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36"/>
            <p:cNvSpPr/>
            <p:nvPr/>
          </p:nvSpPr>
          <p:spPr>
            <a:xfrm>
              <a:off x="1986275" y="4165375"/>
              <a:ext cx="195600" cy="265825"/>
            </a:xfrm>
            <a:custGeom>
              <a:avLst/>
              <a:gdLst/>
              <a:ahLst/>
              <a:cxnLst/>
              <a:rect l="l" t="t" r="r" b="b"/>
              <a:pathLst>
                <a:path w="7824" h="10633" extrusionOk="0">
                  <a:moveTo>
                    <a:pt x="900" y="0"/>
                  </a:moveTo>
                  <a:cubicBezTo>
                    <a:pt x="1" y="4428"/>
                    <a:pt x="3399" y="9674"/>
                    <a:pt x="7823" y="10632"/>
                  </a:cubicBezTo>
                  <a:cubicBezTo>
                    <a:pt x="7118" y="6622"/>
                    <a:pt x="4273" y="2280"/>
                    <a:pt x="90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36"/>
            <p:cNvSpPr/>
            <p:nvPr/>
          </p:nvSpPr>
          <p:spPr>
            <a:xfrm>
              <a:off x="2136650" y="4444125"/>
              <a:ext cx="214975" cy="189175"/>
            </a:xfrm>
            <a:custGeom>
              <a:avLst/>
              <a:gdLst/>
              <a:ahLst/>
              <a:cxnLst/>
              <a:rect l="l" t="t" r="r" b="b"/>
              <a:pathLst>
                <a:path w="8599" h="7567" extrusionOk="0">
                  <a:moveTo>
                    <a:pt x="7760" y="0"/>
                  </a:moveTo>
                  <a:cubicBezTo>
                    <a:pt x="3831" y="0"/>
                    <a:pt x="0" y="3600"/>
                    <a:pt x="16" y="7566"/>
                  </a:cubicBezTo>
                  <a:cubicBezTo>
                    <a:pt x="3674" y="6456"/>
                    <a:pt x="6997" y="3526"/>
                    <a:pt x="8598" y="56"/>
                  </a:cubicBezTo>
                  <a:cubicBezTo>
                    <a:pt x="8319" y="19"/>
                    <a:pt x="8040" y="0"/>
                    <a:pt x="77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36"/>
            <p:cNvSpPr/>
            <p:nvPr/>
          </p:nvSpPr>
          <p:spPr>
            <a:xfrm>
              <a:off x="2137150" y="4205050"/>
              <a:ext cx="214425" cy="240475"/>
            </a:xfrm>
            <a:custGeom>
              <a:avLst/>
              <a:gdLst/>
              <a:ahLst/>
              <a:cxnLst/>
              <a:rect l="l" t="t" r="r" b="b"/>
              <a:pathLst>
                <a:path w="8577" h="9619" extrusionOk="0">
                  <a:moveTo>
                    <a:pt x="302" y="1"/>
                  </a:moveTo>
                  <a:cubicBezTo>
                    <a:pt x="1" y="4510"/>
                    <a:pt x="4064" y="9257"/>
                    <a:pt x="8577" y="9619"/>
                  </a:cubicBezTo>
                  <a:cubicBezTo>
                    <a:pt x="7346" y="5739"/>
                    <a:pt x="3948" y="1813"/>
                    <a:pt x="30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36"/>
            <p:cNvSpPr/>
            <p:nvPr/>
          </p:nvSpPr>
          <p:spPr>
            <a:xfrm>
              <a:off x="2340800" y="4422800"/>
              <a:ext cx="197200" cy="222800"/>
            </a:xfrm>
            <a:custGeom>
              <a:avLst/>
              <a:gdLst/>
              <a:ahLst/>
              <a:cxnLst/>
              <a:rect l="l" t="t" r="r" b="b"/>
              <a:pathLst>
                <a:path w="7888" h="8912" extrusionOk="0">
                  <a:moveTo>
                    <a:pt x="7888" y="0"/>
                  </a:moveTo>
                  <a:cubicBezTo>
                    <a:pt x="3650" y="187"/>
                    <a:pt x="0" y="4731"/>
                    <a:pt x="769" y="8911"/>
                  </a:cubicBezTo>
                  <a:cubicBezTo>
                    <a:pt x="4174" y="7170"/>
                    <a:pt x="6927" y="3699"/>
                    <a:pt x="788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36"/>
            <p:cNvSpPr/>
            <p:nvPr/>
          </p:nvSpPr>
          <p:spPr>
            <a:xfrm>
              <a:off x="2291775" y="4222775"/>
              <a:ext cx="246175" cy="200900"/>
            </a:xfrm>
            <a:custGeom>
              <a:avLst/>
              <a:gdLst/>
              <a:ahLst/>
              <a:cxnLst/>
              <a:rect l="l" t="t" r="r" b="b"/>
              <a:pathLst>
                <a:path w="9847" h="8036" extrusionOk="0">
                  <a:moveTo>
                    <a:pt x="0" y="1"/>
                  </a:moveTo>
                  <a:lnTo>
                    <a:pt x="0" y="1"/>
                  </a:lnTo>
                  <a:cubicBezTo>
                    <a:pt x="476" y="4259"/>
                    <a:pt x="4853" y="8035"/>
                    <a:pt x="9147" y="8035"/>
                  </a:cubicBezTo>
                  <a:cubicBezTo>
                    <a:pt x="9381" y="8035"/>
                    <a:pt x="9614" y="8024"/>
                    <a:pt x="9847" y="8001"/>
                  </a:cubicBezTo>
                  <a:cubicBezTo>
                    <a:pt x="7948" y="4399"/>
                    <a:pt x="3909" y="1138"/>
                    <a:pt x="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12" name="TextBox 711">
            <a:extLst>
              <a:ext uri="{FF2B5EF4-FFF2-40B4-BE49-F238E27FC236}">
                <a16:creationId xmlns:a16="http://schemas.microsoft.com/office/drawing/2014/main" id="{80A33E39-C2BB-7C5F-1DE4-5CFC16C15735}"/>
              </a:ext>
            </a:extLst>
          </p:cNvPr>
          <p:cNvSpPr txBox="1"/>
          <p:nvPr/>
        </p:nvSpPr>
        <p:spPr>
          <a:xfrm>
            <a:off x="4963985" y="645454"/>
            <a:ext cx="3730360" cy="1015663"/>
          </a:xfrm>
          <a:prstGeom prst="rect">
            <a:avLst/>
          </a:prstGeom>
          <a:noFill/>
          <a:ln>
            <a:solidFill>
              <a:schemeClr val="accent1">
                <a:shade val="95000"/>
                <a:satMod val="105000"/>
              </a:schemeClr>
            </a:solidFill>
          </a:ln>
        </p:spPr>
        <p:txBody>
          <a:bodyPr wrap="square" rtlCol="0">
            <a:spAutoFit/>
          </a:bodyPr>
          <a:lstStyle/>
          <a:p>
            <a:pPr algn="ctr"/>
            <a:r>
              <a:rPr lang="fr-CA" sz="3000" b="1" dirty="0">
                <a:solidFill>
                  <a:schemeClr val="tx1"/>
                </a:solidFill>
                <a:latin typeface="Montserrat" pitchFamily="2" charset="77"/>
              </a:rPr>
              <a:t>OVID MEDLINE avril 2023</a:t>
            </a:r>
          </a:p>
        </p:txBody>
      </p:sp>
      <p:sp>
        <p:nvSpPr>
          <p:cNvPr id="713" name="TextBox 712">
            <a:extLst>
              <a:ext uri="{FF2B5EF4-FFF2-40B4-BE49-F238E27FC236}">
                <a16:creationId xmlns:a16="http://schemas.microsoft.com/office/drawing/2014/main" id="{A70C7D5D-0B48-DA44-B219-114386BBE8F1}"/>
              </a:ext>
            </a:extLst>
          </p:cNvPr>
          <p:cNvSpPr txBox="1"/>
          <p:nvPr/>
        </p:nvSpPr>
        <p:spPr>
          <a:xfrm>
            <a:off x="4262775" y="2376650"/>
            <a:ext cx="795722" cy="400110"/>
          </a:xfrm>
          <a:prstGeom prst="rect">
            <a:avLst/>
          </a:prstGeom>
          <a:noFill/>
        </p:spPr>
        <p:txBody>
          <a:bodyPr wrap="square" rtlCol="0">
            <a:spAutoFit/>
          </a:bodyPr>
          <a:lstStyle/>
          <a:p>
            <a:pPr algn="ctr"/>
            <a:r>
              <a:rPr lang="fr-CA" sz="2000" b="1" dirty="0">
                <a:solidFill>
                  <a:schemeClr val="tx1"/>
                </a:solidFill>
                <a:latin typeface="Montserrat" pitchFamily="2" charset="77"/>
              </a:rPr>
              <a:t>ET</a:t>
            </a:r>
          </a:p>
        </p:txBody>
      </p:sp>
      <p:cxnSp>
        <p:nvCxnSpPr>
          <p:cNvPr id="715" name="Straight Arrow Connector 714">
            <a:extLst>
              <a:ext uri="{FF2B5EF4-FFF2-40B4-BE49-F238E27FC236}">
                <a16:creationId xmlns:a16="http://schemas.microsoft.com/office/drawing/2014/main" id="{24DF335E-955B-7350-3117-6E506925535C}"/>
              </a:ext>
            </a:extLst>
          </p:cNvPr>
          <p:cNvCxnSpPr>
            <a:cxnSpLocks/>
            <a:stCxn id="712" idx="2"/>
          </p:cNvCxnSpPr>
          <p:nvPr/>
        </p:nvCxnSpPr>
        <p:spPr>
          <a:xfrm>
            <a:off x="6829165" y="1661117"/>
            <a:ext cx="0" cy="4998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5" name="Google Shape;860;p36">
            <a:extLst>
              <a:ext uri="{FF2B5EF4-FFF2-40B4-BE49-F238E27FC236}">
                <a16:creationId xmlns:a16="http://schemas.microsoft.com/office/drawing/2014/main" id="{FB3C1287-31AC-FF9F-401C-8413C606061D}"/>
              </a:ext>
            </a:extLst>
          </p:cNvPr>
          <p:cNvGrpSpPr/>
          <p:nvPr/>
        </p:nvGrpSpPr>
        <p:grpSpPr>
          <a:xfrm rot="11637260">
            <a:off x="-120425" y="-253228"/>
            <a:ext cx="1857754" cy="1020910"/>
            <a:chOff x="1531525" y="4034800"/>
            <a:chExt cx="1111475" cy="610800"/>
          </a:xfrm>
        </p:grpSpPr>
        <p:sp>
          <p:nvSpPr>
            <p:cNvPr id="6" name="Google Shape;861;p36">
              <a:extLst>
                <a:ext uri="{FF2B5EF4-FFF2-40B4-BE49-F238E27FC236}">
                  <a16:creationId xmlns:a16="http://schemas.microsoft.com/office/drawing/2014/main" id="{5D3F7849-8D45-6430-6653-D43165DA1FD1}"/>
                </a:ext>
              </a:extLst>
            </p:cNvPr>
            <p:cNvSpPr/>
            <p:nvPr/>
          </p:nvSpPr>
          <p:spPr>
            <a:xfrm>
              <a:off x="1717125" y="4239250"/>
              <a:ext cx="925875" cy="209800"/>
            </a:xfrm>
            <a:custGeom>
              <a:avLst/>
              <a:gdLst/>
              <a:ahLst/>
              <a:cxnLst/>
              <a:rect l="l" t="t" r="r" b="b"/>
              <a:pathLst>
                <a:path w="37035" h="8392" extrusionOk="0">
                  <a:moveTo>
                    <a:pt x="232" y="1"/>
                  </a:moveTo>
                  <a:cubicBezTo>
                    <a:pt x="105" y="1"/>
                    <a:pt x="0" y="167"/>
                    <a:pt x="128" y="254"/>
                  </a:cubicBezTo>
                  <a:cubicBezTo>
                    <a:pt x="378" y="422"/>
                    <a:pt x="630" y="589"/>
                    <a:pt x="884" y="754"/>
                  </a:cubicBezTo>
                  <a:cubicBezTo>
                    <a:pt x="2943" y="2100"/>
                    <a:pt x="5101" y="3292"/>
                    <a:pt x="7335" y="4321"/>
                  </a:cubicBezTo>
                  <a:cubicBezTo>
                    <a:pt x="9558" y="5345"/>
                    <a:pt x="11859" y="6190"/>
                    <a:pt x="14217" y="6849"/>
                  </a:cubicBezTo>
                  <a:cubicBezTo>
                    <a:pt x="16643" y="7529"/>
                    <a:pt x="19126" y="7988"/>
                    <a:pt x="21636" y="8221"/>
                  </a:cubicBezTo>
                  <a:cubicBezTo>
                    <a:pt x="22857" y="8335"/>
                    <a:pt x="24083" y="8391"/>
                    <a:pt x="25309" y="8391"/>
                  </a:cubicBezTo>
                  <a:cubicBezTo>
                    <a:pt x="26655" y="8391"/>
                    <a:pt x="28001" y="8323"/>
                    <a:pt x="29341" y="8186"/>
                  </a:cubicBezTo>
                  <a:cubicBezTo>
                    <a:pt x="31899" y="7924"/>
                    <a:pt x="34424" y="7394"/>
                    <a:pt x="36870" y="6604"/>
                  </a:cubicBezTo>
                  <a:cubicBezTo>
                    <a:pt x="37034" y="6551"/>
                    <a:pt x="36967" y="6318"/>
                    <a:pt x="36820" y="6318"/>
                  </a:cubicBezTo>
                  <a:cubicBezTo>
                    <a:pt x="36804" y="6318"/>
                    <a:pt x="36787" y="6321"/>
                    <a:pt x="36770" y="6327"/>
                  </a:cubicBezTo>
                  <a:cubicBezTo>
                    <a:pt x="36468" y="6423"/>
                    <a:pt x="36165" y="6518"/>
                    <a:pt x="35861" y="6607"/>
                  </a:cubicBezTo>
                  <a:cubicBezTo>
                    <a:pt x="33410" y="7331"/>
                    <a:pt x="30882" y="7782"/>
                    <a:pt x="28334" y="7981"/>
                  </a:cubicBezTo>
                  <a:cubicBezTo>
                    <a:pt x="27329" y="8058"/>
                    <a:pt x="26322" y="8096"/>
                    <a:pt x="25315" y="8096"/>
                  </a:cubicBezTo>
                  <a:cubicBezTo>
                    <a:pt x="23764" y="8096"/>
                    <a:pt x="22214" y="8005"/>
                    <a:pt x="20672" y="7824"/>
                  </a:cubicBezTo>
                  <a:cubicBezTo>
                    <a:pt x="18217" y="7532"/>
                    <a:pt x="15793" y="7027"/>
                    <a:pt x="13427" y="6315"/>
                  </a:cubicBezTo>
                  <a:cubicBezTo>
                    <a:pt x="11099" y="5616"/>
                    <a:pt x="8828" y="4723"/>
                    <a:pt x="6640" y="3667"/>
                  </a:cubicBezTo>
                  <a:cubicBezTo>
                    <a:pt x="4447" y="2608"/>
                    <a:pt x="2336" y="1393"/>
                    <a:pt x="320" y="29"/>
                  </a:cubicBezTo>
                  <a:cubicBezTo>
                    <a:pt x="291" y="9"/>
                    <a:pt x="261" y="1"/>
                    <a:pt x="2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862;p36">
              <a:extLst>
                <a:ext uri="{FF2B5EF4-FFF2-40B4-BE49-F238E27FC236}">
                  <a16:creationId xmlns:a16="http://schemas.microsoft.com/office/drawing/2014/main" id="{3730EC90-F630-7CF8-9883-D1C0EF1AF871}"/>
                </a:ext>
              </a:extLst>
            </p:cNvPr>
            <p:cNvSpPr/>
            <p:nvPr/>
          </p:nvSpPr>
          <p:spPr>
            <a:xfrm>
              <a:off x="1531525" y="4089125"/>
              <a:ext cx="238175" cy="181900"/>
            </a:xfrm>
            <a:custGeom>
              <a:avLst/>
              <a:gdLst/>
              <a:ahLst/>
              <a:cxnLst/>
              <a:rect l="l" t="t" r="r" b="b"/>
              <a:pathLst>
                <a:path w="9527" h="7276" extrusionOk="0">
                  <a:moveTo>
                    <a:pt x="0" y="1"/>
                  </a:moveTo>
                  <a:lnTo>
                    <a:pt x="0" y="1"/>
                  </a:lnTo>
                  <a:cubicBezTo>
                    <a:pt x="849" y="3984"/>
                    <a:pt x="5049" y="7275"/>
                    <a:pt x="9122" y="7275"/>
                  </a:cubicBezTo>
                  <a:cubicBezTo>
                    <a:pt x="9257" y="7275"/>
                    <a:pt x="9392" y="7271"/>
                    <a:pt x="9527" y="7264"/>
                  </a:cubicBezTo>
                  <a:cubicBezTo>
                    <a:pt x="8011" y="3561"/>
                    <a:pt x="3982" y="469"/>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863;p36">
              <a:extLst>
                <a:ext uri="{FF2B5EF4-FFF2-40B4-BE49-F238E27FC236}">
                  <a16:creationId xmlns:a16="http://schemas.microsoft.com/office/drawing/2014/main" id="{1EA58792-9995-0A2C-DB98-A9817410DA46}"/>
                </a:ext>
              </a:extLst>
            </p:cNvPr>
            <p:cNvSpPr/>
            <p:nvPr/>
          </p:nvSpPr>
          <p:spPr>
            <a:xfrm>
              <a:off x="1610225" y="4311925"/>
              <a:ext cx="263525" cy="126050"/>
            </a:xfrm>
            <a:custGeom>
              <a:avLst/>
              <a:gdLst/>
              <a:ahLst/>
              <a:cxnLst/>
              <a:rect l="l" t="t" r="r" b="b"/>
              <a:pathLst>
                <a:path w="10541" h="5042" extrusionOk="0">
                  <a:moveTo>
                    <a:pt x="7515" y="0"/>
                  </a:moveTo>
                  <a:cubicBezTo>
                    <a:pt x="4322" y="0"/>
                    <a:pt x="1016" y="2003"/>
                    <a:pt x="0" y="5036"/>
                  </a:cubicBezTo>
                  <a:cubicBezTo>
                    <a:pt x="132" y="5040"/>
                    <a:pt x="264" y="5042"/>
                    <a:pt x="396" y="5042"/>
                  </a:cubicBezTo>
                  <a:cubicBezTo>
                    <a:pt x="4100" y="5042"/>
                    <a:pt x="8001" y="3359"/>
                    <a:pt x="10541" y="683"/>
                  </a:cubicBezTo>
                  <a:cubicBezTo>
                    <a:pt x="9601" y="217"/>
                    <a:pt x="8565" y="0"/>
                    <a:pt x="75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864;p36">
              <a:extLst>
                <a:ext uri="{FF2B5EF4-FFF2-40B4-BE49-F238E27FC236}">
                  <a16:creationId xmlns:a16="http://schemas.microsoft.com/office/drawing/2014/main" id="{131D69DB-E20A-49F0-41B8-5D57E2D5CC62}"/>
                </a:ext>
              </a:extLst>
            </p:cNvPr>
            <p:cNvSpPr/>
            <p:nvPr/>
          </p:nvSpPr>
          <p:spPr>
            <a:xfrm>
              <a:off x="1711725" y="4034800"/>
              <a:ext cx="164025" cy="294225"/>
            </a:xfrm>
            <a:custGeom>
              <a:avLst/>
              <a:gdLst/>
              <a:ahLst/>
              <a:cxnLst/>
              <a:rect l="l" t="t" r="r" b="b"/>
              <a:pathLst>
                <a:path w="6561" h="11769" extrusionOk="0">
                  <a:moveTo>
                    <a:pt x="1735" y="1"/>
                  </a:moveTo>
                  <a:lnTo>
                    <a:pt x="1735" y="1"/>
                  </a:lnTo>
                  <a:cubicBezTo>
                    <a:pt x="1" y="4173"/>
                    <a:pt x="2324" y="9974"/>
                    <a:pt x="6481" y="11768"/>
                  </a:cubicBezTo>
                  <a:cubicBezTo>
                    <a:pt x="6561" y="7696"/>
                    <a:pt x="4605" y="2889"/>
                    <a:pt x="173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865;p36">
              <a:extLst>
                <a:ext uri="{FF2B5EF4-FFF2-40B4-BE49-F238E27FC236}">
                  <a16:creationId xmlns:a16="http://schemas.microsoft.com/office/drawing/2014/main" id="{E0452069-148E-4630-E55B-05590F19FB15}"/>
                </a:ext>
              </a:extLst>
            </p:cNvPr>
            <p:cNvSpPr/>
            <p:nvPr/>
          </p:nvSpPr>
          <p:spPr>
            <a:xfrm>
              <a:off x="1753050" y="4376425"/>
              <a:ext cx="263575" cy="126050"/>
            </a:xfrm>
            <a:custGeom>
              <a:avLst/>
              <a:gdLst/>
              <a:ahLst/>
              <a:cxnLst/>
              <a:rect l="l" t="t" r="r" b="b"/>
              <a:pathLst>
                <a:path w="10543" h="5042" extrusionOk="0">
                  <a:moveTo>
                    <a:pt x="7517" y="0"/>
                  </a:moveTo>
                  <a:cubicBezTo>
                    <a:pt x="4324" y="0"/>
                    <a:pt x="1017" y="2003"/>
                    <a:pt x="0" y="5035"/>
                  </a:cubicBezTo>
                  <a:cubicBezTo>
                    <a:pt x="132" y="5039"/>
                    <a:pt x="264" y="5042"/>
                    <a:pt x="396" y="5042"/>
                  </a:cubicBezTo>
                  <a:cubicBezTo>
                    <a:pt x="4102" y="5042"/>
                    <a:pt x="8003" y="3359"/>
                    <a:pt x="10542" y="683"/>
                  </a:cubicBezTo>
                  <a:cubicBezTo>
                    <a:pt x="9603" y="216"/>
                    <a:pt x="8566" y="0"/>
                    <a:pt x="75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866;p36">
              <a:extLst>
                <a:ext uri="{FF2B5EF4-FFF2-40B4-BE49-F238E27FC236}">
                  <a16:creationId xmlns:a16="http://schemas.microsoft.com/office/drawing/2014/main" id="{E9D26BD8-C654-7067-7721-BB3267F254DA}"/>
                </a:ext>
              </a:extLst>
            </p:cNvPr>
            <p:cNvSpPr/>
            <p:nvPr/>
          </p:nvSpPr>
          <p:spPr>
            <a:xfrm>
              <a:off x="1854600" y="4099300"/>
              <a:ext cx="164025" cy="294200"/>
            </a:xfrm>
            <a:custGeom>
              <a:avLst/>
              <a:gdLst/>
              <a:ahLst/>
              <a:cxnLst/>
              <a:rect l="l" t="t" r="r" b="b"/>
              <a:pathLst>
                <a:path w="6561" h="11768" extrusionOk="0">
                  <a:moveTo>
                    <a:pt x="1734" y="0"/>
                  </a:moveTo>
                  <a:cubicBezTo>
                    <a:pt x="0" y="4172"/>
                    <a:pt x="2323" y="9974"/>
                    <a:pt x="6480" y="11768"/>
                  </a:cubicBezTo>
                  <a:cubicBezTo>
                    <a:pt x="6560" y="7696"/>
                    <a:pt x="4604" y="2889"/>
                    <a:pt x="17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867;p36">
              <a:extLst>
                <a:ext uri="{FF2B5EF4-FFF2-40B4-BE49-F238E27FC236}">
                  <a16:creationId xmlns:a16="http://schemas.microsoft.com/office/drawing/2014/main" id="{BBCF4DE6-2A71-2270-D9CD-6B9F7359AD6C}"/>
                </a:ext>
              </a:extLst>
            </p:cNvPr>
            <p:cNvSpPr/>
            <p:nvPr/>
          </p:nvSpPr>
          <p:spPr>
            <a:xfrm>
              <a:off x="1944225" y="4425550"/>
              <a:ext cx="237650" cy="163225"/>
            </a:xfrm>
            <a:custGeom>
              <a:avLst/>
              <a:gdLst/>
              <a:ahLst/>
              <a:cxnLst/>
              <a:rect l="l" t="t" r="r" b="b"/>
              <a:pathLst>
                <a:path w="9506" h="6529" extrusionOk="0">
                  <a:moveTo>
                    <a:pt x="7799" y="0"/>
                  </a:moveTo>
                  <a:cubicBezTo>
                    <a:pt x="4166" y="0"/>
                    <a:pt x="474" y="2889"/>
                    <a:pt x="0" y="6529"/>
                  </a:cubicBezTo>
                  <a:cubicBezTo>
                    <a:pt x="3774" y="5913"/>
                    <a:pt x="7459" y="3452"/>
                    <a:pt x="9505" y="225"/>
                  </a:cubicBezTo>
                  <a:cubicBezTo>
                    <a:pt x="8946" y="72"/>
                    <a:pt x="8373" y="0"/>
                    <a:pt x="77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868;p36">
              <a:extLst>
                <a:ext uri="{FF2B5EF4-FFF2-40B4-BE49-F238E27FC236}">
                  <a16:creationId xmlns:a16="http://schemas.microsoft.com/office/drawing/2014/main" id="{E3F9CE50-C678-BAEB-0260-9255134CC58D}"/>
                </a:ext>
              </a:extLst>
            </p:cNvPr>
            <p:cNvSpPr/>
            <p:nvPr/>
          </p:nvSpPr>
          <p:spPr>
            <a:xfrm>
              <a:off x="1986275" y="4165375"/>
              <a:ext cx="195600" cy="265825"/>
            </a:xfrm>
            <a:custGeom>
              <a:avLst/>
              <a:gdLst/>
              <a:ahLst/>
              <a:cxnLst/>
              <a:rect l="l" t="t" r="r" b="b"/>
              <a:pathLst>
                <a:path w="7824" h="10633" extrusionOk="0">
                  <a:moveTo>
                    <a:pt x="900" y="0"/>
                  </a:moveTo>
                  <a:cubicBezTo>
                    <a:pt x="1" y="4428"/>
                    <a:pt x="3399" y="9674"/>
                    <a:pt x="7823" y="10632"/>
                  </a:cubicBezTo>
                  <a:cubicBezTo>
                    <a:pt x="7118" y="6622"/>
                    <a:pt x="4273" y="2280"/>
                    <a:pt x="9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869;p36">
              <a:extLst>
                <a:ext uri="{FF2B5EF4-FFF2-40B4-BE49-F238E27FC236}">
                  <a16:creationId xmlns:a16="http://schemas.microsoft.com/office/drawing/2014/main" id="{1490B780-0367-E4D0-1002-BA9B2F89FA8C}"/>
                </a:ext>
              </a:extLst>
            </p:cNvPr>
            <p:cNvSpPr/>
            <p:nvPr/>
          </p:nvSpPr>
          <p:spPr>
            <a:xfrm>
              <a:off x="2136650" y="4444125"/>
              <a:ext cx="214975" cy="189175"/>
            </a:xfrm>
            <a:custGeom>
              <a:avLst/>
              <a:gdLst/>
              <a:ahLst/>
              <a:cxnLst/>
              <a:rect l="l" t="t" r="r" b="b"/>
              <a:pathLst>
                <a:path w="8599" h="7567" extrusionOk="0">
                  <a:moveTo>
                    <a:pt x="7760" y="0"/>
                  </a:moveTo>
                  <a:cubicBezTo>
                    <a:pt x="3831" y="0"/>
                    <a:pt x="0" y="3600"/>
                    <a:pt x="16" y="7566"/>
                  </a:cubicBezTo>
                  <a:cubicBezTo>
                    <a:pt x="3674" y="6456"/>
                    <a:pt x="6997" y="3526"/>
                    <a:pt x="8598" y="56"/>
                  </a:cubicBezTo>
                  <a:cubicBezTo>
                    <a:pt x="8319" y="19"/>
                    <a:pt x="8040" y="0"/>
                    <a:pt x="77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870;p36">
              <a:extLst>
                <a:ext uri="{FF2B5EF4-FFF2-40B4-BE49-F238E27FC236}">
                  <a16:creationId xmlns:a16="http://schemas.microsoft.com/office/drawing/2014/main" id="{A03B32CC-737F-4A9A-17C5-C3AE5436FA17}"/>
                </a:ext>
              </a:extLst>
            </p:cNvPr>
            <p:cNvSpPr/>
            <p:nvPr/>
          </p:nvSpPr>
          <p:spPr>
            <a:xfrm>
              <a:off x="2137150" y="4205050"/>
              <a:ext cx="214425" cy="240475"/>
            </a:xfrm>
            <a:custGeom>
              <a:avLst/>
              <a:gdLst/>
              <a:ahLst/>
              <a:cxnLst/>
              <a:rect l="l" t="t" r="r" b="b"/>
              <a:pathLst>
                <a:path w="8577" h="9619" extrusionOk="0">
                  <a:moveTo>
                    <a:pt x="302" y="1"/>
                  </a:moveTo>
                  <a:cubicBezTo>
                    <a:pt x="1" y="4510"/>
                    <a:pt x="4064" y="9257"/>
                    <a:pt x="8577" y="9619"/>
                  </a:cubicBezTo>
                  <a:cubicBezTo>
                    <a:pt x="7346" y="5739"/>
                    <a:pt x="3948" y="1813"/>
                    <a:pt x="3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871;p36">
              <a:extLst>
                <a:ext uri="{FF2B5EF4-FFF2-40B4-BE49-F238E27FC236}">
                  <a16:creationId xmlns:a16="http://schemas.microsoft.com/office/drawing/2014/main" id="{D32F0C13-FA4D-BE62-034E-9C062094298B}"/>
                </a:ext>
              </a:extLst>
            </p:cNvPr>
            <p:cNvSpPr/>
            <p:nvPr/>
          </p:nvSpPr>
          <p:spPr>
            <a:xfrm>
              <a:off x="2340800" y="4422800"/>
              <a:ext cx="197200" cy="222800"/>
            </a:xfrm>
            <a:custGeom>
              <a:avLst/>
              <a:gdLst/>
              <a:ahLst/>
              <a:cxnLst/>
              <a:rect l="l" t="t" r="r" b="b"/>
              <a:pathLst>
                <a:path w="7888" h="8912" extrusionOk="0">
                  <a:moveTo>
                    <a:pt x="7888" y="0"/>
                  </a:moveTo>
                  <a:cubicBezTo>
                    <a:pt x="3650" y="187"/>
                    <a:pt x="0" y="4731"/>
                    <a:pt x="769" y="8911"/>
                  </a:cubicBezTo>
                  <a:cubicBezTo>
                    <a:pt x="4174" y="7170"/>
                    <a:pt x="6927" y="3699"/>
                    <a:pt x="78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872;p36">
              <a:extLst>
                <a:ext uri="{FF2B5EF4-FFF2-40B4-BE49-F238E27FC236}">
                  <a16:creationId xmlns:a16="http://schemas.microsoft.com/office/drawing/2014/main" id="{198DE7E0-4CBA-8893-E3BB-1C48E339E61E}"/>
                </a:ext>
              </a:extLst>
            </p:cNvPr>
            <p:cNvSpPr/>
            <p:nvPr/>
          </p:nvSpPr>
          <p:spPr>
            <a:xfrm>
              <a:off x="2291775" y="4222775"/>
              <a:ext cx="246175" cy="200900"/>
            </a:xfrm>
            <a:custGeom>
              <a:avLst/>
              <a:gdLst/>
              <a:ahLst/>
              <a:cxnLst/>
              <a:rect l="l" t="t" r="r" b="b"/>
              <a:pathLst>
                <a:path w="9847" h="8036" extrusionOk="0">
                  <a:moveTo>
                    <a:pt x="0" y="1"/>
                  </a:moveTo>
                  <a:lnTo>
                    <a:pt x="0" y="1"/>
                  </a:lnTo>
                  <a:cubicBezTo>
                    <a:pt x="476" y="4259"/>
                    <a:pt x="4853" y="8035"/>
                    <a:pt x="9147" y="8035"/>
                  </a:cubicBezTo>
                  <a:cubicBezTo>
                    <a:pt x="9381" y="8035"/>
                    <a:pt x="9614" y="8024"/>
                    <a:pt x="9847" y="8001"/>
                  </a:cubicBezTo>
                  <a:cubicBezTo>
                    <a:pt x="7948" y="4399"/>
                    <a:pt x="3909" y="1138"/>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8647439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17"/>
        <p:cNvGrpSpPr/>
        <p:nvPr/>
      </p:nvGrpSpPr>
      <p:grpSpPr>
        <a:xfrm>
          <a:off x="0" y="0"/>
          <a:ext cx="0" cy="0"/>
          <a:chOff x="0" y="0"/>
          <a:chExt cx="0" cy="0"/>
        </a:xfrm>
      </p:grpSpPr>
      <p:sp>
        <p:nvSpPr>
          <p:cNvPr id="918" name="Google Shape;918;p38"/>
          <p:cNvSpPr txBox="1">
            <a:spLocks noGrp="1"/>
          </p:cNvSpPr>
          <p:nvPr>
            <p:ph type="title"/>
          </p:nvPr>
        </p:nvSpPr>
        <p:spPr>
          <a:xfrm>
            <a:off x="719950" y="85373"/>
            <a:ext cx="770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DIAGRAMME</a:t>
            </a:r>
            <a:r>
              <a:rPr lang="en" dirty="0">
                <a:latin typeface="Montserrat"/>
                <a:ea typeface="Montserrat"/>
                <a:cs typeface="Montserrat"/>
                <a:sym typeface="Montserrat"/>
              </a:rPr>
              <a:t> DE FLOT</a:t>
            </a:r>
            <a:endParaRPr dirty="0">
              <a:latin typeface="Montserrat"/>
              <a:ea typeface="Montserrat"/>
              <a:cs typeface="Montserrat"/>
              <a:sym typeface="Montserrat"/>
            </a:endParaRPr>
          </a:p>
        </p:txBody>
      </p:sp>
      <p:sp>
        <p:nvSpPr>
          <p:cNvPr id="920" name="Google Shape;920;p38"/>
          <p:cNvSpPr txBox="1">
            <a:spLocks noGrp="1"/>
          </p:cNvSpPr>
          <p:nvPr>
            <p:ph type="subTitle" idx="2"/>
          </p:nvPr>
        </p:nvSpPr>
        <p:spPr>
          <a:xfrm>
            <a:off x="2879495" y="709597"/>
            <a:ext cx="3384910" cy="572700"/>
          </a:xfrm>
          <a:prstGeom prst="rect">
            <a:avLst/>
          </a:prstGeom>
          <a:ln>
            <a:solidFill>
              <a:schemeClr val="accent1"/>
            </a:solidFill>
          </a:ln>
        </p:spPr>
        <p:txBody>
          <a:bodyPr spcFirstLastPara="1" wrap="square" lIns="91425" tIns="91425" rIns="91425" bIns="91425" anchor="t" anchorCtr="0">
            <a:noAutofit/>
          </a:bodyPr>
          <a:lstStyle/>
          <a:p>
            <a:pPr marL="0" lvl="0" indent="0" algn="ctr" rtl="0">
              <a:spcBef>
                <a:spcPts val="0"/>
              </a:spcBef>
              <a:spcAft>
                <a:spcPts val="0"/>
              </a:spcAft>
              <a:buNone/>
            </a:pPr>
            <a:r>
              <a:rPr lang="en" dirty="0"/>
              <a:t>ACUPUNCTURE ET LIVE BIRTH</a:t>
            </a:r>
          </a:p>
          <a:p>
            <a:pPr marL="0" lvl="0" indent="0" algn="ctr" rtl="0">
              <a:spcBef>
                <a:spcPts val="0"/>
              </a:spcBef>
              <a:spcAft>
                <a:spcPts val="0"/>
              </a:spcAft>
              <a:buNone/>
            </a:pPr>
            <a:r>
              <a:rPr lang="en" dirty="0"/>
              <a:t>34 articles</a:t>
            </a:r>
            <a:endParaRPr dirty="0"/>
          </a:p>
        </p:txBody>
      </p:sp>
      <p:sp>
        <p:nvSpPr>
          <p:cNvPr id="921" name="Google Shape;921;p38"/>
          <p:cNvSpPr txBox="1">
            <a:spLocks noGrp="1"/>
          </p:cNvSpPr>
          <p:nvPr>
            <p:ph type="subTitle" idx="3"/>
          </p:nvPr>
        </p:nvSpPr>
        <p:spPr>
          <a:xfrm>
            <a:off x="188374" y="1328867"/>
            <a:ext cx="3384910" cy="583140"/>
          </a:xfrm>
          <a:prstGeom prst="rect">
            <a:avLst/>
          </a:prstGeom>
          <a:ln>
            <a:solidFill>
              <a:schemeClr val="accent1">
                <a:shade val="95000"/>
                <a:satMod val="105000"/>
              </a:schemeClr>
            </a:solid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dirty="0"/>
              <a:t>Exclusion de </a:t>
            </a:r>
            <a:r>
              <a:rPr lang="en" u="sng" dirty="0"/>
              <a:t>3 articles</a:t>
            </a:r>
            <a:r>
              <a:rPr lang="en" dirty="0"/>
              <a:t> </a:t>
            </a:r>
            <a:r>
              <a:rPr lang="fr-CA" sz="1200" dirty="0"/>
              <a:t>ayant dans leur titre </a:t>
            </a:r>
            <a:r>
              <a:rPr lang="en" sz="1200" dirty="0"/>
              <a:t>«transcutaneous electrical»</a:t>
            </a:r>
          </a:p>
        </p:txBody>
      </p:sp>
      <p:sp>
        <p:nvSpPr>
          <p:cNvPr id="922" name="Google Shape;922;p38"/>
          <p:cNvSpPr txBox="1">
            <a:spLocks noGrp="1"/>
          </p:cNvSpPr>
          <p:nvPr>
            <p:ph type="subTitle" idx="4"/>
          </p:nvPr>
        </p:nvSpPr>
        <p:spPr>
          <a:xfrm>
            <a:off x="3994434" y="1929763"/>
            <a:ext cx="1155032" cy="339856"/>
          </a:xfrm>
          <a:prstGeom prst="rect">
            <a:avLst/>
          </a:prstGeom>
          <a:ln>
            <a:solidFill>
              <a:schemeClr val="accent1">
                <a:shade val="95000"/>
                <a:satMod val="105000"/>
              </a:schemeClr>
            </a:solidFill>
          </a:ln>
        </p:spPr>
        <p:txBody>
          <a:bodyPr spcFirstLastPara="1" wrap="square" lIns="91425" tIns="91425" rIns="91425" bIns="91425" anchor="t" anchorCtr="0">
            <a:noAutofit/>
          </a:bodyPr>
          <a:lstStyle/>
          <a:p>
            <a:pPr marL="0" lvl="0" indent="0" algn="ctr" rtl="0">
              <a:spcBef>
                <a:spcPts val="0"/>
              </a:spcBef>
              <a:spcAft>
                <a:spcPts val="0"/>
              </a:spcAft>
              <a:buNone/>
            </a:pPr>
            <a:r>
              <a:rPr lang="fr-CA" dirty="0"/>
              <a:t>31 articles</a:t>
            </a:r>
            <a:endParaRPr dirty="0"/>
          </a:p>
        </p:txBody>
      </p:sp>
      <p:sp>
        <p:nvSpPr>
          <p:cNvPr id="4" name="Google Shape;922;p38">
            <a:extLst>
              <a:ext uri="{FF2B5EF4-FFF2-40B4-BE49-F238E27FC236}">
                <a16:creationId xmlns:a16="http://schemas.microsoft.com/office/drawing/2014/main" id="{9C61A14B-0379-46A3-DB47-BA532645CB8C}"/>
              </a:ext>
            </a:extLst>
          </p:cNvPr>
          <p:cNvSpPr txBox="1">
            <a:spLocks/>
          </p:cNvSpPr>
          <p:nvPr/>
        </p:nvSpPr>
        <p:spPr>
          <a:xfrm>
            <a:off x="5534530" y="2076561"/>
            <a:ext cx="3609470" cy="1105438"/>
          </a:xfrm>
          <a:prstGeom prst="rect">
            <a:avLst/>
          </a:prstGeom>
          <a:noFill/>
          <a:ln>
            <a:solidFill>
              <a:schemeClr val="accent1">
                <a:shade val="95000"/>
                <a:satMod val="105000"/>
              </a:schemeClr>
            </a:solid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1400"/>
              <a:buFont typeface="Quicksand"/>
              <a:buNone/>
              <a:defRPr sz="1400" b="0" i="0" u="none" strike="noStrike" cap="none">
                <a:solidFill>
                  <a:schemeClr val="dk1"/>
                </a:solidFill>
                <a:latin typeface="Quicksand"/>
                <a:ea typeface="Quicksand"/>
                <a:cs typeface="Quicksand"/>
                <a:sym typeface="Quicksand"/>
              </a:defRPr>
            </a:lvl1pPr>
            <a:lvl2pPr marL="914400" marR="0" lvl="1" indent="-317500" algn="ctr" rtl="0">
              <a:lnSpc>
                <a:spcPct val="100000"/>
              </a:lnSpc>
              <a:spcBef>
                <a:spcPts val="0"/>
              </a:spcBef>
              <a:spcAft>
                <a:spcPts val="0"/>
              </a:spcAft>
              <a:buClr>
                <a:schemeClr val="dk1"/>
              </a:buClr>
              <a:buSzPts val="1400"/>
              <a:buFont typeface="Quicksand"/>
              <a:buNone/>
              <a:defRPr sz="1400" b="0" i="0" u="none" strike="noStrike" cap="none">
                <a:solidFill>
                  <a:schemeClr val="dk1"/>
                </a:solidFill>
                <a:latin typeface="Quicksand"/>
                <a:ea typeface="Quicksand"/>
                <a:cs typeface="Quicksand"/>
                <a:sym typeface="Quicksand"/>
              </a:defRPr>
            </a:lvl2pPr>
            <a:lvl3pPr marL="1371600" marR="0" lvl="2" indent="-317500" algn="ctr" rtl="0">
              <a:lnSpc>
                <a:spcPct val="100000"/>
              </a:lnSpc>
              <a:spcBef>
                <a:spcPts val="0"/>
              </a:spcBef>
              <a:spcAft>
                <a:spcPts val="0"/>
              </a:spcAft>
              <a:buClr>
                <a:schemeClr val="dk1"/>
              </a:buClr>
              <a:buSzPts val="1400"/>
              <a:buFont typeface="Quicksand"/>
              <a:buNone/>
              <a:defRPr sz="1400" b="0" i="0" u="none" strike="noStrike" cap="none">
                <a:solidFill>
                  <a:schemeClr val="dk1"/>
                </a:solidFill>
                <a:latin typeface="Quicksand"/>
                <a:ea typeface="Quicksand"/>
                <a:cs typeface="Quicksand"/>
                <a:sym typeface="Quicksand"/>
              </a:defRPr>
            </a:lvl3pPr>
            <a:lvl4pPr marL="1828800" marR="0" lvl="3" indent="-317500" algn="ctr" rtl="0">
              <a:lnSpc>
                <a:spcPct val="100000"/>
              </a:lnSpc>
              <a:spcBef>
                <a:spcPts val="0"/>
              </a:spcBef>
              <a:spcAft>
                <a:spcPts val="0"/>
              </a:spcAft>
              <a:buClr>
                <a:schemeClr val="dk1"/>
              </a:buClr>
              <a:buSzPts val="1400"/>
              <a:buFont typeface="Quicksand"/>
              <a:buNone/>
              <a:defRPr sz="1400" b="0" i="0" u="none" strike="noStrike" cap="none">
                <a:solidFill>
                  <a:schemeClr val="dk1"/>
                </a:solidFill>
                <a:latin typeface="Quicksand"/>
                <a:ea typeface="Quicksand"/>
                <a:cs typeface="Quicksand"/>
                <a:sym typeface="Quicksand"/>
              </a:defRPr>
            </a:lvl4pPr>
            <a:lvl5pPr marL="2286000" marR="0" lvl="4" indent="-317500" algn="ctr" rtl="0">
              <a:lnSpc>
                <a:spcPct val="100000"/>
              </a:lnSpc>
              <a:spcBef>
                <a:spcPts val="0"/>
              </a:spcBef>
              <a:spcAft>
                <a:spcPts val="0"/>
              </a:spcAft>
              <a:buClr>
                <a:schemeClr val="dk1"/>
              </a:buClr>
              <a:buSzPts val="1400"/>
              <a:buFont typeface="Quicksand"/>
              <a:buNone/>
              <a:defRPr sz="1400" b="0" i="0" u="none" strike="noStrike" cap="none">
                <a:solidFill>
                  <a:schemeClr val="dk1"/>
                </a:solidFill>
                <a:latin typeface="Quicksand"/>
                <a:ea typeface="Quicksand"/>
                <a:cs typeface="Quicksand"/>
                <a:sym typeface="Quicksand"/>
              </a:defRPr>
            </a:lvl5pPr>
            <a:lvl6pPr marL="2743200" marR="0" lvl="5" indent="-317500" algn="ctr" rtl="0">
              <a:lnSpc>
                <a:spcPct val="100000"/>
              </a:lnSpc>
              <a:spcBef>
                <a:spcPts val="0"/>
              </a:spcBef>
              <a:spcAft>
                <a:spcPts val="0"/>
              </a:spcAft>
              <a:buClr>
                <a:schemeClr val="dk1"/>
              </a:buClr>
              <a:buSzPts val="1400"/>
              <a:buFont typeface="Quicksand"/>
              <a:buNone/>
              <a:defRPr sz="1400" b="0" i="0" u="none" strike="noStrike" cap="none">
                <a:solidFill>
                  <a:schemeClr val="dk1"/>
                </a:solidFill>
                <a:latin typeface="Quicksand"/>
                <a:ea typeface="Quicksand"/>
                <a:cs typeface="Quicksand"/>
                <a:sym typeface="Quicksand"/>
              </a:defRPr>
            </a:lvl6pPr>
            <a:lvl7pPr marL="3200400" marR="0" lvl="6" indent="-317500" algn="ctr" rtl="0">
              <a:lnSpc>
                <a:spcPct val="100000"/>
              </a:lnSpc>
              <a:spcBef>
                <a:spcPts val="0"/>
              </a:spcBef>
              <a:spcAft>
                <a:spcPts val="0"/>
              </a:spcAft>
              <a:buClr>
                <a:schemeClr val="dk1"/>
              </a:buClr>
              <a:buSzPts val="1400"/>
              <a:buFont typeface="Quicksand"/>
              <a:buNone/>
              <a:defRPr sz="1400" b="0" i="0" u="none" strike="noStrike" cap="none">
                <a:solidFill>
                  <a:schemeClr val="dk1"/>
                </a:solidFill>
                <a:latin typeface="Quicksand"/>
                <a:ea typeface="Quicksand"/>
                <a:cs typeface="Quicksand"/>
                <a:sym typeface="Quicksand"/>
              </a:defRPr>
            </a:lvl7pPr>
            <a:lvl8pPr marL="3657600" marR="0" lvl="7" indent="-317500" algn="ctr" rtl="0">
              <a:lnSpc>
                <a:spcPct val="100000"/>
              </a:lnSpc>
              <a:spcBef>
                <a:spcPts val="0"/>
              </a:spcBef>
              <a:spcAft>
                <a:spcPts val="0"/>
              </a:spcAft>
              <a:buClr>
                <a:schemeClr val="dk1"/>
              </a:buClr>
              <a:buSzPts val="1400"/>
              <a:buFont typeface="Quicksand"/>
              <a:buNone/>
              <a:defRPr sz="1400" b="0" i="0" u="none" strike="noStrike" cap="none">
                <a:solidFill>
                  <a:schemeClr val="dk1"/>
                </a:solidFill>
                <a:latin typeface="Quicksand"/>
                <a:ea typeface="Quicksand"/>
                <a:cs typeface="Quicksand"/>
                <a:sym typeface="Quicksand"/>
              </a:defRPr>
            </a:lvl8pPr>
            <a:lvl9pPr marL="4114800" marR="0" lvl="8" indent="-317500" algn="ctr" rtl="0">
              <a:lnSpc>
                <a:spcPct val="100000"/>
              </a:lnSpc>
              <a:spcBef>
                <a:spcPts val="0"/>
              </a:spcBef>
              <a:spcAft>
                <a:spcPts val="0"/>
              </a:spcAft>
              <a:buClr>
                <a:schemeClr val="dk1"/>
              </a:buClr>
              <a:buSzPts val="1400"/>
              <a:buFont typeface="Quicksand"/>
              <a:buNone/>
              <a:defRPr sz="1400" b="0" i="0" u="none" strike="noStrike" cap="none">
                <a:solidFill>
                  <a:schemeClr val="dk1"/>
                </a:solidFill>
                <a:latin typeface="Quicksand"/>
                <a:ea typeface="Quicksand"/>
                <a:cs typeface="Quicksand"/>
                <a:sym typeface="Quicksand"/>
              </a:defRPr>
            </a:lvl9pPr>
          </a:lstStyle>
          <a:p>
            <a:pPr marL="0" indent="0"/>
            <a:r>
              <a:rPr lang="fr-CA" sz="1200" dirty="0"/>
              <a:t>Exclusion de </a:t>
            </a:r>
            <a:r>
              <a:rPr lang="fr-CA" u="sng" dirty="0"/>
              <a:t>24 article</a:t>
            </a:r>
            <a:r>
              <a:rPr lang="fr-CA" dirty="0"/>
              <a:t>s </a:t>
            </a:r>
            <a:r>
              <a:rPr lang="fr-CA" sz="1200" dirty="0"/>
              <a:t>publiés avant 2019 étant donné que nous avions une méta-analyse/revue systématique de </a:t>
            </a:r>
            <a:r>
              <a:rPr lang="fr-CA" sz="1200" b="1" dirty="0"/>
              <a:t>Xie, Z. </a:t>
            </a:r>
            <a:r>
              <a:rPr lang="fr-CA" sz="1200" dirty="0"/>
              <a:t>publiée en 2019 (qui considérait les articles publiés jusqu’en décembre 2018)</a:t>
            </a:r>
          </a:p>
        </p:txBody>
      </p:sp>
      <p:cxnSp>
        <p:nvCxnSpPr>
          <p:cNvPr id="12" name="Straight Arrow Connector 11">
            <a:extLst>
              <a:ext uri="{FF2B5EF4-FFF2-40B4-BE49-F238E27FC236}">
                <a16:creationId xmlns:a16="http://schemas.microsoft.com/office/drawing/2014/main" id="{2C30C9D7-0CD1-E5B4-DD19-CE8C43F6B638}"/>
              </a:ext>
            </a:extLst>
          </p:cNvPr>
          <p:cNvCxnSpPr>
            <a:cxnSpLocks/>
            <a:stCxn id="920" idx="2"/>
            <a:endCxn id="922" idx="0"/>
          </p:cNvCxnSpPr>
          <p:nvPr/>
        </p:nvCxnSpPr>
        <p:spPr>
          <a:xfrm>
            <a:off x="4571950" y="1282297"/>
            <a:ext cx="0" cy="6474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9DDE8F15-64CB-4D0F-6019-91DC746120FC}"/>
              </a:ext>
            </a:extLst>
          </p:cNvPr>
          <p:cNvCxnSpPr>
            <a:cxnSpLocks/>
          </p:cNvCxnSpPr>
          <p:nvPr/>
        </p:nvCxnSpPr>
        <p:spPr>
          <a:xfrm flipH="1">
            <a:off x="3573285" y="1620437"/>
            <a:ext cx="99866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5AD31429-625B-15E6-C25B-AA88BCA4D5BE}"/>
              </a:ext>
            </a:extLst>
          </p:cNvPr>
          <p:cNvCxnSpPr>
            <a:cxnSpLocks/>
            <a:stCxn id="922" idx="2"/>
            <a:endCxn id="26" idx="0"/>
          </p:cNvCxnSpPr>
          <p:nvPr/>
        </p:nvCxnSpPr>
        <p:spPr>
          <a:xfrm>
            <a:off x="4571950" y="2269619"/>
            <a:ext cx="0" cy="84488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Google Shape;922;p38">
            <a:extLst>
              <a:ext uri="{FF2B5EF4-FFF2-40B4-BE49-F238E27FC236}">
                <a16:creationId xmlns:a16="http://schemas.microsoft.com/office/drawing/2014/main" id="{2243C634-1E4C-EB4B-7389-02BC5A7A349B}"/>
              </a:ext>
            </a:extLst>
          </p:cNvPr>
          <p:cNvSpPr txBox="1">
            <a:spLocks/>
          </p:cNvSpPr>
          <p:nvPr/>
        </p:nvSpPr>
        <p:spPr>
          <a:xfrm>
            <a:off x="3994434" y="3114508"/>
            <a:ext cx="1155032" cy="339856"/>
          </a:xfrm>
          <a:prstGeom prst="rect">
            <a:avLst/>
          </a:prstGeom>
          <a:noFill/>
          <a:ln>
            <a:solidFill>
              <a:schemeClr val="accent1">
                <a:shade val="95000"/>
                <a:satMod val="105000"/>
              </a:schemeClr>
            </a:solid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1400"/>
              <a:buFont typeface="Quicksand"/>
              <a:buNone/>
              <a:defRPr sz="1400" b="0" i="0" u="none" strike="noStrike" cap="none">
                <a:solidFill>
                  <a:schemeClr val="dk1"/>
                </a:solidFill>
                <a:latin typeface="Quicksand"/>
                <a:ea typeface="Quicksand"/>
                <a:cs typeface="Quicksand"/>
                <a:sym typeface="Quicksand"/>
              </a:defRPr>
            </a:lvl1pPr>
            <a:lvl2pPr marL="914400" marR="0" lvl="1" indent="-317500" algn="ctr" rtl="0">
              <a:lnSpc>
                <a:spcPct val="100000"/>
              </a:lnSpc>
              <a:spcBef>
                <a:spcPts val="0"/>
              </a:spcBef>
              <a:spcAft>
                <a:spcPts val="0"/>
              </a:spcAft>
              <a:buClr>
                <a:schemeClr val="dk1"/>
              </a:buClr>
              <a:buSzPts val="1400"/>
              <a:buFont typeface="Quicksand"/>
              <a:buNone/>
              <a:defRPr sz="1400" b="0" i="0" u="none" strike="noStrike" cap="none">
                <a:solidFill>
                  <a:schemeClr val="dk1"/>
                </a:solidFill>
                <a:latin typeface="Quicksand"/>
                <a:ea typeface="Quicksand"/>
                <a:cs typeface="Quicksand"/>
                <a:sym typeface="Quicksand"/>
              </a:defRPr>
            </a:lvl2pPr>
            <a:lvl3pPr marL="1371600" marR="0" lvl="2" indent="-317500" algn="ctr" rtl="0">
              <a:lnSpc>
                <a:spcPct val="100000"/>
              </a:lnSpc>
              <a:spcBef>
                <a:spcPts val="0"/>
              </a:spcBef>
              <a:spcAft>
                <a:spcPts val="0"/>
              </a:spcAft>
              <a:buClr>
                <a:schemeClr val="dk1"/>
              </a:buClr>
              <a:buSzPts val="1400"/>
              <a:buFont typeface="Quicksand"/>
              <a:buNone/>
              <a:defRPr sz="1400" b="0" i="0" u="none" strike="noStrike" cap="none">
                <a:solidFill>
                  <a:schemeClr val="dk1"/>
                </a:solidFill>
                <a:latin typeface="Quicksand"/>
                <a:ea typeface="Quicksand"/>
                <a:cs typeface="Quicksand"/>
                <a:sym typeface="Quicksand"/>
              </a:defRPr>
            </a:lvl3pPr>
            <a:lvl4pPr marL="1828800" marR="0" lvl="3" indent="-317500" algn="ctr" rtl="0">
              <a:lnSpc>
                <a:spcPct val="100000"/>
              </a:lnSpc>
              <a:spcBef>
                <a:spcPts val="0"/>
              </a:spcBef>
              <a:spcAft>
                <a:spcPts val="0"/>
              </a:spcAft>
              <a:buClr>
                <a:schemeClr val="dk1"/>
              </a:buClr>
              <a:buSzPts val="1400"/>
              <a:buFont typeface="Quicksand"/>
              <a:buNone/>
              <a:defRPr sz="1400" b="0" i="0" u="none" strike="noStrike" cap="none">
                <a:solidFill>
                  <a:schemeClr val="dk1"/>
                </a:solidFill>
                <a:latin typeface="Quicksand"/>
                <a:ea typeface="Quicksand"/>
                <a:cs typeface="Quicksand"/>
                <a:sym typeface="Quicksand"/>
              </a:defRPr>
            </a:lvl4pPr>
            <a:lvl5pPr marL="2286000" marR="0" lvl="4" indent="-317500" algn="ctr" rtl="0">
              <a:lnSpc>
                <a:spcPct val="100000"/>
              </a:lnSpc>
              <a:spcBef>
                <a:spcPts val="0"/>
              </a:spcBef>
              <a:spcAft>
                <a:spcPts val="0"/>
              </a:spcAft>
              <a:buClr>
                <a:schemeClr val="dk1"/>
              </a:buClr>
              <a:buSzPts val="1400"/>
              <a:buFont typeface="Quicksand"/>
              <a:buNone/>
              <a:defRPr sz="1400" b="0" i="0" u="none" strike="noStrike" cap="none">
                <a:solidFill>
                  <a:schemeClr val="dk1"/>
                </a:solidFill>
                <a:latin typeface="Quicksand"/>
                <a:ea typeface="Quicksand"/>
                <a:cs typeface="Quicksand"/>
                <a:sym typeface="Quicksand"/>
              </a:defRPr>
            </a:lvl5pPr>
            <a:lvl6pPr marL="2743200" marR="0" lvl="5" indent="-317500" algn="ctr" rtl="0">
              <a:lnSpc>
                <a:spcPct val="100000"/>
              </a:lnSpc>
              <a:spcBef>
                <a:spcPts val="0"/>
              </a:spcBef>
              <a:spcAft>
                <a:spcPts val="0"/>
              </a:spcAft>
              <a:buClr>
                <a:schemeClr val="dk1"/>
              </a:buClr>
              <a:buSzPts val="1400"/>
              <a:buFont typeface="Quicksand"/>
              <a:buNone/>
              <a:defRPr sz="1400" b="0" i="0" u="none" strike="noStrike" cap="none">
                <a:solidFill>
                  <a:schemeClr val="dk1"/>
                </a:solidFill>
                <a:latin typeface="Quicksand"/>
                <a:ea typeface="Quicksand"/>
                <a:cs typeface="Quicksand"/>
                <a:sym typeface="Quicksand"/>
              </a:defRPr>
            </a:lvl6pPr>
            <a:lvl7pPr marL="3200400" marR="0" lvl="6" indent="-317500" algn="ctr" rtl="0">
              <a:lnSpc>
                <a:spcPct val="100000"/>
              </a:lnSpc>
              <a:spcBef>
                <a:spcPts val="0"/>
              </a:spcBef>
              <a:spcAft>
                <a:spcPts val="0"/>
              </a:spcAft>
              <a:buClr>
                <a:schemeClr val="dk1"/>
              </a:buClr>
              <a:buSzPts val="1400"/>
              <a:buFont typeface="Quicksand"/>
              <a:buNone/>
              <a:defRPr sz="1400" b="0" i="0" u="none" strike="noStrike" cap="none">
                <a:solidFill>
                  <a:schemeClr val="dk1"/>
                </a:solidFill>
                <a:latin typeface="Quicksand"/>
                <a:ea typeface="Quicksand"/>
                <a:cs typeface="Quicksand"/>
                <a:sym typeface="Quicksand"/>
              </a:defRPr>
            </a:lvl7pPr>
            <a:lvl8pPr marL="3657600" marR="0" lvl="7" indent="-317500" algn="ctr" rtl="0">
              <a:lnSpc>
                <a:spcPct val="100000"/>
              </a:lnSpc>
              <a:spcBef>
                <a:spcPts val="0"/>
              </a:spcBef>
              <a:spcAft>
                <a:spcPts val="0"/>
              </a:spcAft>
              <a:buClr>
                <a:schemeClr val="dk1"/>
              </a:buClr>
              <a:buSzPts val="1400"/>
              <a:buFont typeface="Quicksand"/>
              <a:buNone/>
              <a:defRPr sz="1400" b="0" i="0" u="none" strike="noStrike" cap="none">
                <a:solidFill>
                  <a:schemeClr val="dk1"/>
                </a:solidFill>
                <a:latin typeface="Quicksand"/>
                <a:ea typeface="Quicksand"/>
                <a:cs typeface="Quicksand"/>
                <a:sym typeface="Quicksand"/>
              </a:defRPr>
            </a:lvl8pPr>
            <a:lvl9pPr marL="4114800" marR="0" lvl="8" indent="-317500" algn="ctr" rtl="0">
              <a:lnSpc>
                <a:spcPct val="100000"/>
              </a:lnSpc>
              <a:spcBef>
                <a:spcPts val="0"/>
              </a:spcBef>
              <a:spcAft>
                <a:spcPts val="0"/>
              </a:spcAft>
              <a:buClr>
                <a:schemeClr val="dk1"/>
              </a:buClr>
              <a:buSzPts val="1400"/>
              <a:buFont typeface="Quicksand"/>
              <a:buNone/>
              <a:defRPr sz="1400" b="0" i="0" u="none" strike="noStrike" cap="none">
                <a:solidFill>
                  <a:schemeClr val="dk1"/>
                </a:solidFill>
                <a:latin typeface="Quicksand"/>
                <a:ea typeface="Quicksand"/>
                <a:cs typeface="Quicksand"/>
                <a:sym typeface="Quicksand"/>
              </a:defRPr>
            </a:lvl9pPr>
          </a:lstStyle>
          <a:p>
            <a:pPr marL="0" indent="0"/>
            <a:r>
              <a:rPr lang="fr-CA" dirty="0"/>
              <a:t>7 articles</a:t>
            </a:r>
          </a:p>
        </p:txBody>
      </p:sp>
      <p:cxnSp>
        <p:nvCxnSpPr>
          <p:cNvPr id="35" name="Straight Arrow Connector 34">
            <a:extLst>
              <a:ext uri="{FF2B5EF4-FFF2-40B4-BE49-F238E27FC236}">
                <a16:creationId xmlns:a16="http://schemas.microsoft.com/office/drawing/2014/main" id="{B8B0F73F-724E-700C-7B58-4737FDA25B19}"/>
              </a:ext>
            </a:extLst>
          </p:cNvPr>
          <p:cNvCxnSpPr>
            <a:cxnSpLocks/>
          </p:cNvCxnSpPr>
          <p:nvPr/>
        </p:nvCxnSpPr>
        <p:spPr>
          <a:xfrm>
            <a:off x="4571950" y="2639642"/>
            <a:ext cx="962580"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8" name="Google Shape;922;p38">
            <a:extLst>
              <a:ext uri="{FF2B5EF4-FFF2-40B4-BE49-F238E27FC236}">
                <a16:creationId xmlns:a16="http://schemas.microsoft.com/office/drawing/2014/main" id="{79B85F1D-0FDC-A9DE-1636-4D8F586AA324}"/>
              </a:ext>
            </a:extLst>
          </p:cNvPr>
          <p:cNvSpPr txBox="1">
            <a:spLocks/>
          </p:cNvSpPr>
          <p:nvPr/>
        </p:nvSpPr>
        <p:spPr>
          <a:xfrm>
            <a:off x="108308" y="3266434"/>
            <a:ext cx="3717683" cy="876645"/>
          </a:xfrm>
          <a:prstGeom prst="rect">
            <a:avLst/>
          </a:prstGeom>
          <a:noFill/>
          <a:ln>
            <a:solidFill>
              <a:schemeClr val="accent1">
                <a:shade val="95000"/>
                <a:satMod val="105000"/>
              </a:schemeClr>
            </a:solid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1400"/>
              <a:buFont typeface="Quicksand"/>
              <a:buNone/>
              <a:defRPr sz="1400" b="0" i="0" u="none" strike="noStrike" cap="none">
                <a:solidFill>
                  <a:schemeClr val="dk1"/>
                </a:solidFill>
                <a:latin typeface="Quicksand"/>
                <a:ea typeface="Quicksand"/>
                <a:cs typeface="Quicksand"/>
                <a:sym typeface="Quicksand"/>
              </a:defRPr>
            </a:lvl1pPr>
            <a:lvl2pPr marL="914400" marR="0" lvl="1" indent="-317500" algn="ctr" rtl="0">
              <a:lnSpc>
                <a:spcPct val="100000"/>
              </a:lnSpc>
              <a:spcBef>
                <a:spcPts val="0"/>
              </a:spcBef>
              <a:spcAft>
                <a:spcPts val="0"/>
              </a:spcAft>
              <a:buClr>
                <a:schemeClr val="dk1"/>
              </a:buClr>
              <a:buSzPts val="1400"/>
              <a:buFont typeface="Quicksand"/>
              <a:buNone/>
              <a:defRPr sz="1400" b="0" i="0" u="none" strike="noStrike" cap="none">
                <a:solidFill>
                  <a:schemeClr val="dk1"/>
                </a:solidFill>
                <a:latin typeface="Quicksand"/>
                <a:ea typeface="Quicksand"/>
                <a:cs typeface="Quicksand"/>
                <a:sym typeface="Quicksand"/>
              </a:defRPr>
            </a:lvl2pPr>
            <a:lvl3pPr marL="1371600" marR="0" lvl="2" indent="-317500" algn="ctr" rtl="0">
              <a:lnSpc>
                <a:spcPct val="100000"/>
              </a:lnSpc>
              <a:spcBef>
                <a:spcPts val="0"/>
              </a:spcBef>
              <a:spcAft>
                <a:spcPts val="0"/>
              </a:spcAft>
              <a:buClr>
                <a:schemeClr val="dk1"/>
              </a:buClr>
              <a:buSzPts val="1400"/>
              <a:buFont typeface="Quicksand"/>
              <a:buNone/>
              <a:defRPr sz="1400" b="0" i="0" u="none" strike="noStrike" cap="none">
                <a:solidFill>
                  <a:schemeClr val="dk1"/>
                </a:solidFill>
                <a:latin typeface="Quicksand"/>
                <a:ea typeface="Quicksand"/>
                <a:cs typeface="Quicksand"/>
                <a:sym typeface="Quicksand"/>
              </a:defRPr>
            </a:lvl3pPr>
            <a:lvl4pPr marL="1828800" marR="0" lvl="3" indent="-317500" algn="ctr" rtl="0">
              <a:lnSpc>
                <a:spcPct val="100000"/>
              </a:lnSpc>
              <a:spcBef>
                <a:spcPts val="0"/>
              </a:spcBef>
              <a:spcAft>
                <a:spcPts val="0"/>
              </a:spcAft>
              <a:buClr>
                <a:schemeClr val="dk1"/>
              </a:buClr>
              <a:buSzPts val="1400"/>
              <a:buFont typeface="Quicksand"/>
              <a:buNone/>
              <a:defRPr sz="1400" b="0" i="0" u="none" strike="noStrike" cap="none">
                <a:solidFill>
                  <a:schemeClr val="dk1"/>
                </a:solidFill>
                <a:latin typeface="Quicksand"/>
                <a:ea typeface="Quicksand"/>
                <a:cs typeface="Quicksand"/>
                <a:sym typeface="Quicksand"/>
              </a:defRPr>
            </a:lvl4pPr>
            <a:lvl5pPr marL="2286000" marR="0" lvl="4" indent="-317500" algn="ctr" rtl="0">
              <a:lnSpc>
                <a:spcPct val="100000"/>
              </a:lnSpc>
              <a:spcBef>
                <a:spcPts val="0"/>
              </a:spcBef>
              <a:spcAft>
                <a:spcPts val="0"/>
              </a:spcAft>
              <a:buClr>
                <a:schemeClr val="dk1"/>
              </a:buClr>
              <a:buSzPts val="1400"/>
              <a:buFont typeface="Quicksand"/>
              <a:buNone/>
              <a:defRPr sz="1400" b="0" i="0" u="none" strike="noStrike" cap="none">
                <a:solidFill>
                  <a:schemeClr val="dk1"/>
                </a:solidFill>
                <a:latin typeface="Quicksand"/>
                <a:ea typeface="Quicksand"/>
                <a:cs typeface="Quicksand"/>
                <a:sym typeface="Quicksand"/>
              </a:defRPr>
            </a:lvl5pPr>
            <a:lvl6pPr marL="2743200" marR="0" lvl="5" indent="-317500" algn="ctr" rtl="0">
              <a:lnSpc>
                <a:spcPct val="100000"/>
              </a:lnSpc>
              <a:spcBef>
                <a:spcPts val="0"/>
              </a:spcBef>
              <a:spcAft>
                <a:spcPts val="0"/>
              </a:spcAft>
              <a:buClr>
                <a:schemeClr val="dk1"/>
              </a:buClr>
              <a:buSzPts val="1400"/>
              <a:buFont typeface="Quicksand"/>
              <a:buNone/>
              <a:defRPr sz="1400" b="0" i="0" u="none" strike="noStrike" cap="none">
                <a:solidFill>
                  <a:schemeClr val="dk1"/>
                </a:solidFill>
                <a:latin typeface="Quicksand"/>
                <a:ea typeface="Quicksand"/>
                <a:cs typeface="Quicksand"/>
                <a:sym typeface="Quicksand"/>
              </a:defRPr>
            </a:lvl6pPr>
            <a:lvl7pPr marL="3200400" marR="0" lvl="6" indent="-317500" algn="ctr" rtl="0">
              <a:lnSpc>
                <a:spcPct val="100000"/>
              </a:lnSpc>
              <a:spcBef>
                <a:spcPts val="0"/>
              </a:spcBef>
              <a:spcAft>
                <a:spcPts val="0"/>
              </a:spcAft>
              <a:buClr>
                <a:schemeClr val="dk1"/>
              </a:buClr>
              <a:buSzPts val="1400"/>
              <a:buFont typeface="Quicksand"/>
              <a:buNone/>
              <a:defRPr sz="1400" b="0" i="0" u="none" strike="noStrike" cap="none">
                <a:solidFill>
                  <a:schemeClr val="dk1"/>
                </a:solidFill>
                <a:latin typeface="Quicksand"/>
                <a:ea typeface="Quicksand"/>
                <a:cs typeface="Quicksand"/>
                <a:sym typeface="Quicksand"/>
              </a:defRPr>
            </a:lvl7pPr>
            <a:lvl8pPr marL="3657600" marR="0" lvl="7" indent="-317500" algn="ctr" rtl="0">
              <a:lnSpc>
                <a:spcPct val="100000"/>
              </a:lnSpc>
              <a:spcBef>
                <a:spcPts val="0"/>
              </a:spcBef>
              <a:spcAft>
                <a:spcPts val="0"/>
              </a:spcAft>
              <a:buClr>
                <a:schemeClr val="dk1"/>
              </a:buClr>
              <a:buSzPts val="1400"/>
              <a:buFont typeface="Quicksand"/>
              <a:buNone/>
              <a:defRPr sz="1400" b="0" i="0" u="none" strike="noStrike" cap="none">
                <a:solidFill>
                  <a:schemeClr val="dk1"/>
                </a:solidFill>
                <a:latin typeface="Quicksand"/>
                <a:ea typeface="Quicksand"/>
                <a:cs typeface="Quicksand"/>
                <a:sym typeface="Quicksand"/>
              </a:defRPr>
            </a:lvl8pPr>
            <a:lvl9pPr marL="4114800" marR="0" lvl="8" indent="-317500" algn="ctr" rtl="0">
              <a:lnSpc>
                <a:spcPct val="100000"/>
              </a:lnSpc>
              <a:spcBef>
                <a:spcPts val="0"/>
              </a:spcBef>
              <a:spcAft>
                <a:spcPts val="0"/>
              </a:spcAft>
              <a:buClr>
                <a:schemeClr val="dk1"/>
              </a:buClr>
              <a:buSzPts val="1400"/>
              <a:buFont typeface="Quicksand"/>
              <a:buNone/>
              <a:defRPr sz="1400" b="0" i="0" u="none" strike="noStrike" cap="none">
                <a:solidFill>
                  <a:schemeClr val="dk1"/>
                </a:solidFill>
                <a:latin typeface="Quicksand"/>
                <a:ea typeface="Quicksand"/>
                <a:cs typeface="Quicksand"/>
                <a:sym typeface="Quicksand"/>
              </a:defRPr>
            </a:lvl9pPr>
          </a:lstStyle>
          <a:p>
            <a:pPr marL="0" indent="0"/>
            <a:r>
              <a:rPr lang="fr-CA" sz="1200" dirty="0"/>
              <a:t>Exclusion de </a:t>
            </a:r>
            <a:r>
              <a:rPr lang="fr-CA" u="sng" dirty="0"/>
              <a:t>2 articles</a:t>
            </a:r>
            <a:r>
              <a:rPr lang="fr-CA" dirty="0"/>
              <a:t> </a:t>
            </a:r>
            <a:r>
              <a:rPr lang="fr-CA" sz="1200" dirty="0"/>
              <a:t>qui sont des protocoles de recherche et </a:t>
            </a:r>
            <a:r>
              <a:rPr lang="fr-CA" u="sng" dirty="0"/>
              <a:t>1 article</a:t>
            </a:r>
            <a:r>
              <a:rPr lang="fr-CA" dirty="0"/>
              <a:t> </a:t>
            </a:r>
            <a:r>
              <a:rPr lang="fr-CA" sz="1200" dirty="0"/>
              <a:t>qui est une considération/réanalyse d’une ancienne publication</a:t>
            </a:r>
          </a:p>
        </p:txBody>
      </p:sp>
      <p:sp>
        <p:nvSpPr>
          <p:cNvPr id="40" name="Google Shape;922;p38">
            <a:extLst>
              <a:ext uri="{FF2B5EF4-FFF2-40B4-BE49-F238E27FC236}">
                <a16:creationId xmlns:a16="http://schemas.microsoft.com/office/drawing/2014/main" id="{4249648A-1776-C9BC-A3E9-1DD8B53742A7}"/>
              </a:ext>
            </a:extLst>
          </p:cNvPr>
          <p:cNvSpPr txBox="1">
            <a:spLocks/>
          </p:cNvSpPr>
          <p:nvPr/>
        </p:nvSpPr>
        <p:spPr>
          <a:xfrm>
            <a:off x="3994434" y="4026470"/>
            <a:ext cx="1155032" cy="339856"/>
          </a:xfrm>
          <a:prstGeom prst="rect">
            <a:avLst/>
          </a:prstGeom>
          <a:noFill/>
          <a:ln>
            <a:solidFill>
              <a:schemeClr val="accent1">
                <a:shade val="95000"/>
                <a:satMod val="105000"/>
              </a:schemeClr>
            </a:solid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1400"/>
              <a:buFont typeface="Quicksand"/>
              <a:buNone/>
              <a:defRPr sz="1400" b="0" i="0" u="none" strike="noStrike" cap="none">
                <a:solidFill>
                  <a:schemeClr val="dk1"/>
                </a:solidFill>
                <a:latin typeface="Quicksand"/>
                <a:ea typeface="Quicksand"/>
                <a:cs typeface="Quicksand"/>
                <a:sym typeface="Quicksand"/>
              </a:defRPr>
            </a:lvl1pPr>
            <a:lvl2pPr marL="914400" marR="0" lvl="1" indent="-317500" algn="ctr" rtl="0">
              <a:lnSpc>
                <a:spcPct val="100000"/>
              </a:lnSpc>
              <a:spcBef>
                <a:spcPts val="0"/>
              </a:spcBef>
              <a:spcAft>
                <a:spcPts val="0"/>
              </a:spcAft>
              <a:buClr>
                <a:schemeClr val="dk1"/>
              </a:buClr>
              <a:buSzPts val="1400"/>
              <a:buFont typeface="Quicksand"/>
              <a:buNone/>
              <a:defRPr sz="1400" b="0" i="0" u="none" strike="noStrike" cap="none">
                <a:solidFill>
                  <a:schemeClr val="dk1"/>
                </a:solidFill>
                <a:latin typeface="Quicksand"/>
                <a:ea typeface="Quicksand"/>
                <a:cs typeface="Quicksand"/>
                <a:sym typeface="Quicksand"/>
              </a:defRPr>
            </a:lvl2pPr>
            <a:lvl3pPr marL="1371600" marR="0" lvl="2" indent="-317500" algn="ctr" rtl="0">
              <a:lnSpc>
                <a:spcPct val="100000"/>
              </a:lnSpc>
              <a:spcBef>
                <a:spcPts val="0"/>
              </a:spcBef>
              <a:spcAft>
                <a:spcPts val="0"/>
              </a:spcAft>
              <a:buClr>
                <a:schemeClr val="dk1"/>
              </a:buClr>
              <a:buSzPts val="1400"/>
              <a:buFont typeface="Quicksand"/>
              <a:buNone/>
              <a:defRPr sz="1400" b="0" i="0" u="none" strike="noStrike" cap="none">
                <a:solidFill>
                  <a:schemeClr val="dk1"/>
                </a:solidFill>
                <a:latin typeface="Quicksand"/>
                <a:ea typeface="Quicksand"/>
                <a:cs typeface="Quicksand"/>
                <a:sym typeface="Quicksand"/>
              </a:defRPr>
            </a:lvl3pPr>
            <a:lvl4pPr marL="1828800" marR="0" lvl="3" indent="-317500" algn="ctr" rtl="0">
              <a:lnSpc>
                <a:spcPct val="100000"/>
              </a:lnSpc>
              <a:spcBef>
                <a:spcPts val="0"/>
              </a:spcBef>
              <a:spcAft>
                <a:spcPts val="0"/>
              </a:spcAft>
              <a:buClr>
                <a:schemeClr val="dk1"/>
              </a:buClr>
              <a:buSzPts val="1400"/>
              <a:buFont typeface="Quicksand"/>
              <a:buNone/>
              <a:defRPr sz="1400" b="0" i="0" u="none" strike="noStrike" cap="none">
                <a:solidFill>
                  <a:schemeClr val="dk1"/>
                </a:solidFill>
                <a:latin typeface="Quicksand"/>
                <a:ea typeface="Quicksand"/>
                <a:cs typeface="Quicksand"/>
                <a:sym typeface="Quicksand"/>
              </a:defRPr>
            </a:lvl4pPr>
            <a:lvl5pPr marL="2286000" marR="0" lvl="4" indent="-317500" algn="ctr" rtl="0">
              <a:lnSpc>
                <a:spcPct val="100000"/>
              </a:lnSpc>
              <a:spcBef>
                <a:spcPts val="0"/>
              </a:spcBef>
              <a:spcAft>
                <a:spcPts val="0"/>
              </a:spcAft>
              <a:buClr>
                <a:schemeClr val="dk1"/>
              </a:buClr>
              <a:buSzPts val="1400"/>
              <a:buFont typeface="Quicksand"/>
              <a:buNone/>
              <a:defRPr sz="1400" b="0" i="0" u="none" strike="noStrike" cap="none">
                <a:solidFill>
                  <a:schemeClr val="dk1"/>
                </a:solidFill>
                <a:latin typeface="Quicksand"/>
                <a:ea typeface="Quicksand"/>
                <a:cs typeface="Quicksand"/>
                <a:sym typeface="Quicksand"/>
              </a:defRPr>
            </a:lvl5pPr>
            <a:lvl6pPr marL="2743200" marR="0" lvl="5" indent="-317500" algn="ctr" rtl="0">
              <a:lnSpc>
                <a:spcPct val="100000"/>
              </a:lnSpc>
              <a:spcBef>
                <a:spcPts val="0"/>
              </a:spcBef>
              <a:spcAft>
                <a:spcPts val="0"/>
              </a:spcAft>
              <a:buClr>
                <a:schemeClr val="dk1"/>
              </a:buClr>
              <a:buSzPts val="1400"/>
              <a:buFont typeface="Quicksand"/>
              <a:buNone/>
              <a:defRPr sz="1400" b="0" i="0" u="none" strike="noStrike" cap="none">
                <a:solidFill>
                  <a:schemeClr val="dk1"/>
                </a:solidFill>
                <a:latin typeface="Quicksand"/>
                <a:ea typeface="Quicksand"/>
                <a:cs typeface="Quicksand"/>
                <a:sym typeface="Quicksand"/>
              </a:defRPr>
            </a:lvl6pPr>
            <a:lvl7pPr marL="3200400" marR="0" lvl="6" indent="-317500" algn="ctr" rtl="0">
              <a:lnSpc>
                <a:spcPct val="100000"/>
              </a:lnSpc>
              <a:spcBef>
                <a:spcPts val="0"/>
              </a:spcBef>
              <a:spcAft>
                <a:spcPts val="0"/>
              </a:spcAft>
              <a:buClr>
                <a:schemeClr val="dk1"/>
              </a:buClr>
              <a:buSzPts val="1400"/>
              <a:buFont typeface="Quicksand"/>
              <a:buNone/>
              <a:defRPr sz="1400" b="0" i="0" u="none" strike="noStrike" cap="none">
                <a:solidFill>
                  <a:schemeClr val="dk1"/>
                </a:solidFill>
                <a:latin typeface="Quicksand"/>
                <a:ea typeface="Quicksand"/>
                <a:cs typeface="Quicksand"/>
                <a:sym typeface="Quicksand"/>
              </a:defRPr>
            </a:lvl7pPr>
            <a:lvl8pPr marL="3657600" marR="0" lvl="7" indent="-317500" algn="ctr" rtl="0">
              <a:lnSpc>
                <a:spcPct val="100000"/>
              </a:lnSpc>
              <a:spcBef>
                <a:spcPts val="0"/>
              </a:spcBef>
              <a:spcAft>
                <a:spcPts val="0"/>
              </a:spcAft>
              <a:buClr>
                <a:schemeClr val="dk1"/>
              </a:buClr>
              <a:buSzPts val="1400"/>
              <a:buFont typeface="Quicksand"/>
              <a:buNone/>
              <a:defRPr sz="1400" b="0" i="0" u="none" strike="noStrike" cap="none">
                <a:solidFill>
                  <a:schemeClr val="dk1"/>
                </a:solidFill>
                <a:latin typeface="Quicksand"/>
                <a:ea typeface="Quicksand"/>
                <a:cs typeface="Quicksand"/>
                <a:sym typeface="Quicksand"/>
              </a:defRPr>
            </a:lvl8pPr>
            <a:lvl9pPr marL="4114800" marR="0" lvl="8" indent="-317500" algn="ctr" rtl="0">
              <a:lnSpc>
                <a:spcPct val="100000"/>
              </a:lnSpc>
              <a:spcBef>
                <a:spcPts val="0"/>
              </a:spcBef>
              <a:spcAft>
                <a:spcPts val="0"/>
              </a:spcAft>
              <a:buClr>
                <a:schemeClr val="dk1"/>
              </a:buClr>
              <a:buSzPts val="1400"/>
              <a:buFont typeface="Quicksand"/>
              <a:buNone/>
              <a:defRPr sz="1400" b="0" i="0" u="none" strike="noStrike" cap="none">
                <a:solidFill>
                  <a:schemeClr val="dk1"/>
                </a:solidFill>
                <a:latin typeface="Quicksand"/>
                <a:ea typeface="Quicksand"/>
                <a:cs typeface="Quicksand"/>
                <a:sym typeface="Quicksand"/>
              </a:defRPr>
            </a:lvl9pPr>
          </a:lstStyle>
          <a:p>
            <a:pPr marL="0" indent="0"/>
            <a:r>
              <a:rPr lang="fr-CA" dirty="0"/>
              <a:t>4 articles</a:t>
            </a:r>
          </a:p>
        </p:txBody>
      </p:sp>
      <p:cxnSp>
        <p:nvCxnSpPr>
          <p:cNvPr id="44" name="Straight Arrow Connector 43">
            <a:extLst>
              <a:ext uri="{FF2B5EF4-FFF2-40B4-BE49-F238E27FC236}">
                <a16:creationId xmlns:a16="http://schemas.microsoft.com/office/drawing/2014/main" id="{BF538347-27FE-E015-0313-4B05F95273B5}"/>
              </a:ext>
            </a:extLst>
          </p:cNvPr>
          <p:cNvCxnSpPr>
            <a:cxnSpLocks/>
            <a:stCxn id="26" idx="2"/>
            <a:endCxn id="40" idx="0"/>
          </p:cNvCxnSpPr>
          <p:nvPr/>
        </p:nvCxnSpPr>
        <p:spPr>
          <a:xfrm>
            <a:off x="4571950" y="3454364"/>
            <a:ext cx="0" cy="5721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7E6CB78-3721-CECC-5FF3-DDD10B14EA31}"/>
              </a:ext>
            </a:extLst>
          </p:cNvPr>
          <p:cNvCxnSpPr>
            <a:cxnSpLocks/>
          </p:cNvCxnSpPr>
          <p:nvPr/>
        </p:nvCxnSpPr>
        <p:spPr>
          <a:xfrm flipH="1">
            <a:off x="3825992" y="3704757"/>
            <a:ext cx="74595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5" name="Google Shape;922;p38">
            <a:extLst>
              <a:ext uri="{FF2B5EF4-FFF2-40B4-BE49-F238E27FC236}">
                <a16:creationId xmlns:a16="http://schemas.microsoft.com/office/drawing/2014/main" id="{E3E0AB82-50A5-B4DE-AA52-C46566EE9AEB}"/>
              </a:ext>
            </a:extLst>
          </p:cNvPr>
          <p:cNvSpPr txBox="1">
            <a:spLocks/>
          </p:cNvSpPr>
          <p:nvPr/>
        </p:nvSpPr>
        <p:spPr>
          <a:xfrm>
            <a:off x="3994434" y="4803644"/>
            <a:ext cx="1155032" cy="339856"/>
          </a:xfrm>
          <a:prstGeom prst="rect">
            <a:avLst/>
          </a:prstGeom>
          <a:noFill/>
          <a:ln>
            <a:solidFill>
              <a:schemeClr val="accent1">
                <a:shade val="95000"/>
                <a:satMod val="105000"/>
              </a:schemeClr>
            </a:solid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1400"/>
              <a:buFont typeface="Quicksand"/>
              <a:buNone/>
              <a:defRPr sz="1400" b="0" i="0" u="none" strike="noStrike" cap="none">
                <a:solidFill>
                  <a:schemeClr val="dk1"/>
                </a:solidFill>
                <a:latin typeface="Quicksand"/>
                <a:ea typeface="Quicksand"/>
                <a:cs typeface="Quicksand"/>
                <a:sym typeface="Quicksand"/>
              </a:defRPr>
            </a:lvl1pPr>
            <a:lvl2pPr marL="914400" marR="0" lvl="1" indent="-317500" algn="ctr" rtl="0">
              <a:lnSpc>
                <a:spcPct val="100000"/>
              </a:lnSpc>
              <a:spcBef>
                <a:spcPts val="0"/>
              </a:spcBef>
              <a:spcAft>
                <a:spcPts val="0"/>
              </a:spcAft>
              <a:buClr>
                <a:schemeClr val="dk1"/>
              </a:buClr>
              <a:buSzPts val="1400"/>
              <a:buFont typeface="Quicksand"/>
              <a:buNone/>
              <a:defRPr sz="1400" b="0" i="0" u="none" strike="noStrike" cap="none">
                <a:solidFill>
                  <a:schemeClr val="dk1"/>
                </a:solidFill>
                <a:latin typeface="Quicksand"/>
                <a:ea typeface="Quicksand"/>
                <a:cs typeface="Quicksand"/>
                <a:sym typeface="Quicksand"/>
              </a:defRPr>
            </a:lvl2pPr>
            <a:lvl3pPr marL="1371600" marR="0" lvl="2" indent="-317500" algn="ctr" rtl="0">
              <a:lnSpc>
                <a:spcPct val="100000"/>
              </a:lnSpc>
              <a:spcBef>
                <a:spcPts val="0"/>
              </a:spcBef>
              <a:spcAft>
                <a:spcPts val="0"/>
              </a:spcAft>
              <a:buClr>
                <a:schemeClr val="dk1"/>
              </a:buClr>
              <a:buSzPts val="1400"/>
              <a:buFont typeface="Quicksand"/>
              <a:buNone/>
              <a:defRPr sz="1400" b="0" i="0" u="none" strike="noStrike" cap="none">
                <a:solidFill>
                  <a:schemeClr val="dk1"/>
                </a:solidFill>
                <a:latin typeface="Quicksand"/>
                <a:ea typeface="Quicksand"/>
                <a:cs typeface="Quicksand"/>
                <a:sym typeface="Quicksand"/>
              </a:defRPr>
            </a:lvl3pPr>
            <a:lvl4pPr marL="1828800" marR="0" lvl="3" indent="-317500" algn="ctr" rtl="0">
              <a:lnSpc>
                <a:spcPct val="100000"/>
              </a:lnSpc>
              <a:spcBef>
                <a:spcPts val="0"/>
              </a:spcBef>
              <a:spcAft>
                <a:spcPts val="0"/>
              </a:spcAft>
              <a:buClr>
                <a:schemeClr val="dk1"/>
              </a:buClr>
              <a:buSzPts val="1400"/>
              <a:buFont typeface="Quicksand"/>
              <a:buNone/>
              <a:defRPr sz="1400" b="0" i="0" u="none" strike="noStrike" cap="none">
                <a:solidFill>
                  <a:schemeClr val="dk1"/>
                </a:solidFill>
                <a:latin typeface="Quicksand"/>
                <a:ea typeface="Quicksand"/>
                <a:cs typeface="Quicksand"/>
                <a:sym typeface="Quicksand"/>
              </a:defRPr>
            </a:lvl4pPr>
            <a:lvl5pPr marL="2286000" marR="0" lvl="4" indent="-317500" algn="ctr" rtl="0">
              <a:lnSpc>
                <a:spcPct val="100000"/>
              </a:lnSpc>
              <a:spcBef>
                <a:spcPts val="0"/>
              </a:spcBef>
              <a:spcAft>
                <a:spcPts val="0"/>
              </a:spcAft>
              <a:buClr>
                <a:schemeClr val="dk1"/>
              </a:buClr>
              <a:buSzPts val="1400"/>
              <a:buFont typeface="Quicksand"/>
              <a:buNone/>
              <a:defRPr sz="1400" b="0" i="0" u="none" strike="noStrike" cap="none">
                <a:solidFill>
                  <a:schemeClr val="dk1"/>
                </a:solidFill>
                <a:latin typeface="Quicksand"/>
                <a:ea typeface="Quicksand"/>
                <a:cs typeface="Quicksand"/>
                <a:sym typeface="Quicksand"/>
              </a:defRPr>
            </a:lvl5pPr>
            <a:lvl6pPr marL="2743200" marR="0" lvl="5" indent="-317500" algn="ctr" rtl="0">
              <a:lnSpc>
                <a:spcPct val="100000"/>
              </a:lnSpc>
              <a:spcBef>
                <a:spcPts val="0"/>
              </a:spcBef>
              <a:spcAft>
                <a:spcPts val="0"/>
              </a:spcAft>
              <a:buClr>
                <a:schemeClr val="dk1"/>
              </a:buClr>
              <a:buSzPts val="1400"/>
              <a:buFont typeface="Quicksand"/>
              <a:buNone/>
              <a:defRPr sz="1400" b="0" i="0" u="none" strike="noStrike" cap="none">
                <a:solidFill>
                  <a:schemeClr val="dk1"/>
                </a:solidFill>
                <a:latin typeface="Quicksand"/>
                <a:ea typeface="Quicksand"/>
                <a:cs typeface="Quicksand"/>
                <a:sym typeface="Quicksand"/>
              </a:defRPr>
            </a:lvl6pPr>
            <a:lvl7pPr marL="3200400" marR="0" lvl="6" indent="-317500" algn="ctr" rtl="0">
              <a:lnSpc>
                <a:spcPct val="100000"/>
              </a:lnSpc>
              <a:spcBef>
                <a:spcPts val="0"/>
              </a:spcBef>
              <a:spcAft>
                <a:spcPts val="0"/>
              </a:spcAft>
              <a:buClr>
                <a:schemeClr val="dk1"/>
              </a:buClr>
              <a:buSzPts val="1400"/>
              <a:buFont typeface="Quicksand"/>
              <a:buNone/>
              <a:defRPr sz="1400" b="0" i="0" u="none" strike="noStrike" cap="none">
                <a:solidFill>
                  <a:schemeClr val="dk1"/>
                </a:solidFill>
                <a:latin typeface="Quicksand"/>
                <a:ea typeface="Quicksand"/>
                <a:cs typeface="Quicksand"/>
                <a:sym typeface="Quicksand"/>
              </a:defRPr>
            </a:lvl7pPr>
            <a:lvl8pPr marL="3657600" marR="0" lvl="7" indent="-317500" algn="ctr" rtl="0">
              <a:lnSpc>
                <a:spcPct val="100000"/>
              </a:lnSpc>
              <a:spcBef>
                <a:spcPts val="0"/>
              </a:spcBef>
              <a:spcAft>
                <a:spcPts val="0"/>
              </a:spcAft>
              <a:buClr>
                <a:schemeClr val="dk1"/>
              </a:buClr>
              <a:buSzPts val="1400"/>
              <a:buFont typeface="Quicksand"/>
              <a:buNone/>
              <a:defRPr sz="1400" b="0" i="0" u="none" strike="noStrike" cap="none">
                <a:solidFill>
                  <a:schemeClr val="dk1"/>
                </a:solidFill>
                <a:latin typeface="Quicksand"/>
                <a:ea typeface="Quicksand"/>
                <a:cs typeface="Quicksand"/>
                <a:sym typeface="Quicksand"/>
              </a:defRPr>
            </a:lvl8pPr>
            <a:lvl9pPr marL="4114800" marR="0" lvl="8" indent="-317500" algn="ctr" rtl="0">
              <a:lnSpc>
                <a:spcPct val="100000"/>
              </a:lnSpc>
              <a:spcBef>
                <a:spcPts val="0"/>
              </a:spcBef>
              <a:spcAft>
                <a:spcPts val="0"/>
              </a:spcAft>
              <a:buClr>
                <a:schemeClr val="dk1"/>
              </a:buClr>
              <a:buSzPts val="1400"/>
              <a:buFont typeface="Quicksand"/>
              <a:buNone/>
              <a:defRPr sz="1400" b="0" i="0" u="none" strike="noStrike" cap="none">
                <a:solidFill>
                  <a:schemeClr val="dk1"/>
                </a:solidFill>
                <a:latin typeface="Quicksand"/>
                <a:ea typeface="Quicksand"/>
                <a:cs typeface="Quicksand"/>
                <a:sym typeface="Quicksand"/>
              </a:defRPr>
            </a:lvl9pPr>
          </a:lstStyle>
          <a:p>
            <a:pPr marL="0" indent="0"/>
            <a:r>
              <a:rPr lang="fr-CA" b="1" dirty="0"/>
              <a:t>5 articles</a:t>
            </a:r>
          </a:p>
        </p:txBody>
      </p:sp>
      <p:cxnSp>
        <p:nvCxnSpPr>
          <p:cNvPr id="57" name="Straight Arrow Connector 56">
            <a:extLst>
              <a:ext uri="{FF2B5EF4-FFF2-40B4-BE49-F238E27FC236}">
                <a16:creationId xmlns:a16="http://schemas.microsoft.com/office/drawing/2014/main" id="{3B2640E6-7B24-A4AD-C7FA-D745DF093876}"/>
              </a:ext>
            </a:extLst>
          </p:cNvPr>
          <p:cNvCxnSpPr>
            <a:cxnSpLocks/>
            <a:stCxn id="40" idx="2"/>
            <a:endCxn id="55" idx="0"/>
          </p:cNvCxnSpPr>
          <p:nvPr/>
        </p:nvCxnSpPr>
        <p:spPr>
          <a:xfrm>
            <a:off x="4571950" y="4366326"/>
            <a:ext cx="0" cy="4373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00" name="Google Shape;921;p38">
            <a:extLst>
              <a:ext uri="{FF2B5EF4-FFF2-40B4-BE49-F238E27FC236}">
                <a16:creationId xmlns:a16="http://schemas.microsoft.com/office/drawing/2014/main" id="{A39D997D-C43C-B937-7692-908F7A465821}"/>
              </a:ext>
            </a:extLst>
          </p:cNvPr>
          <p:cNvSpPr txBox="1">
            <a:spLocks/>
          </p:cNvSpPr>
          <p:nvPr/>
        </p:nvSpPr>
        <p:spPr>
          <a:xfrm>
            <a:off x="5646817" y="4192909"/>
            <a:ext cx="3497183" cy="752276"/>
          </a:xfrm>
          <a:prstGeom prst="rect">
            <a:avLst/>
          </a:prstGeom>
          <a:noFill/>
          <a:ln>
            <a:solidFill>
              <a:schemeClr val="accent1">
                <a:shade val="95000"/>
                <a:satMod val="105000"/>
              </a:schemeClr>
            </a:solid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1400"/>
              <a:buFont typeface="Quicksand"/>
              <a:buNone/>
              <a:defRPr sz="1400" b="0" i="0" u="none" strike="noStrike" cap="none">
                <a:solidFill>
                  <a:schemeClr val="dk1"/>
                </a:solidFill>
                <a:latin typeface="Quicksand"/>
                <a:ea typeface="Quicksand"/>
                <a:cs typeface="Quicksand"/>
                <a:sym typeface="Quicksand"/>
              </a:defRPr>
            </a:lvl1pPr>
            <a:lvl2pPr marL="914400" marR="0" lvl="1" indent="-317500" algn="ctr" rtl="0">
              <a:lnSpc>
                <a:spcPct val="100000"/>
              </a:lnSpc>
              <a:spcBef>
                <a:spcPts val="0"/>
              </a:spcBef>
              <a:spcAft>
                <a:spcPts val="0"/>
              </a:spcAft>
              <a:buClr>
                <a:schemeClr val="dk1"/>
              </a:buClr>
              <a:buSzPts val="1400"/>
              <a:buFont typeface="Quicksand"/>
              <a:buNone/>
              <a:defRPr sz="1400" b="0" i="0" u="none" strike="noStrike" cap="none">
                <a:solidFill>
                  <a:schemeClr val="dk1"/>
                </a:solidFill>
                <a:latin typeface="Quicksand"/>
                <a:ea typeface="Quicksand"/>
                <a:cs typeface="Quicksand"/>
                <a:sym typeface="Quicksand"/>
              </a:defRPr>
            </a:lvl2pPr>
            <a:lvl3pPr marL="1371600" marR="0" lvl="2" indent="-317500" algn="ctr" rtl="0">
              <a:lnSpc>
                <a:spcPct val="100000"/>
              </a:lnSpc>
              <a:spcBef>
                <a:spcPts val="0"/>
              </a:spcBef>
              <a:spcAft>
                <a:spcPts val="0"/>
              </a:spcAft>
              <a:buClr>
                <a:schemeClr val="dk1"/>
              </a:buClr>
              <a:buSzPts val="1400"/>
              <a:buFont typeface="Quicksand"/>
              <a:buNone/>
              <a:defRPr sz="1400" b="0" i="0" u="none" strike="noStrike" cap="none">
                <a:solidFill>
                  <a:schemeClr val="dk1"/>
                </a:solidFill>
                <a:latin typeface="Quicksand"/>
                <a:ea typeface="Quicksand"/>
                <a:cs typeface="Quicksand"/>
                <a:sym typeface="Quicksand"/>
              </a:defRPr>
            </a:lvl3pPr>
            <a:lvl4pPr marL="1828800" marR="0" lvl="3" indent="-317500" algn="ctr" rtl="0">
              <a:lnSpc>
                <a:spcPct val="100000"/>
              </a:lnSpc>
              <a:spcBef>
                <a:spcPts val="0"/>
              </a:spcBef>
              <a:spcAft>
                <a:spcPts val="0"/>
              </a:spcAft>
              <a:buClr>
                <a:schemeClr val="dk1"/>
              </a:buClr>
              <a:buSzPts val="1400"/>
              <a:buFont typeface="Quicksand"/>
              <a:buNone/>
              <a:defRPr sz="1400" b="0" i="0" u="none" strike="noStrike" cap="none">
                <a:solidFill>
                  <a:schemeClr val="dk1"/>
                </a:solidFill>
                <a:latin typeface="Quicksand"/>
                <a:ea typeface="Quicksand"/>
                <a:cs typeface="Quicksand"/>
                <a:sym typeface="Quicksand"/>
              </a:defRPr>
            </a:lvl4pPr>
            <a:lvl5pPr marL="2286000" marR="0" lvl="4" indent="-317500" algn="ctr" rtl="0">
              <a:lnSpc>
                <a:spcPct val="100000"/>
              </a:lnSpc>
              <a:spcBef>
                <a:spcPts val="0"/>
              </a:spcBef>
              <a:spcAft>
                <a:spcPts val="0"/>
              </a:spcAft>
              <a:buClr>
                <a:schemeClr val="dk1"/>
              </a:buClr>
              <a:buSzPts val="1400"/>
              <a:buFont typeface="Quicksand"/>
              <a:buNone/>
              <a:defRPr sz="1400" b="0" i="0" u="none" strike="noStrike" cap="none">
                <a:solidFill>
                  <a:schemeClr val="dk1"/>
                </a:solidFill>
                <a:latin typeface="Quicksand"/>
                <a:ea typeface="Quicksand"/>
                <a:cs typeface="Quicksand"/>
                <a:sym typeface="Quicksand"/>
              </a:defRPr>
            </a:lvl5pPr>
            <a:lvl6pPr marL="2743200" marR="0" lvl="5" indent="-317500" algn="ctr" rtl="0">
              <a:lnSpc>
                <a:spcPct val="100000"/>
              </a:lnSpc>
              <a:spcBef>
                <a:spcPts val="0"/>
              </a:spcBef>
              <a:spcAft>
                <a:spcPts val="0"/>
              </a:spcAft>
              <a:buClr>
                <a:schemeClr val="dk1"/>
              </a:buClr>
              <a:buSzPts val="1400"/>
              <a:buFont typeface="Quicksand"/>
              <a:buNone/>
              <a:defRPr sz="1400" b="0" i="0" u="none" strike="noStrike" cap="none">
                <a:solidFill>
                  <a:schemeClr val="dk1"/>
                </a:solidFill>
                <a:latin typeface="Quicksand"/>
                <a:ea typeface="Quicksand"/>
                <a:cs typeface="Quicksand"/>
                <a:sym typeface="Quicksand"/>
              </a:defRPr>
            </a:lvl6pPr>
            <a:lvl7pPr marL="3200400" marR="0" lvl="6" indent="-317500" algn="ctr" rtl="0">
              <a:lnSpc>
                <a:spcPct val="100000"/>
              </a:lnSpc>
              <a:spcBef>
                <a:spcPts val="0"/>
              </a:spcBef>
              <a:spcAft>
                <a:spcPts val="0"/>
              </a:spcAft>
              <a:buClr>
                <a:schemeClr val="dk1"/>
              </a:buClr>
              <a:buSzPts val="1400"/>
              <a:buFont typeface="Quicksand"/>
              <a:buNone/>
              <a:defRPr sz="1400" b="0" i="0" u="none" strike="noStrike" cap="none">
                <a:solidFill>
                  <a:schemeClr val="dk1"/>
                </a:solidFill>
                <a:latin typeface="Quicksand"/>
                <a:ea typeface="Quicksand"/>
                <a:cs typeface="Quicksand"/>
                <a:sym typeface="Quicksand"/>
              </a:defRPr>
            </a:lvl7pPr>
            <a:lvl8pPr marL="3657600" marR="0" lvl="7" indent="-317500" algn="ctr" rtl="0">
              <a:lnSpc>
                <a:spcPct val="100000"/>
              </a:lnSpc>
              <a:spcBef>
                <a:spcPts val="0"/>
              </a:spcBef>
              <a:spcAft>
                <a:spcPts val="0"/>
              </a:spcAft>
              <a:buClr>
                <a:schemeClr val="dk1"/>
              </a:buClr>
              <a:buSzPts val="1400"/>
              <a:buFont typeface="Quicksand"/>
              <a:buNone/>
              <a:defRPr sz="1400" b="0" i="0" u="none" strike="noStrike" cap="none">
                <a:solidFill>
                  <a:schemeClr val="dk1"/>
                </a:solidFill>
                <a:latin typeface="Quicksand"/>
                <a:ea typeface="Quicksand"/>
                <a:cs typeface="Quicksand"/>
                <a:sym typeface="Quicksand"/>
              </a:defRPr>
            </a:lvl8pPr>
            <a:lvl9pPr marL="4114800" marR="0" lvl="8" indent="-317500" algn="ctr" rtl="0">
              <a:lnSpc>
                <a:spcPct val="100000"/>
              </a:lnSpc>
              <a:spcBef>
                <a:spcPts val="0"/>
              </a:spcBef>
              <a:spcAft>
                <a:spcPts val="0"/>
              </a:spcAft>
              <a:buClr>
                <a:schemeClr val="dk1"/>
              </a:buClr>
              <a:buSzPts val="1400"/>
              <a:buFont typeface="Quicksand"/>
              <a:buNone/>
              <a:defRPr sz="1400" b="0" i="0" u="none" strike="noStrike" cap="none">
                <a:solidFill>
                  <a:schemeClr val="dk1"/>
                </a:solidFill>
                <a:latin typeface="Quicksand"/>
                <a:ea typeface="Quicksand"/>
                <a:cs typeface="Quicksand"/>
                <a:sym typeface="Quicksand"/>
              </a:defRPr>
            </a:lvl9pPr>
          </a:lstStyle>
          <a:p>
            <a:pPr marL="0" indent="0"/>
            <a:r>
              <a:rPr lang="fr-CA" sz="1200" dirty="0"/>
              <a:t>**</a:t>
            </a:r>
            <a:r>
              <a:rPr lang="fr-CA" sz="1200" u="sng" dirty="0"/>
              <a:t>1</a:t>
            </a:r>
            <a:r>
              <a:rPr lang="fr-CA" u="sng" dirty="0"/>
              <a:t> articles</a:t>
            </a:r>
            <a:r>
              <a:rPr lang="fr-CA" dirty="0"/>
              <a:t> </a:t>
            </a:r>
            <a:r>
              <a:rPr lang="fr-CA" sz="1200" dirty="0"/>
              <a:t>pertinent publié avant 2019 qui a été exclu de la méta-analyse/revue systématique de </a:t>
            </a:r>
            <a:r>
              <a:rPr lang="fr-CA" sz="1200" b="1" dirty="0"/>
              <a:t>Xie, Z.</a:t>
            </a:r>
          </a:p>
        </p:txBody>
      </p:sp>
      <p:cxnSp>
        <p:nvCxnSpPr>
          <p:cNvPr id="902" name="Straight Arrow Connector 901">
            <a:extLst>
              <a:ext uri="{FF2B5EF4-FFF2-40B4-BE49-F238E27FC236}">
                <a16:creationId xmlns:a16="http://schemas.microsoft.com/office/drawing/2014/main" id="{D0670726-08C0-F1BE-A3E5-A27A97269A74}"/>
              </a:ext>
            </a:extLst>
          </p:cNvPr>
          <p:cNvCxnSpPr>
            <a:cxnSpLocks/>
            <a:stCxn id="900" idx="1"/>
          </p:cNvCxnSpPr>
          <p:nvPr/>
        </p:nvCxnSpPr>
        <p:spPr>
          <a:xfrm flipH="1">
            <a:off x="4571950" y="4569047"/>
            <a:ext cx="1074867" cy="8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05" name="Straight Arrow Connector 904">
            <a:extLst>
              <a:ext uri="{FF2B5EF4-FFF2-40B4-BE49-F238E27FC236}">
                <a16:creationId xmlns:a16="http://schemas.microsoft.com/office/drawing/2014/main" id="{26010B54-3DF6-60FA-551B-4338A1F725CA}"/>
              </a:ext>
            </a:extLst>
          </p:cNvPr>
          <p:cNvCxnSpPr>
            <a:cxnSpLocks/>
          </p:cNvCxnSpPr>
          <p:nvPr/>
        </p:nvCxnSpPr>
        <p:spPr>
          <a:xfrm>
            <a:off x="7339265" y="3266434"/>
            <a:ext cx="0" cy="84447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ADCE4C5-B266-3A4A-0E97-42CA0E2F1E0E}"/>
              </a:ext>
            </a:extLst>
          </p:cNvPr>
          <p:cNvSpPr>
            <a:spLocks noGrp="1"/>
          </p:cNvSpPr>
          <p:nvPr>
            <p:ph type="subTitle" idx="2"/>
          </p:nvPr>
        </p:nvSpPr>
        <p:spPr>
          <a:xfrm>
            <a:off x="908384" y="775074"/>
            <a:ext cx="7327231" cy="2696297"/>
          </a:xfrm>
        </p:spPr>
        <p:txBody>
          <a:bodyPr/>
          <a:lstStyle/>
          <a:p>
            <a:r>
              <a:rPr lang="fr-CA" sz="2400" dirty="0"/>
              <a:t>**</a:t>
            </a:r>
            <a:r>
              <a:rPr lang="fr-CA" sz="2400" b="1" dirty="0"/>
              <a:t>Wu, X., </a:t>
            </a:r>
            <a:r>
              <a:rPr lang="fr-CA" sz="2400" dirty="0"/>
              <a:t>un ECR publié en 2017, </a:t>
            </a:r>
          </a:p>
          <a:p>
            <a:r>
              <a:rPr lang="fr-CA" sz="2400" dirty="0"/>
              <a:t>semble avoir été exclu de la méta-analyse/revue systématique de </a:t>
            </a:r>
            <a:r>
              <a:rPr lang="fr-CA" sz="2400" b="1" dirty="0"/>
              <a:t>Xie, Z. </a:t>
            </a:r>
            <a:r>
              <a:rPr lang="fr-CA" sz="2400" dirty="0"/>
              <a:t>en raison de</a:t>
            </a:r>
            <a:r>
              <a:rPr lang="fr-CA" sz="2400" b="1" dirty="0"/>
              <a:t> l’exposition</a:t>
            </a:r>
            <a:r>
              <a:rPr lang="fr-CA" sz="2400" dirty="0"/>
              <a:t> :</a:t>
            </a:r>
          </a:p>
          <a:p>
            <a:r>
              <a:rPr lang="fr-CA" sz="1900" dirty="0"/>
              <a:t>acupuncture + clomiphène vs </a:t>
            </a:r>
          </a:p>
          <a:p>
            <a:r>
              <a:rPr lang="fr-CA" sz="1900" dirty="0"/>
              <a:t>acupuncture placebo + clomiphène vs </a:t>
            </a:r>
          </a:p>
          <a:p>
            <a:r>
              <a:rPr lang="fr-CA" sz="1900" dirty="0"/>
              <a:t>acupuncture + clomiphène placebo vs </a:t>
            </a:r>
          </a:p>
          <a:p>
            <a:r>
              <a:rPr lang="fr-CA" sz="1900" dirty="0"/>
              <a:t>acupuncture placebo + clomiphène placebo</a:t>
            </a:r>
          </a:p>
        </p:txBody>
      </p:sp>
      <p:sp>
        <p:nvSpPr>
          <p:cNvPr id="9" name="Subtitle 2">
            <a:extLst>
              <a:ext uri="{FF2B5EF4-FFF2-40B4-BE49-F238E27FC236}">
                <a16:creationId xmlns:a16="http://schemas.microsoft.com/office/drawing/2014/main" id="{620EBC2A-0463-4C4B-F475-E1EEE09B9FDA}"/>
              </a:ext>
            </a:extLst>
          </p:cNvPr>
          <p:cNvSpPr txBox="1">
            <a:spLocks/>
          </p:cNvSpPr>
          <p:nvPr/>
        </p:nvSpPr>
        <p:spPr>
          <a:xfrm>
            <a:off x="3803985" y="4085946"/>
            <a:ext cx="4979068" cy="481263"/>
          </a:xfrm>
          <a:prstGeom prst="rect">
            <a:avLst/>
          </a:prstGeom>
          <a:noFill/>
          <a:ln>
            <a:solidFill>
              <a:schemeClr val="accent1"/>
            </a:solid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1400"/>
              <a:buFont typeface="Quicksand"/>
              <a:buNone/>
              <a:defRPr sz="1400" b="0" i="0" u="none" strike="noStrike" cap="none">
                <a:solidFill>
                  <a:schemeClr val="dk1"/>
                </a:solidFill>
                <a:latin typeface="Quicksand"/>
                <a:ea typeface="Quicksand"/>
                <a:cs typeface="Quicksand"/>
                <a:sym typeface="Quicksand"/>
              </a:defRPr>
            </a:lvl1pPr>
            <a:lvl2pPr marL="914400" marR="0" lvl="1" indent="-317500" algn="ctr" rtl="0">
              <a:lnSpc>
                <a:spcPct val="100000"/>
              </a:lnSpc>
              <a:spcBef>
                <a:spcPts val="0"/>
              </a:spcBef>
              <a:spcAft>
                <a:spcPts val="0"/>
              </a:spcAft>
              <a:buClr>
                <a:schemeClr val="dk1"/>
              </a:buClr>
              <a:buSzPts val="1400"/>
              <a:buFont typeface="Quicksand"/>
              <a:buNone/>
              <a:defRPr sz="1400" b="0" i="0" u="none" strike="noStrike" cap="none">
                <a:solidFill>
                  <a:schemeClr val="dk1"/>
                </a:solidFill>
                <a:latin typeface="Quicksand"/>
                <a:ea typeface="Quicksand"/>
                <a:cs typeface="Quicksand"/>
                <a:sym typeface="Quicksand"/>
              </a:defRPr>
            </a:lvl2pPr>
            <a:lvl3pPr marL="1371600" marR="0" lvl="2" indent="-317500" algn="ctr" rtl="0">
              <a:lnSpc>
                <a:spcPct val="100000"/>
              </a:lnSpc>
              <a:spcBef>
                <a:spcPts val="0"/>
              </a:spcBef>
              <a:spcAft>
                <a:spcPts val="0"/>
              </a:spcAft>
              <a:buClr>
                <a:schemeClr val="dk1"/>
              </a:buClr>
              <a:buSzPts val="1400"/>
              <a:buFont typeface="Quicksand"/>
              <a:buNone/>
              <a:defRPr sz="1400" b="0" i="0" u="none" strike="noStrike" cap="none">
                <a:solidFill>
                  <a:schemeClr val="dk1"/>
                </a:solidFill>
                <a:latin typeface="Quicksand"/>
                <a:ea typeface="Quicksand"/>
                <a:cs typeface="Quicksand"/>
                <a:sym typeface="Quicksand"/>
              </a:defRPr>
            </a:lvl3pPr>
            <a:lvl4pPr marL="1828800" marR="0" lvl="3" indent="-317500" algn="ctr" rtl="0">
              <a:lnSpc>
                <a:spcPct val="100000"/>
              </a:lnSpc>
              <a:spcBef>
                <a:spcPts val="0"/>
              </a:spcBef>
              <a:spcAft>
                <a:spcPts val="0"/>
              </a:spcAft>
              <a:buClr>
                <a:schemeClr val="dk1"/>
              </a:buClr>
              <a:buSzPts val="1400"/>
              <a:buFont typeface="Quicksand"/>
              <a:buNone/>
              <a:defRPr sz="1400" b="0" i="0" u="none" strike="noStrike" cap="none">
                <a:solidFill>
                  <a:schemeClr val="dk1"/>
                </a:solidFill>
                <a:latin typeface="Quicksand"/>
                <a:ea typeface="Quicksand"/>
                <a:cs typeface="Quicksand"/>
                <a:sym typeface="Quicksand"/>
              </a:defRPr>
            </a:lvl4pPr>
            <a:lvl5pPr marL="2286000" marR="0" lvl="4" indent="-317500" algn="ctr" rtl="0">
              <a:lnSpc>
                <a:spcPct val="100000"/>
              </a:lnSpc>
              <a:spcBef>
                <a:spcPts val="0"/>
              </a:spcBef>
              <a:spcAft>
                <a:spcPts val="0"/>
              </a:spcAft>
              <a:buClr>
                <a:schemeClr val="dk1"/>
              </a:buClr>
              <a:buSzPts val="1400"/>
              <a:buFont typeface="Quicksand"/>
              <a:buNone/>
              <a:defRPr sz="1400" b="0" i="0" u="none" strike="noStrike" cap="none">
                <a:solidFill>
                  <a:schemeClr val="dk1"/>
                </a:solidFill>
                <a:latin typeface="Quicksand"/>
                <a:ea typeface="Quicksand"/>
                <a:cs typeface="Quicksand"/>
                <a:sym typeface="Quicksand"/>
              </a:defRPr>
            </a:lvl5pPr>
            <a:lvl6pPr marL="2743200" marR="0" lvl="5" indent="-317500" algn="ctr" rtl="0">
              <a:lnSpc>
                <a:spcPct val="100000"/>
              </a:lnSpc>
              <a:spcBef>
                <a:spcPts val="0"/>
              </a:spcBef>
              <a:spcAft>
                <a:spcPts val="0"/>
              </a:spcAft>
              <a:buClr>
                <a:schemeClr val="dk1"/>
              </a:buClr>
              <a:buSzPts val="1400"/>
              <a:buFont typeface="Quicksand"/>
              <a:buNone/>
              <a:defRPr sz="1400" b="0" i="0" u="none" strike="noStrike" cap="none">
                <a:solidFill>
                  <a:schemeClr val="dk1"/>
                </a:solidFill>
                <a:latin typeface="Quicksand"/>
                <a:ea typeface="Quicksand"/>
                <a:cs typeface="Quicksand"/>
                <a:sym typeface="Quicksand"/>
              </a:defRPr>
            </a:lvl6pPr>
            <a:lvl7pPr marL="3200400" marR="0" lvl="6" indent="-317500" algn="ctr" rtl="0">
              <a:lnSpc>
                <a:spcPct val="100000"/>
              </a:lnSpc>
              <a:spcBef>
                <a:spcPts val="0"/>
              </a:spcBef>
              <a:spcAft>
                <a:spcPts val="0"/>
              </a:spcAft>
              <a:buClr>
                <a:schemeClr val="dk1"/>
              </a:buClr>
              <a:buSzPts val="1400"/>
              <a:buFont typeface="Quicksand"/>
              <a:buNone/>
              <a:defRPr sz="1400" b="0" i="0" u="none" strike="noStrike" cap="none">
                <a:solidFill>
                  <a:schemeClr val="dk1"/>
                </a:solidFill>
                <a:latin typeface="Quicksand"/>
                <a:ea typeface="Quicksand"/>
                <a:cs typeface="Quicksand"/>
                <a:sym typeface="Quicksand"/>
              </a:defRPr>
            </a:lvl7pPr>
            <a:lvl8pPr marL="3657600" marR="0" lvl="7" indent="-317500" algn="ctr" rtl="0">
              <a:lnSpc>
                <a:spcPct val="100000"/>
              </a:lnSpc>
              <a:spcBef>
                <a:spcPts val="0"/>
              </a:spcBef>
              <a:spcAft>
                <a:spcPts val="0"/>
              </a:spcAft>
              <a:buClr>
                <a:schemeClr val="dk1"/>
              </a:buClr>
              <a:buSzPts val="1400"/>
              <a:buFont typeface="Quicksand"/>
              <a:buNone/>
              <a:defRPr sz="1400" b="0" i="0" u="none" strike="noStrike" cap="none">
                <a:solidFill>
                  <a:schemeClr val="dk1"/>
                </a:solidFill>
                <a:latin typeface="Quicksand"/>
                <a:ea typeface="Quicksand"/>
                <a:cs typeface="Quicksand"/>
                <a:sym typeface="Quicksand"/>
              </a:defRPr>
            </a:lvl8pPr>
            <a:lvl9pPr marL="4114800" marR="0" lvl="8" indent="-317500" algn="ctr" rtl="0">
              <a:lnSpc>
                <a:spcPct val="100000"/>
              </a:lnSpc>
              <a:spcBef>
                <a:spcPts val="0"/>
              </a:spcBef>
              <a:spcAft>
                <a:spcPts val="0"/>
              </a:spcAft>
              <a:buClr>
                <a:schemeClr val="dk1"/>
              </a:buClr>
              <a:buSzPts val="1400"/>
              <a:buFont typeface="Quicksand"/>
              <a:buNone/>
              <a:defRPr sz="1400" b="0" i="0" u="none" strike="noStrike" cap="none">
                <a:solidFill>
                  <a:schemeClr val="dk1"/>
                </a:solidFill>
                <a:latin typeface="Quicksand"/>
                <a:ea typeface="Quicksand"/>
                <a:cs typeface="Quicksand"/>
                <a:sym typeface="Quicksand"/>
              </a:defRPr>
            </a:lvl9pPr>
          </a:lstStyle>
          <a:p>
            <a:r>
              <a:rPr lang="fr-CA" sz="2600" b="1" dirty="0"/>
              <a:t>DONC 5 articles analysés</a:t>
            </a:r>
          </a:p>
        </p:txBody>
      </p:sp>
    </p:spTree>
    <p:extLst>
      <p:ext uri="{BB962C8B-B14F-4D97-AF65-F5344CB8AC3E}">
        <p14:creationId xmlns:p14="http://schemas.microsoft.com/office/powerpoint/2010/main" val="2005021050"/>
      </p:ext>
    </p:extLst>
  </p:cSld>
  <p:clrMapOvr>
    <a:masterClrMapping/>
  </p:clrMapOvr>
</p:sld>
</file>

<file path=ppt/theme/theme1.xml><?xml version="1.0" encoding="utf-8"?>
<a:theme xmlns:a="http://schemas.openxmlformats.org/drawingml/2006/main" name="Prenatal Diseases Awareness on Baby Safety Month by Slidesgo">
  <a:themeElements>
    <a:clrScheme name="Simple Light">
      <a:dk1>
        <a:srgbClr val="271941"/>
      </a:dk1>
      <a:lt1>
        <a:srgbClr val="F2D9D1"/>
      </a:lt1>
      <a:dk2>
        <a:srgbClr val="D76A73"/>
      </a:dk2>
      <a:lt2>
        <a:srgbClr val="46001F"/>
      </a:lt2>
      <a:accent1>
        <a:srgbClr val="7D0030"/>
      </a:accent1>
      <a:accent2>
        <a:srgbClr val="EEBC96"/>
      </a:accent2>
      <a:accent3>
        <a:srgbClr val="4A667F"/>
      </a:accent3>
      <a:accent4>
        <a:srgbClr val="FFFFFF"/>
      </a:accent4>
      <a:accent5>
        <a:srgbClr val="FFFFFF"/>
      </a:accent5>
      <a:accent6>
        <a:srgbClr val="FFFFFF"/>
      </a:accent6>
      <a:hlink>
        <a:srgbClr val="271941"/>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47412</TotalTime>
  <Words>3416</Words>
  <Application>Microsoft Macintosh PowerPoint</Application>
  <PresentationFormat>On-screen Show (16:9)</PresentationFormat>
  <Paragraphs>444</Paragraphs>
  <Slides>27</Slides>
  <Notes>26</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27</vt:i4>
      </vt:variant>
    </vt:vector>
  </HeadingPairs>
  <TitlesOfParts>
    <vt:vector size="41" baseType="lpstr">
      <vt:lpstr>Open Sans</vt:lpstr>
      <vt:lpstr>Arial</vt:lpstr>
      <vt:lpstr>Verdana</vt:lpstr>
      <vt:lpstr>Noto Sans</vt:lpstr>
      <vt:lpstr>Quicksand</vt:lpstr>
      <vt:lpstr>Bebas Neue</vt:lpstr>
      <vt:lpstr>Montserrat ExtraBold</vt:lpstr>
      <vt:lpstr>Anaheim</vt:lpstr>
      <vt:lpstr>Helvetica</vt:lpstr>
      <vt:lpstr>Montserrat</vt:lpstr>
      <vt:lpstr>Calibri</vt:lpstr>
      <vt:lpstr>Times</vt:lpstr>
      <vt:lpstr>-apple-system</vt:lpstr>
      <vt:lpstr>Prenatal Diseases Awareness on Baby Safety Month by Slidesgo</vt:lpstr>
      <vt:lpstr>L’ACUPUNCTURE CHEZ LES PATIENTES INFERTILES</vt:lpstr>
      <vt:lpstr>PowerPoint Presentation</vt:lpstr>
      <vt:lpstr>PowerPoint Presentation</vt:lpstr>
      <vt:lpstr>PowerPoint Presentation</vt:lpstr>
      <vt:lpstr>01</vt:lpstr>
      <vt:lpstr>QUESTION DE RECHERCHE</vt:lpstr>
      <vt:lpstr>02</vt:lpstr>
      <vt:lpstr>DIAGRAMME DE FLOT</vt:lpstr>
      <vt:lpstr>PowerPoint Presentation</vt:lpstr>
      <vt:lpstr>03</vt:lpstr>
      <vt:lpstr>Méta-analyse</vt:lpstr>
      <vt:lpstr>Méta-analyse + Revue systématique </vt:lpstr>
      <vt:lpstr>Revue de la portée</vt:lpstr>
      <vt:lpstr>Essai clinique randomisé</vt:lpstr>
      <vt:lpstr>Essai clinique randomisé</vt:lpstr>
      <vt:lpstr>DISCUSSION</vt:lpstr>
      <vt:lpstr>PowerPoint Presentation</vt:lpstr>
      <vt:lpstr>PowerPoint Presentation</vt:lpstr>
      <vt:lpstr>PowerPoint Presentation</vt:lpstr>
      <vt:lpstr>PowerPoint Presentation</vt:lpstr>
      <vt:lpstr>CONCLUSION</vt:lpstr>
      <vt:lpstr>ÉTUDES FUTURES</vt:lpstr>
      <vt:lpstr>IMPLICATION CLINIQUE</vt:lpstr>
      <vt:lpstr>RÉFÉRENCES</vt:lpstr>
      <vt:lpstr>REMERCIEMENTS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L’ACUPUNCTURE CHEZ LES PATIENTS AYANT RECOURS AUX TRAITEMENTS DE FERTILITÉ</dc:title>
  <cp:lastModifiedBy>Naomie Poitras</cp:lastModifiedBy>
  <cp:revision>179</cp:revision>
  <dcterms:modified xsi:type="dcterms:W3CDTF">2023-05-28T13:33:15Z</dcterms:modified>
</cp:coreProperties>
</file>