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0" r:id="rId6"/>
    <p:sldId id="260" r:id="rId7"/>
    <p:sldId id="269" r:id="rId8"/>
    <p:sldId id="268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C05F7B-4C95-40D4-AAC3-1C74C6208764}" v="30" dt="2023-05-29T02:40:20.7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28" autoAdjust="0"/>
  </p:normalViewPr>
  <p:slideViewPr>
    <p:cSldViewPr snapToGrid="0">
      <p:cViewPr varScale="1">
        <p:scale>
          <a:sx n="129" d="100"/>
          <a:sy n="129" d="100"/>
        </p:scale>
        <p:origin x="13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 Nan Pan" userId="c761a13d978afe2d" providerId="LiveId" clId="{9FC05F7B-4C95-40D4-AAC3-1C74C6208764}"/>
    <pc:docChg chg="undo redo custSel addSld delSld modSld">
      <pc:chgData name="An Nan Pan" userId="c761a13d978afe2d" providerId="LiveId" clId="{9FC05F7B-4C95-40D4-AAC3-1C74C6208764}" dt="2023-05-29T02:57:27.854" v="6591" actId="403"/>
      <pc:docMkLst>
        <pc:docMk/>
      </pc:docMkLst>
      <pc:sldChg chg="modSp new mod">
        <pc:chgData name="An Nan Pan" userId="c761a13d978afe2d" providerId="LiveId" clId="{9FC05F7B-4C95-40D4-AAC3-1C74C6208764}" dt="2023-05-24T08:42:10.087" v="85"/>
        <pc:sldMkLst>
          <pc:docMk/>
          <pc:sldMk cId="3520208982" sldId="256"/>
        </pc:sldMkLst>
        <pc:spChg chg="mod">
          <ac:chgData name="An Nan Pan" userId="c761a13d978afe2d" providerId="LiveId" clId="{9FC05F7B-4C95-40D4-AAC3-1C74C6208764}" dt="2023-05-24T08:42:10.087" v="85"/>
          <ac:spMkLst>
            <pc:docMk/>
            <pc:sldMk cId="3520208982" sldId="256"/>
            <ac:spMk id="2" creationId="{D0EA8C56-71F5-09DB-8D72-7B39BFACE0B8}"/>
          </ac:spMkLst>
        </pc:spChg>
        <pc:spChg chg="mod">
          <ac:chgData name="An Nan Pan" userId="c761a13d978afe2d" providerId="LiveId" clId="{9FC05F7B-4C95-40D4-AAC3-1C74C6208764}" dt="2023-05-24T08:42:10.087" v="85"/>
          <ac:spMkLst>
            <pc:docMk/>
            <pc:sldMk cId="3520208982" sldId="256"/>
            <ac:spMk id="3" creationId="{C89CCCC3-218E-60BA-A335-6B1CDDEBF7D8}"/>
          </ac:spMkLst>
        </pc:spChg>
      </pc:sldChg>
      <pc:sldChg chg="addSp delSp modSp new mod">
        <pc:chgData name="An Nan Pan" userId="c761a13d978afe2d" providerId="LiveId" clId="{9FC05F7B-4C95-40D4-AAC3-1C74C6208764}" dt="2023-05-28T19:45:11.367" v="3153" actId="962"/>
        <pc:sldMkLst>
          <pc:docMk/>
          <pc:sldMk cId="1136951326" sldId="257"/>
        </pc:sldMkLst>
        <pc:spChg chg="mod">
          <ac:chgData name="An Nan Pan" userId="c761a13d978afe2d" providerId="LiveId" clId="{9FC05F7B-4C95-40D4-AAC3-1C74C6208764}" dt="2023-05-24T08:45:33.254" v="137" actId="20577"/>
          <ac:spMkLst>
            <pc:docMk/>
            <pc:sldMk cId="1136951326" sldId="257"/>
            <ac:spMk id="2" creationId="{D224F362-4CD2-C9E0-7477-71F485318B33}"/>
          </ac:spMkLst>
        </pc:spChg>
        <pc:spChg chg="del">
          <ac:chgData name="An Nan Pan" userId="c761a13d978afe2d" providerId="LiveId" clId="{9FC05F7B-4C95-40D4-AAC3-1C74C6208764}" dt="2023-05-24T17:15:17.023" v="2786"/>
          <ac:spMkLst>
            <pc:docMk/>
            <pc:sldMk cId="1136951326" sldId="257"/>
            <ac:spMk id="3" creationId="{ADA220B0-2273-4257-DEEE-5BD268C29CE5}"/>
          </ac:spMkLst>
        </pc:spChg>
        <pc:spChg chg="add del mod">
          <ac:chgData name="An Nan Pan" userId="c761a13d978afe2d" providerId="LiveId" clId="{9FC05F7B-4C95-40D4-AAC3-1C74C6208764}" dt="2023-05-28T19:45:10.487" v="3151"/>
          <ac:spMkLst>
            <pc:docMk/>
            <pc:sldMk cId="1136951326" sldId="257"/>
            <ac:spMk id="5" creationId="{99138265-2682-F299-2C3F-473BB492ABC2}"/>
          </ac:spMkLst>
        </pc:spChg>
        <pc:picChg chg="add del mod">
          <ac:chgData name="An Nan Pan" userId="c761a13d978afe2d" providerId="LiveId" clId="{9FC05F7B-4C95-40D4-AAC3-1C74C6208764}" dt="2023-05-28T19:44:51.375" v="3147" actId="478"/>
          <ac:picMkLst>
            <pc:docMk/>
            <pc:sldMk cId="1136951326" sldId="257"/>
            <ac:picMk id="4" creationId="{19B088C8-1704-B3C7-A73B-4CEE03402EB3}"/>
          </ac:picMkLst>
        </pc:picChg>
        <pc:picChg chg="add del mod">
          <ac:chgData name="An Nan Pan" userId="c761a13d978afe2d" providerId="LiveId" clId="{9FC05F7B-4C95-40D4-AAC3-1C74C6208764}" dt="2023-05-28T19:45:00.757" v="3150"/>
          <ac:picMkLst>
            <pc:docMk/>
            <pc:sldMk cId="1136951326" sldId="257"/>
            <ac:picMk id="7" creationId="{2ADA7449-C2A9-9667-A6D8-0EB86D2D7DCA}"/>
          </ac:picMkLst>
        </pc:picChg>
        <pc:picChg chg="add mod">
          <ac:chgData name="An Nan Pan" userId="c761a13d978afe2d" providerId="LiveId" clId="{9FC05F7B-4C95-40D4-AAC3-1C74C6208764}" dt="2023-05-28T19:45:11.367" v="3153" actId="962"/>
          <ac:picMkLst>
            <pc:docMk/>
            <pc:sldMk cId="1136951326" sldId="257"/>
            <ac:picMk id="9" creationId="{FF853572-A476-9C06-5710-7017F6D1E8B3}"/>
          </ac:picMkLst>
        </pc:picChg>
        <pc:picChg chg="add del mod">
          <ac:chgData name="An Nan Pan" userId="c761a13d978afe2d" providerId="LiveId" clId="{9FC05F7B-4C95-40D4-AAC3-1C74C6208764}" dt="2023-05-28T19:44:53.135" v="3148" actId="478"/>
          <ac:picMkLst>
            <pc:docMk/>
            <pc:sldMk cId="1136951326" sldId="257"/>
            <ac:picMk id="1026" creationId="{997D07D7-EA5F-68CB-6536-6552FE31F7FC}"/>
          </ac:picMkLst>
        </pc:picChg>
      </pc:sldChg>
      <pc:sldChg chg="modSp new mod modNotesTx">
        <pc:chgData name="An Nan Pan" userId="c761a13d978afe2d" providerId="LiveId" clId="{9FC05F7B-4C95-40D4-AAC3-1C74C6208764}" dt="2023-05-29T01:33:37.462" v="4093" actId="20577"/>
        <pc:sldMkLst>
          <pc:docMk/>
          <pc:sldMk cId="4178285520" sldId="258"/>
        </pc:sldMkLst>
        <pc:spChg chg="mod">
          <ac:chgData name="An Nan Pan" userId="c761a13d978afe2d" providerId="LiveId" clId="{9FC05F7B-4C95-40D4-AAC3-1C74C6208764}" dt="2023-05-24T08:49:57.778" v="163" actId="20577"/>
          <ac:spMkLst>
            <pc:docMk/>
            <pc:sldMk cId="4178285520" sldId="258"/>
            <ac:spMk id="2" creationId="{3121E9C4-343D-2469-348F-17D9FD9AFA9F}"/>
          </ac:spMkLst>
        </pc:spChg>
        <pc:spChg chg="mod">
          <ac:chgData name="An Nan Pan" userId="c761a13d978afe2d" providerId="LiveId" clId="{9FC05F7B-4C95-40D4-AAC3-1C74C6208764}" dt="2023-05-29T01:33:37.462" v="4093" actId="20577"/>
          <ac:spMkLst>
            <pc:docMk/>
            <pc:sldMk cId="4178285520" sldId="258"/>
            <ac:spMk id="3" creationId="{368794DC-FADA-1195-345F-3CDB4CBA570D}"/>
          </ac:spMkLst>
        </pc:spChg>
      </pc:sldChg>
      <pc:sldChg chg="modSp new mod">
        <pc:chgData name="An Nan Pan" userId="c761a13d978afe2d" providerId="LiveId" clId="{9FC05F7B-4C95-40D4-AAC3-1C74C6208764}" dt="2023-05-29T01:34:20.194" v="4101" actId="20577"/>
        <pc:sldMkLst>
          <pc:docMk/>
          <pc:sldMk cId="310614186" sldId="259"/>
        </pc:sldMkLst>
        <pc:spChg chg="mod">
          <ac:chgData name="An Nan Pan" userId="c761a13d978afe2d" providerId="LiveId" clId="{9FC05F7B-4C95-40D4-AAC3-1C74C6208764}" dt="2023-05-24T08:50:09.439" v="164"/>
          <ac:spMkLst>
            <pc:docMk/>
            <pc:sldMk cId="310614186" sldId="259"/>
            <ac:spMk id="2" creationId="{1014668F-C4E8-6361-FB41-9883A16E7533}"/>
          </ac:spMkLst>
        </pc:spChg>
        <pc:spChg chg="mod">
          <ac:chgData name="An Nan Pan" userId="c761a13d978afe2d" providerId="LiveId" clId="{9FC05F7B-4C95-40D4-AAC3-1C74C6208764}" dt="2023-05-29T01:34:20.194" v="4101" actId="20577"/>
          <ac:spMkLst>
            <pc:docMk/>
            <pc:sldMk cId="310614186" sldId="259"/>
            <ac:spMk id="3" creationId="{2E3080FD-08A5-8C12-579A-950CBDB101A7}"/>
          </ac:spMkLst>
        </pc:spChg>
      </pc:sldChg>
      <pc:sldChg chg="modSp new mod">
        <pc:chgData name="An Nan Pan" userId="c761a13d978afe2d" providerId="LiveId" clId="{9FC05F7B-4C95-40D4-AAC3-1C74C6208764}" dt="2023-05-29T02:24:33.066" v="4864" actId="20577"/>
        <pc:sldMkLst>
          <pc:docMk/>
          <pc:sldMk cId="3042551079" sldId="260"/>
        </pc:sldMkLst>
        <pc:spChg chg="mod">
          <ac:chgData name="An Nan Pan" userId="c761a13d978afe2d" providerId="LiveId" clId="{9FC05F7B-4C95-40D4-AAC3-1C74C6208764}" dt="2023-05-24T09:02:19.104" v="1206" actId="20577"/>
          <ac:spMkLst>
            <pc:docMk/>
            <pc:sldMk cId="3042551079" sldId="260"/>
            <ac:spMk id="2" creationId="{3E492DBC-DB0B-0047-1060-5FCB100C45CA}"/>
          </ac:spMkLst>
        </pc:spChg>
        <pc:spChg chg="mod">
          <ac:chgData name="An Nan Pan" userId="c761a13d978afe2d" providerId="LiveId" clId="{9FC05F7B-4C95-40D4-AAC3-1C74C6208764}" dt="2023-05-29T02:24:33.066" v="4864" actId="20577"/>
          <ac:spMkLst>
            <pc:docMk/>
            <pc:sldMk cId="3042551079" sldId="260"/>
            <ac:spMk id="3" creationId="{1553472C-D342-7F3D-2CE9-EE1A567EC62B}"/>
          </ac:spMkLst>
        </pc:spChg>
      </pc:sldChg>
      <pc:sldChg chg="addSp delSp modSp new del mod">
        <pc:chgData name="An Nan Pan" userId="c761a13d978afe2d" providerId="LiveId" clId="{9FC05F7B-4C95-40D4-AAC3-1C74C6208764}" dt="2023-05-29T02:23:23.995" v="4791" actId="47"/>
        <pc:sldMkLst>
          <pc:docMk/>
          <pc:sldMk cId="4077344279" sldId="261"/>
        </pc:sldMkLst>
        <pc:spChg chg="mod">
          <ac:chgData name="An Nan Pan" userId="c761a13d978afe2d" providerId="LiveId" clId="{9FC05F7B-4C95-40D4-AAC3-1C74C6208764}" dt="2023-05-24T09:04:18.481" v="1328" actId="20577"/>
          <ac:spMkLst>
            <pc:docMk/>
            <pc:sldMk cId="4077344279" sldId="261"/>
            <ac:spMk id="2" creationId="{E7DC89BA-19CA-4CEE-CFFB-CD803FFC3627}"/>
          </ac:spMkLst>
        </pc:spChg>
        <pc:spChg chg="add del">
          <ac:chgData name="An Nan Pan" userId="c761a13d978afe2d" providerId="LiveId" clId="{9FC05F7B-4C95-40D4-AAC3-1C74C6208764}" dt="2023-05-24T11:02:30.071" v="2479" actId="3680"/>
          <ac:spMkLst>
            <pc:docMk/>
            <pc:sldMk cId="4077344279" sldId="261"/>
            <ac:spMk id="3" creationId="{292BD459-15B3-A52F-C6DF-2FBF5A109F0A}"/>
          </ac:spMkLst>
        </pc:spChg>
        <pc:graphicFrameChg chg="add del mod ord modGraphic">
          <ac:chgData name="An Nan Pan" userId="c761a13d978afe2d" providerId="LiveId" clId="{9FC05F7B-4C95-40D4-AAC3-1C74C6208764}" dt="2023-05-24T11:02:30.071" v="2479" actId="3680"/>
          <ac:graphicFrameMkLst>
            <pc:docMk/>
            <pc:sldMk cId="4077344279" sldId="261"/>
            <ac:graphicFrameMk id="4" creationId="{90ADD7F8-90C8-20F1-FE2C-BD180E8D181D}"/>
          </ac:graphicFrameMkLst>
        </pc:graphicFrameChg>
        <pc:picChg chg="add mod">
          <ac:chgData name="An Nan Pan" userId="c761a13d978afe2d" providerId="LiveId" clId="{9FC05F7B-4C95-40D4-AAC3-1C74C6208764}" dt="2023-05-24T11:12:00.648" v="2485" actId="1076"/>
          <ac:picMkLst>
            <pc:docMk/>
            <pc:sldMk cId="4077344279" sldId="261"/>
            <ac:picMk id="6" creationId="{5A48C569-7301-2191-D728-3EEAF3C99A72}"/>
          </ac:picMkLst>
        </pc:picChg>
        <pc:picChg chg="add mod">
          <ac:chgData name="An Nan Pan" userId="c761a13d978afe2d" providerId="LiveId" clId="{9FC05F7B-4C95-40D4-AAC3-1C74C6208764}" dt="2023-05-24T11:35:01.758" v="2488" actId="14100"/>
          <ac:picMkLst>
            <pc:docMk/>
            <pc:sldMk cId="4077344279" sldId="261"/>
            <ac:picMk id="8" creationId="{3C04F40B-C841-F35C-9EB8-B777B73DCA60}"/>
          </ac:picMkLst>
        </pc:picChg>
        <pc:picChg chg="add mod">
          <ac:chgData name="An Nan Pan" userId="c761a13d978afe2d" providerId="LiveId" clId="{9FC05F7B-4C95-40D4-AAC3-1C74C6208764}" dt="2023-05-24T11:53:31.890" v="2501" actId="14100"/>
          <ac:picMkLst>
            <pc:docMk/>
            <pc:sldMk cId="4077344279" sldId="261"/>
            <ac:picMk id="10" creationId="{DCE04707-2E91-2336-6448-DB0D8C4AFD97}"/>
          </ac:picMkLst>
        </pc:picChg>
      </pc:sldChg>
      <pc:sldChg chg="modSp new mod modNotesTx">
        <pc:chgData name="An Nan Pan" userId="c761a13d978afe2d" providerId="LiveId" clId="{9FC05F7B-4C95-40D4-AAC3-1C74C6208764}" dt="2023-05-29T02:47:59.349" v="6178" actId="20577"/>
        <pc:sldMkLst>
          <pc:docMk/>
          <pc:sldMk cId="3138727359" sldId="262"/>
        </pc:sldMkLst>
        <pc:spChg chg="mod">
          <ac:chgData name="An Nan Pan" userId="c761a13d978afe2d" providerId="LiveId" clId="{9FC05F7B-4C95-40D4-AAC3-1C74C6208764}" dt="2023-05-24T09:04:25.690" v="1339" actId="20577"/>
          <ac:spMkLst>
            <pc:docMk/>
            <pc:sldMk cId="3138727359" sldId="262"/>
            <ac:spMk id="2" creationId="{AE667A3C-5601-E25A-EB9B-711E37C77430}"/>
          </ac:spMkLst>
        </pc:spChg>
        <pc:spChg chg="mod">
          <ac:chgData name="An Nan Pan" userId="c761a13d978afe2d" providerId="LiveId" clId="{9FC05F7B-4C95-40D4-AAC3-1C74C6208764}" dt="2023-05-29T02:47:49.258" v="6177" actId="20577"/>
          <ac:spMkLst>
            <pc:docMk/>
            <pc:sldMk cId="3138727359" sldId="262"/>
            <ac:spMk id="3" creationId="{97E7D892-1EB8-1626-BE6A-AFF08F9C1887}"/>
          </ac:spMkLst>
        </pc:spChg>
      </pc:sldChg>
      <pc:sldChg chg="modSp new mod">
        <pc:chgData name="An Nan Pan" userId="c761a13d978afe2d" providerId="LiveId" clId="{9FC05F7B-4C95-40D4-AAC3-1C74C6208764}" dt="2023-05-24T09:54:32.440" v="2275" actId="20577"/>
        <pc:sldMkLst>
          <pc:docMk/>
          <pc:sldMk cId="3988796479" sldId="263"/>
        </pc:sldMkLst>
        <pc:spChg chg="mod">
          <ac:chgData name="An Nan Pan" userId="c761a13d978afe2d" providerId="LiveId" clId="{9FC05F7B-4C95-40D4-AAC3-1C74C6208764}" dt="2023-05-24T09:04:32.616" v="1350" actId="20577"/>
          <ac:spMkLst>
            <pc:docMk/>
            <pc:sldMk cId="3988796479" sldId="263"/>
            <ac:spMk id="2" creationId="{5A355696-7841-C48A-F76B-47EB9F5CEEA1}"/>
          </ac:spMkLst>
        </pc:spChg>
        <pc:spChg chg="mod">
          <ac:chgData name="An Nan Pan" userId="c761a13d978afe2d" providerId="LiveId" clId="{9FC05F7B-4C95-40D4-AAC3-1C74C6208764}" dt="2023-05-24T09:54:32.440" v="2275" actId="20577"/>
          <ac:spMkLst>
            <pc:docMk/>
            <pc:sldMk cId="3988796479" sldId="263"/>
            <ac:spMk id="3" creationId="{AD4433BF-7D5A-C94D-C1CB-C344EDBC2B08}"/>
          </ac:spMkLst>
        </pc:spChg>
      </pc:sldChg>
      <pc:sldChg chg="modSp new mod">
        <pc:chgData name="An Nan Pan" userId="c761a13d978afe2d" providerId="LiveId" clId="{9FC05F7B-4C95-40D4-AAC3-1C74C6208764}" dt="2023-05-29T02:44:01.971" v="5845" actId="20577"/>
        <pc:sldMkLst>
          <pc:docMk/>
          <pc:sldMk cId="2940950211" sldId="264"/>
        </pc:sldMkLst>
        <pc:spChg chg="mod">
          <ac:chgData name="An Nan Pan" userId="c761a13d978afe2d" providerId="LiveId" clId="{9FC05F7B-4C95-40D4-AAC3-1C74C6208764}" dt="2023-05-24T09:04:40.279" v="1361" actId="20577"/>
          <ac:spMkLst>
            <pc:docMk/>
            <pc:sldMk cId="2940950211" sldId="264"/>
            <ac:spMk id="2" creationId="{D0C3B408-426A-61A0-9C41-1A50214F9B54}"/>
          </ac:spMkLst>
        </pc:spChg>
        <pc:spChg chg="mod">
          <ac:chgData name="An Nan Pan" userId="c761a13d978afe2d" providerId="LiveId" clId="{9FC05F7B-4C95-40D4-AAC3-1C74C6208764}" dt="2023-05-29T02:44:01.971" v="5845" actId="20577"/>
          <ac:spMkLst>
            <pc:docMk/>
            <pc:sldMk cId="2940950211" sldId="264"/>
            <ac:spMk id="3" creationId="{9FBE9DC5-C725-D117-A2A9-AA564B686E9C}"/>
          </ac:spMkLst>
        </pc:spChg>
      </pc:sldChg>
      <pc:sldChg chg="modSp new mod">
        <pc:chgData name="An Nan Pan" userId="c761a13d978afe2d" providerId="LiveId" clId="{9FC05F7B-4C95-40D4-AAC3-1C74C6208764}" dt="2023-05-29T02:57:06.080" v="6586" actId="20577"/>
        <pc:sldMkLst>
          <pc:docMk/>
          <pc:sldMk cId="370141060" sldId="265"/>
        </pc:sldMkLst>
        <pc:spChg chg="mod">
          <ac:chgData name="An Nan Pan" userId="c761a13d978afe2d" providerId="LiveId" clId="{9FC05F7B-4C95-40D4-AAC3-1C74C6208764}" dt="2023-05-24T09:04:49.369" v="1375" actId="20577"/>
          <ac:spMkLst>
            <pc:docMk/>
            <pc:sldMk cId="370141060" sldId="265"/>
            <ac:spMk id="2" creationId="{E43B474A-71CE-37C6-13D9-4F5972CA6FDC}"/>
          </ac:spMkLst>
        </pc:spChg>
        <pc:spChg chg="mod">
          <ac:chgData name="An Nan Pan" userId="c761a13d978afe2d" providerId="LiveId" clId="{9FC05F7B-4C95-40D4-AAC3-1C74C6208764}" dt="2023-05-29T02:57:06.080" v="6586" actId="20577"/>
          <ac:spMkLst>
            <pc:docMk/>
            <pc:sldMk cId="370141060" sldId="265"/>
            <ac:spMk id="3" creationId="{B6138C87-16BE-426C-5489-73D9905A4D62}"/>
          </ac:spMkLst>
        </pc:spChg>
      </pc:sldChg>
      <pc:sldChg chg="modSp add del mod">
        <pc:chgData name="An Nan Pan" userId="c761a13d978afe2d" providerId="LiveId" clId="{9FC05F7B-4C95-40D4-AAC3-1C74C6208764}" dt="2023-05-29T02:23:05.534" v="4789" actId="47"/>
        <pc:sldMkLst>
          <pc:docMk/>
          <pc:sldMk cId="2505581221" sldId="266"/>
        </pc:sldMkLst>
        <pc:spChg chg="mod">
          <ac:chgData name="An Nan Pan" userId="c761a13d978afe2d" providerId="LiveId" clId="{9FC05F7B-4C95-40D4-AAC3-1C74C6208764}" dt="2023-05-24T10:35:51.727" v="2477" actId="20577"/>
          <ac:spMkLst>
            <pc:docMk/>
            <pc:sldMk cId="2505581221" sldId="266"/>
            <ac:spMk id="2" creationId="{3E492DBC-DB0B-0047-1060-5FCB100C45CA}"/>
          </ac:spMkLst>
        </pc:spChg>
        <pc:spChg chg="mod">
          <ac:chgData name="An Nan Pan" userId="c761a13d978afe2d" providerId="LiveId" clId="{9FC05F7B-4C95-40D4-AAC3-1C74C6208764}" dt="2023-05-24T10:35:47.763" v="2466" actId="20577"/>
          <ac:spMkLst>
            <pc:docMk/>
            <pc:sldMk cId="2505581221" sldId="266"/>
            <ac:spMk id="3" creationId="{1553472C-D342-7F3D-2CE9-EE1A567EC62B}"/>
          </ac:spMkLst>
        </pc:spChg>
      </pc:sldChg>
      <pc:sldChg chg="delSp modSp add del mod">
        <pc:chgData name="An Nan Pan" userId="c761a13d978afe2d" providerId="LiveId" clId="{9FC05F7B-4C95-40D4-AAC3-1C74C6208764}" dt="2023-05-29T02:23:20.315" v="4790" actId="47"/>
        <pc:sldMkLst>
          <pc:docMk/>
          <pc:sldMk cId="1460844186" sldId="267"/>
        </pc:sldMkLst>
        <pc:spChg chg="mod">
          <ac:chgData name="An Nan Pan" userId="c761a13d978afe2d" providerId="LiveId" clId="{9FC05F7B-4C95-40D4-AAC3-1C74C6208764}" dt="2023-05-24T12:03:23.444" v="2762" actId="20577"/>
          <ac:spMkLst>
            <pc:docMk/>
            <pc:sldMk cId="1460844186" sldId="267"/>
            <ac:spMk id="3" creationId="{292BD459-15B3-A52F-C6DF-2FBF5A109F0A}"/>
          </ac:spMkLst>
        </pc:spChg>
        <pc:picChg chg="del">
          <ac:chgData name="An Nan Pan" userId="c761a13d978afe2d" providerId="LiveId" clId="{9FC05F7B-4C95-40D4-AAC3-1C74C6208764}" dt="2023-05-24T11:56:03.958" v="2503" actId="478"/>
          <ac:picMkLst>
            <pc:docMk/>
            <pc:sldMk cId="1460844186" sldId="267"/>
            <ac:picMk id="6" creationId="{5A48C569-7301-2191-D728-3EEAF3C99A72}"/>
          </ac:picMkLst>
        </pc:picChg>
        <pc:picChg chg="del">
          <ac:chgData name="An Nan Pan" userId="c761a13d978afe2d" providerId="LiveId" clId="{9FC05F7B-4C95-40D4-AAC3-1C74C6208764}" dt="2023-05-24T11:56:04.472" v="2504" actId="478"/>
          <ac:picMkLst>
            <pc:docMk/>
            <pc:sldMk cId="1460844186" sldId="267"/>
            <ac:picMk id="8" creationId="{3C04F40B-C841-F35C-9EB8-B777B73DCA60}"/>
          </ac:picMkLst>
        </pc:picChg>
        <pc:picChg chg="del">
          <ac:chgData name="An Nan Pan" userId="c761a13d978afe2d" providerId="LiveId" clId="{9FC05F7B-4C95-40D4-AAC3-1C74C6208764}" dt="2023-05-24T11:56:04.863" v="2505" actId="478"/>
          <ac:picMkLst>
            <pc:docMk/>
            <pc:sldMk cId="1460844186" sldId="267"/>
            <ac:picMk id="10" creationId="{DCE04707-2E91-2336-6448-DB0D8C4AFD97}"/>
          </ac:picMkLst>
        </pc:picChg>
      </pc:sldChg>
      <pc:sldChg chg="modSp add mod">
        <pc:chgData name="An Nan Pan" userId="c761a13d978afe2d" providerId="LiveId" clId="{9FC05F7B-4C95-40D4-AAC3-1C74C6208764}" dt="2023-05-29T02:55:45.660" v="6563" actId="20577"/>
        <pc:sldMkLst>
          <pc:docMk/>
          <pc:sldMk cId="425243814" sldId="268"/>
        </pc:sldMkLst>
        <pc:spChg chg="mod">
          <ac:chgData name="An Nan Pan" userId="c761a13d978afe2d" providerId="LiveId" clId="{9FC05F7B-4C95-40D4-AAC3-1C74C6208764}" dt="2023-05-29T02:55:45.660" v="6563" actId="20577"/>
          <ac:spMkLst>
            <pc:docMk/>
            <pc:sldMk cId="425243814" sldId="268"/>
            <ac:spMk id="3" creationId="{292BD459-15B3-A52F-C6DF-2FBF5A109F0A}"/>
          </ac:spMkLst>
        </pc:spChg>
      </pc:sldChg>
      <pc:sldChg chg="addSp delSp modSp new mod">
        <pc:chgData name="An Nan Pan" userId="c761a13d978afe2d" providerId="LiveId" clId="{9FC05F7B-4C95-40D4-AAC3-1C74C6208764}" dt="2023-05-29T02:57:27.854" v="6591" actId="403"/>
        <pc:sldMkLst>
          <pc:docMk/>
          <pc:sldMk cId="107903126" sldId="269"/>
        </pc:sldMkLst>
        <pc:spChg chg="mod">
          <ac:chgData name="An Nan Pan" userId="c761a13d978afe2d" providerId="LiveId" clId="{9FC05F7B-4C95-40D4-AAC3-1C74C6208764}" dt="2023-05-24T12:10:04.041" v="2785" actId="20577"/>
          <ac:spMkLst>
            <pc:docMk/>
            <pc:sldMk cId="107903126" sldId="269"/>
            <ac:spMk id="2" creationId="{32B77283-18F5-524C-9C9C-F6B002679238}"/>
          </ac:spMkLst>
        </pc:spChg>
        <pc:spChg chg="del">
          <ac:chgData name="An Nan Pan" userId="c761a13d978afe2d" providerId="LiveId" clId="{9FC05F7B-4C95-40D4-AAC3-1C74C6208764}" dt="2023-05-24T12:09:35.518" v="2776"/>
          <ac:spMkLst>
            <pc:docMk/>
            <pc:sldMk cId="107903126" sldId="269"/>
            <ac:spMk id="3" creationId="{BA71A1D7-EF1E-AA23-0689-69209BBF4F11}"/>
          </ac:spMkLst>
        </pc:spChg>
        <pc:graphicFrameChg chg="add mod modGraphic">
          <ac:chgData name="An Nan Pan" userId="c761a13d978afe2d" providerId="LiveId" clId="{9FC05F7B-4C95-40D4-AAC3-1C74C6208764}" dt="2023-05-29T02:57:27.854" v="6591" actId="403"/>
          <ac:graphicFrameMkLst>
            <pc:docMk/>
            <pc:sldMk cId="107903126" sldId="269"/>
            <ac:graphicFrameMk id="4" creationId="{6319DEB5-C066-2118-1C05-148656FE18A0}"/>
          </ac:graphicFrameMkLst>
        </pc:graphicFrameChg>
      </pc:sldChg>
      <pc:sldChg chg="modSp new mod">
        <pc:chgData name="An Nan Pan" userId="c761a13d978afe2d" providerId="LiveId" clId="{9FC05F7B-4C95-40D4-AAC3-1C74C6208764}" dt="2023-05-29T02:18:49.795" v="4636" actId="20577"/>
        <pc:sldMkLst>
          <pc:docMk/>
          <pc:sldMk cId="3311286272" sldId="270"/>
        </pc:sldMkLst>
        <pc:spChg chg="mod">
          <ac:chgData name="An Nan Pan" userId="c761a13d978afe2d" providerId="LiveId" clId="{9FC05F7B-4C95-40D4-AAC3-1C74C6208764}" dt="2023-05-29T01:35:35.451" v="4110" actId="20577"/>
          <ac:spMkLst>
            <pc:docMk/>
            <pc:sldMk cId="3311286272" sldId="270"/>
            <ac:spMk id="2" creationId="{9EDC0227-2F88-9A61-A504-24C9903F8834}"/>
          </ac:spMkLst>
        </pc:spChg>
        <pc:spChg chg="mod">
          <ac:chgData name="An Nan Pan" userId="c761a13d978afe2d" providerId="LiveId" clId="{9FC05F7B-4C95-40D4-AAC3-1C74C6208764}" dt="2023-05-29T02:18:49.795" v="4636" actId="20577"/>
          <ac:spMkLst>
            <pc:docMk/>
            <pc:sldMk cId="3311286272" sldId="270"/>
            <ac:spMk id="3" creationId="{0E481944-EBC5-2E72-6382-69B812F932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28E9C-77F5-4620-91E9-1E68847CFDD7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6B516-5455-4364-90B1-183C72662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482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6B516-5455-4364-90B1-183C726621A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65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6B516-5455-4364-90B1-183C726621A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17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6B516-5455-4364-90B1-183C726621A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812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33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25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9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1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36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14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41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76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3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50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F35644-2119-4477-94FC-6727145EC184}" type="datetimeFigureOut">
              <a:rPr lang="en-CA" smtClean="0"/>
              <a:t>2023-05-28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9367EB8-3F2B-406B-B856-BF111BC8306D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79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A8C56-71F5-09DB-8D72-7B39BFACE0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/>
              <a:t>L’utilité des programmes numériques de réduction de poids</a:t>
            </a:r>
            <a:endParaRPr lang="en-CA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9CCCC3-218E-60BA-A335-6B1CDDEBF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An Nan Pan – GMF Sud-</a:t>
            </a:r>
            <a:r>
              <a:rPr lang="en-CA" dirty="0" err="1"/>
              <a:t>Lanaudi</a:t>
            </a:r>
            <a:r>
              <a:rPr lang="fr-CA" dirty="0"/>
              <a:t>ère (Claude-David)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20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5696-7841-C48A-F76B-47EB9F5C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33BF-7D5A-C94D-C1CB-C344EDBC2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- Utilité des programmes numériques</a:t>
            </a:r>
          </a:p>
          <a:p>
            <a:r>
              <a:rPr lang="fr-CA" dirty="0"/>
              <a:t>- Complément aux conseils habituels donnés?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8796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B408-426A-61A0-9C41-1A50214F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E9DC5-C725-D117-A2A9-AA564B686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1400" dirty="0"/>
              <a:t>- Bennett, Gary G., et al. “</a:t>
            </a:r>
            <a:r>
              <a:rPr lang="fr-CA" sz="1400" dirty="0" err="1"/>
              <a:t>Effectiveness</a:t>
            </a:r>
            <a:r>
              <a:rPr lang="fr-CA" sz="1400" dirty="0"/>
              <a:t> of an App and Provider Counseling for </a:t>
            </a:r>
            <a:r>
              <a:rPr lang="fr-CA" sz="1400" dirty="0" err="1"/>
              <a:t>Obesity</a:t>
            </a:r>
            <a:r>
              <a:rPr lang="fr-CA" sz="1400" dirty="0"/>
              <a:t> </a:t>
            </a:r>
            <a:r>
              <a:rPr lang="fr-CA" sz="1400" dirty="0" err="1"/>
              <a:t>Treatment</a:t>
            </a:r>
            <a:r>
              <a:rPr lang="fr-CA" sz="1400" dirty="0"/>
              <a:t> in </a:t>
            </a:r>
            <a:r>
              <a:rPr lang="fr-CA" sz="1400" dirty="0" err="1"/>
              <a:t>Primary</a:t>
            </a:r>
            <a:r>
              <a:rPr lang="fr-CA" sz="1400" dirty="0"/>
              <a:t> Care.” American Journal of </a:t>
            </a:r>
            <a:r>
              <a:rPr lang="fr-CA" sz="1400" dirty="0" err="1"/>
              <a:t>Preventive</a:t>
            </a:r>
            <a:r>
              <a:rPr lang="fr-CA" sz="1400" dirty="0"/>
              <a:t> </a:t>
            </a:r>
            <a:r>
              <a:rPr lang="fr-CA" sz="1400" dirty="0" err="1"/>
              <a:t>Medicine</a:t>
            </a:r>
            <a:r>
              <a:rPr lang="fr-CA" sz="1400" dirty="0"/>
              <a:t>, vol. 55, no. 6, Elsevier BV, </a:t>
            </a:r>
            <a:r>
              <a:rPr lang="fr-CA" sz="1400" dirty="0" err="1"/>
              <a:t>Dec</a:t>
            </a:r>
            <a:r>
              <a:rPr lang="fr-CA" sz="1400" dirty="0"/>
              <a:t>. 2018, pp. 777–786. </a:t>
            </a:r>
            <a:r>
              <a:rPr lang="fr-CA" sz="1400" dirty="0" err="1"/>
              <a:t>Crossref</a:t>
            </a:r>
            <a:r>
              <a:rPr lang="fr-CA" sz="1400" dirty="0"/>
              <a:t>, doi:10.1016/j.amepre.2018.07.005.</a:t>
            </a:r>
          </a:p>
          <a:p>
            <a:r>
              <a:rPr lang="fr-CA" sz="1400" dirty="0"/>
              <a:t>- Spring, Bonnie, et al. “</a:t>
            </a:r>
            <a:r>
              <a:rPr lang="fr-CA" sz="1400" dirty="0" err="1"/>
              <a:t>Integrating</a:t>
            </a:r>
            <a:r>
              <a:rPr lang="fr-CA" sz="1400" dirty="0"/>
              <a:t> </a:t>
            </a:r>
            <a:r>
              <a:rPr lang="fr-CA" sz="1400" dirty="0" err="1"/>
              <a:t>Technology</a:t>
            </a:r>
            <a:r>
              <a:rPr lang="fr-CA" sz="1400" dirty="0"/>
              <a:t> </a:t>
            </a:r>
            <a:r>
              <a:rPr lang="fr-CA" sz="1400" dirty="0" err="1"/>
              <a:t>Into</a:t>
            </a:r>
            <a:r>
              <a:rPr lang="fr-CA" sz="1400" dirty="0"/>
              <a:t> Standard </a:t>
            </a:r>
            <a:r>
              <a:rPr lang="fr-CA" sz="1400" dirty="0" err="1"/>
              <a:t>Weight</a:t>
            </a:r>
            <a:r>
              <a:rPr lang="fr-CA" sz="1400" dirty="0"/>
              <a:t> </a:t>
            </a:r>
            <a:r>
              <a:rPr lang="fr-CA" sz="1400" dirty="0" err="1"/>
              <a:t>Loss</a:t>
            </a:r>
            <a:r>
              <a:rPr lang="fr-CA" sz="1400" dirty="0"/>
              <a:t> </a:t>
            </a:r>
            <a:r>
              <a:rPr lang="fr-CA" sz="1400" dirty="0" err="1"/>
              <a:t>Treatment</a:t>
            </a:r>
            <a:r>
              <a:rPr lang="fr-CA" sz="1400" dirty="0"/>
              <a:t>.” JAMA </a:t>
            </a:r>
            <a:r>
              <a:rPr lang="fr-CA" sz="1400" dirty="0" err="1"/>
              <a:t>Internal</a:t>
            </a:r>
            <a:r>
              <a:rPr lang="fr-CA" sz="1400" dirty="0"/>
              <a:t> </a:t>
            </a:r>
            <a:r>
              <a:rPr lang="fr-CA" sz="1400" dirty="0" err="1"/>
              <a:t>Medicine</a:t>
            </a:r>
            <a:r>
              <a:rPr lang="fr-CA" sz="1400" dirty="0"/>
              <a:t>, vol. 173, no. 2, American </a:t>
            </a:r>
            <a:r>
              <a:rPr lang="fr-CA" sz="1400" dirty="0" err="1"/>
              <a:t>Medical</a:t>
            </a:r>
            <a:r>
              <a:rPr lang="fr-CA" sz="1400" dirty="0"/>
              <a:t> Association (AMA), 28 Jan. 2013, p. 105. </a:t>
            </a:r>
            <a:r>
              <a:rPr lang="fr-CA" sz="1400" dirty="0" err="1"/>
              <a:t>Crossref</a:t>
            </a:r>
            <a:r>
              <a:rPr lang="fr-CA" sz="1400" dirty="0"/>
              <a:t>, doi:10.1001/jamainternmed.2013.1221.</a:t>
            </a:r>
          </a:p>
          <a:p>
            <a:r>
              <a:rPr lang="fr-CA" sz="1400" dirty="0"/>
              <a:t>- </a:t>
            </a:r>
            <a:r>
              <a:rPr lang="en-US" sz="1400" dirty="0"/>
              <a:t>Baer, Heather J., et al. “Effect of an Online Weight Management Program Integrated With Population Health Management on Weight Change.” JAMA, vol. 324, no. 17, American Medical Association (AMA), 3 Nov. 2020, p. 1737. </a:t>
            </a:r>
            <a:r>
              <a:rPr lang="en-US" sz="1400" dirty="0" err="1"/>
              <a:t>Crossref</a:t>
            </a:r>
            <a:r>
              <a:rPr lang="en-US" sz="1400" dirty="0"/>
              <a:t>, doi:10.1001/jama.2020.18977. </a:t>
            </a:r>
          </a:p>
          <a:p>
            <a:r>
              <a:rPr lang="en-US" sz="1400" dirty="0"/>
              <a:t>- Patel, Michele L., et al. “Self‐Monitoring via Digital Health in Weight Loss Interventions: A Systematic Review Among Adults with Overweight or Obesity.” Obesity, vol. 29, no. 3, Wiley, 23 Feb. 2021, pp. 478–499. </a:t>
            </a:r>
            <a:r>
              <a:rPr lang="en-US" sz="1400" dirty="0" err="1"/>
              <a:t>Crossref</a:t>
            </a:r>
            <a:r>
              <a:rPr lang="en-US" sz="1400" dirty="0"/>
              <a:t>, doi:10.1002/oby.23088.</a:t>
            </a:r>
          </a:p>
          <a:p>
            <a:r>
              <a:rPr lang="en-US" sz="1400" dirty="0"/>
              <a:t>- Innes, Aidan Q., et al. “Evaluating Differences in the Clinical Impact of a Free Online Weight Loss </a:t>
            </a:r>
            <a:r>
              <a:rPr lang="en-US" sz="1400" dirty="0" err="1"/>
              <a:t>Programme</a:t>
            </a:r>
            <a:r>
              <a:rPr lang="en-US" sz="1400" dirty="0"/>
              <a:t>, a Resource-Intensive Commercial Weight Loss </a:t>
            </a:r>
            <a:r>
              <a:rPr lang="en-US" sz="1400" dirty="0" err="1"/>
              <a:t>Programme</a:t>
            </a:r>
            <a:r>
              <a:rPr lang="en-US" sz="1400" dirty="0"/>
              <a:t> and an Active Control Condition: A Parallel </a:t>
            </a:r>
            <a:r>
              <a:rPr lang="en-US" sz="1400" dirty="0" err="1"/>
              <a:t>Randomised</a:t>
            </a:r>
            <a:r>
              <a:rPr lang="en-US" sz="1400" dirty="0"/>
              <a:t> Controlled Trial.” BMC Public Health, vol. 19, no. 1, Springer Science and Business Media LLC, Dec. 2019. </a:t>
            </a:r>
            <a:r>
              <a:rPr lang="en-US" sz="1400" dirty="0" err="1"/>
              <a:t>Crossref</a:t>
            </a:r>
            <a:r>
              <a:rPr lang="en-US" sz="1400" dirty="0"/>
              <a:t>, doi:10.1186/s12889-019-8061-x.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94095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474A-71CE-37C6-13D9-4F5972CA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Remerciements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38C87-16BE-426C-5489-73D9905A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Grand merci à Dr Huot et à mon GMF!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14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F362-4CD2-C9E0-7477-71F48531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Prévalence de l’obésité</a:t>
            </a:r>
            <a:endParaRPr lang="en-CA" dirty="0"/>
          </a:p>
        </p:txBody>
      </p:sp>
      <p:pic>
        <p:nvPicPr>
          <p:cNvPr id="9" name="Content Placeholder 8" descr="A picture containing text, screenshot, line, plot&#10;&#10;Description automatically generated">
            <a:extLst>
              <a:ext uri="{FF2B5EF4-FFF2-40B4-BE49-F238E27FC236}">
                <a16:creationId xmlns:a16="http://schemas.microsoft.com/office/drawing/2014/main" id="{FF853572-A476-9C06-5710-7017F6D1E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733" y="1846263"/>
            <a:ext cx="5698860" cy="4022725"/>
          </a:xfrm>
        </p:spPr>
      </p:pic>
    </p:spTree>
    <p:extLst>
      <p:ext uri="{BB962C8B-B14F-4D97-AF65-F5344CB8AC3E}">
        <p14:creationId xmlns:p14="http://schemas.microsoft.com/office/powerpoint/2010/main" val="113695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E9C4-343D-2469-348F-17D9FD9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94DC-FADA-1195-345F-3CDB4CBA5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- Enjeu de plus en plus soulevé en première ligne (e.g. demande de prescription de </a:t>
            </a:r>
            <a:r>
              <a:rPr lang="fr-CA" dirty="0" err="1"/>
              <a:t>Rx</a:t>
            </a:r>
            <a:r>
              <a:rPr lang="fr-CA" dirty="0"/>
              <a:t>?)</a:t>
            </a:r>
          </a:p>
          <a:p>
            <a:r>
              <a:rPr lang="fr-CA" dirty="0"/>
              <a:t>- Barrière à implémenter les changements d’habitudes de vie</a:t>
            </a:r>
          </a:p>
          <a:p>
            <a:r>
              <a:rPr lang="fr-CA" dirty="0"/>
              <a:t>- Programmes numériques de perte de poids?</a:t>
            </a:r>
          </a:p>
          <a:p>
            <a:pPr lvl="1"/>
            <a:r>
              <a:rPr lang="fr-CA" dirty="0"/>
              <a:t>Programme soit en ligne ou sur une application pouvant inclure:</a:t>
            </a:r>
          </a:p>
          <a:p>
            <a:pPr lvl="2"/>
            <a:r>
              <a:rPr lang="fr-CA" dirty="0"/>
              <a:t>Plan sur l’alimentation et l’activité physique</a:t>
            </a:r>
          </a:p>
          <a:p>
            <a:pPr lvl="2"/>
            <a:r>
              <a:rPr lang="fr-CA" dirty="0"/>
              <a:t>Suivi du poids, de l’alimentation et de l’activité physique</a:t>
            </a:r>
          </a:p>
          <a:p>
            <a:pPr lvl="2"/>
            <a:r>
              <a:rPr lang="fr-CA" dirty="0"/>
              <a:t>Notifications/alertes/rappels pour faire le suivi</a:t>
            </a:r>
          </a:p>
          <a:p>
            <a:pPr lvl="2"/>
            <a:r>
              <a:rPr lang="fr-CA" dirty="0"/>
              <a:t>Liste de tâches à faire</a:t>
            </a:r>
          </a:p>
          <a:p>
            <a:pPr lvl="2"/>
            <a:r>
              <a:rPr lang="fr-CA" dirty="0"/>
              <a:t>Rapport sur la progression</a:t>
            </a:r>
          </a:p>
        </p:txBody>
      </p:sp>
    </p:spTree>
    <p:extLst>
      <p:ext uri="{BB962C8B-B14F-4D97-AF65-F5344CB8AC3E}">
        <p14:creationId xmlns:p14="http://schemas.microsoft.com/office/powerpoint/2010/main" val="417828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4668F-C4E8-6361-FB41-9883A16E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80FD-08A5-8C12-579A-950CBDB10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P: patients se présentant en soins primaires avec IMC &gt; 30</a:t>
            </a:r>
          </a:p>
          <a:p>
            <a:r>
              <a:rPr lang="fr-CA" dirty="0"/>
              <a:t>I: adhésion à un programme numérique de perte de poids</a:t>
            </a:r>
          </a:p>
          <a:p>
            <a:r>
              <a:rPr lang="fr-CA" dirty="0"/>
              <a:t>C: soins habituels et conseils sur les HDV en bureau</a:t>
            </a:r>
          </a:p>
          <a:p>
            <a:r>
              <a:rPr lang="fr-CA" dirty="0"/>
              <a:t>O: réduction du poids</a:t>
            </a:r>
          </a:p>
        </p:txBody>
      </p:sp>
    </p:spTree>
    <p:extLst>
      <p:ext uri="{BB962C8B-B14F-4D97-AF65-F5344CB8AC3E}">
        <p14:creationId xmlns:p14="http://schemas.microsoft.com/office/powerpoint/2010/main" val="31061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0227-2F88-9A61-A504-24C9903F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1944-EBC5-2E72-6382-69B812F93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u="sng" dirty="0"/>
              <a:t>Critères d’inclusion</a:t>
            </a:r>
          </a:p>
          <a:p>
            <a:r>
              <a:rPr lang="fr-CA" dirty="0"/>
              <a:t>- Essai clinique randomisé ou revue systématique</a:t>
            </a:r>
          </a:p>
          <a:p>
            <a:r>
              <a:rPr lang="fr-CA" dirty="0"/>
              <a:t>- IMC &gt; 30</a:t>
            </a:r>
          </a:p>
          <a:p>
            <a:r>
              <a:rPr lang="fr-CA" dirty="0"/>
              <a:t>- Adultes &gt; 18 ans</a:t>
            </a:r>
          </a:p>
          <a:p>
            <a:r>
              <a:rPr lang="fr-CA" dirty="0"/>
              <a:t>- En anglais/français</a:t>
            </a:r>
          </a:p>
          <a:p>
            <a:r>
              <a:rPr lang="fr-CA" dirty="0"/>
              <a:t>- Analyse si un programme numérique (soit en ligne ou via application) de perte de poids est efficace</a:t>
            </a:r>
          </a:p>
          <a:p>
            <a:r>
              <a:rPr lang="fr-CA" u="sng" dirty="0"/>
              <a:t>Critères d’exclusion</a:t>
            </a:r>
          </a:p>
          <a:p>
            <a:r>
              <a:rPr lang="fr-CA" dirty="0"/>
              <a:t>- Études animales</a:t>
            </a:r>
          </a:p>
          <a:p>
            <a:r>
              <a:rPr lang="fr-CA" dirty="0"/>
              <a:t>- Télémédecine</a:t>
            </a:r>
          </a:p>
        </p:txBody>
      </p:sp>
    </p:spTree>
    <p:extLst>
      <p:ext uri="{BB962C8B-B14F-4D97-AF65-F5344CB8AC3E}">
        <p14:creationId xmlns:p14="http://schemas.microsoft.com/office/powerpoint/2010/main" val="331128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2DBC-DB0B-0047-1060-5FCB100C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472C-D342-7F3D-2CE9-EE1A567E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Pubmed</a:t>
            </a:r>
            <a:endParaRPr lang="fr-CA" dirty="0"/>
          </a:p>
          <a:p>
            <a:pPr lvl="1"/>
            <a:r>
              <a:rPr lang="fr-CA" dirty="0"/>
              <a:t>("</a:t>
            </a:r>
            <a:r>
              <a:rPr lang="fr-CA" dirty="0" err="1"/>
              <a:t>Weight</a:t>
            </a:r>
            <a:r>
              <a:rPr lang="fr-CA" dirty="0"/>
              <a:t> Reduction Programs/</a:t>
            </a:r>
            <a:r>
              <a:rPr lang="fr-CA" dirty="0" err="1"/>
              <a:t>methods</a:t>
            </a:r>
            <a:r>
              <a:rPr lang="fr-CA" dirty="0"/>
              <a:t>"[MAJR]) AND "Internet-</a:t>
            </a:r>
            <a:r>
              <a:rPr lang="fr-CA" dirty="0" err="1"/>
              <a:t>Based</a:t>
            </a:r>
            <a:r>
              <a:rPr lang="fr-CA" dirty="0"/>
              <a:t> Intervention"[MAJR] = 6 résultats</a:t>
            </a:r>
          </a:p>
          <a:p>
            <a:pPr lvl="1"/>
            <a:r>
              <a:rPr lang="fr-CA" dirty="0"/>
              <a:t>(Digital) AND "</a:t>
            </a:r>
            <a:r>
              <a:rPr lang="fr-CA" dirty="0" err="1"/>
              <a:t>Weight</a:t>
            </a:r>
            <a:r>
              <a:rPr lang="fr-CA" dirty="0"/>
              <a:t> Reduction Programs/</a:t>
            </a:r>
            <a:r>
              <a:rPr lang="fr-CA" dirty="0" err="1"/>
              <a:t>methods</a:t>
            </a:r>
            <a:r>
              <a:rPr lang="fr-CA" dirty="0"/>
              <a:t>"[MAJR] = 19 résultats</a:t>
            </a:r>
          </a:p>
          <a:p>
            <a:pPr lvl="1"/>
            <a:r>
              <a:rPr lang="fr-CA" dirty="0"/>
              <a:t>(Online) AND "</a:t>
            </a:r>
            <a:r>
              <a:rPr lang="fr-CA" dirty="0" err="1"/>
              <a:t>Weight</a:t>
            </a:r>
            <a:r>
              <a:rPr lang="fr-CA" dirty="0"/>
              <a:t> Reduction Programs/</a:t>
            </a:r>
            <a:r>
              <a:rPr lang="fr-CA" dirty="0" err="1"/>
              <a:t>methods</a:t>
            </a:r>
            <a:r>
              <a:rPr lang="fr-CA" dirty="0"/>
              <a:t>"[MAJR] = 36 résultats</a:t>
            </a:r>
          </a:p>
          <a:p>
            <a:r>
              <a:rPr lang="fr-CA" dirty="0"/>
              <a:t>Exclusion</a:t>
            </a:r>
          </a:p>
          <a:p>
            <a:pPr lvl="1"/>
            <a:r>
              <a:rPr lang="fr-CA" dirty="0" err="1"/>
              <a:t>Duplicats</a:t>
            </a:r>
            <a:endParaRPr lang="fr-CA" dirty="0"/>
          </a:p>
          <a:p>
            <a:pPr lvl="1"/>
            <a:r>
              <a:rPr lang="fr-CA" dirty="0"/>
              <a:t>Selon critères d’inclusion/exclusion</a:t>
            </a:r>
          </a:p>
          <a:p>
            <a:pPr lvl="1"/>
            <a:r>
              <a:rPr lang="fr-CA" dirty="0"/>
              <a:t>Articles non pertinentes à l’issue étudiée après lecture des articles</a:t>
            </a:r>
          </a:p>
          <a:p>
            <a:pPr lvl="1"/>
            <a:r>
              <a:rPr lang="fr-CA" dirty="0"/>
              <a:t>Population trop restreinte (camionneurs, femmes enceintes, </a:t>
            </a:r>
            <a:r>
              <a:rPr lang="fr-CA" dirty="0" err="1"/>
              <a:t>etc</a:t>
            </a:r>
            <a:r>
              <a:rPr lang="fr-CA" dirty="0"/>
              <a:t>)</a:t>
            </a:r>
          </a:p>
          <a:p>
            <a:r>
              <a:rPr lang="fr-CA" dirty="0"/>
              <a:t>5 articles incluses</a:t>
            </a:r>
          </a:p>
        </p:txBody>
      </p:sp>
    </p:spTree>
    <p:extLst>
      <p:ext uri="{BB962C8B-B14F-4D97-AF65-F5344CB8AC3E}">
        <p14:creationId xmlns:p14="http://schemas.microsoft.com/office/powerpoint/2010/main" val="304255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77283-18F5-524C-9C9C-F6B00267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</a:t>
            </a:r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19DEB5-C066-2118-1C05-148656FE1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254238"/>
              </p:ext>
            </p:extLst>
          </p:nvPr>
        </p:nvGraphicFramePr>
        <p:xfrm>
          <a:off x="1097280" y="1828800"/>
          <a:ext cx="10058400" cy="406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384414206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4254436475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3011994066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1674595438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224298573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 fontAlgn="b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effectLst/>
                          <a:latin typeface="+mn-lt"/>
                        </a:rPr>
                        <a:t>Integrating Technology Into Standard Weight Loss Treatment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effectLst/>
                          <a:latin typeface="+mn-lt"/>
                        </a:rPr>
                        <a:t>Effectiveness of an App and Provider Counseling for Obesity Treatment in Primary Care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 dirty="0">
                          <a:effectLst/>
                          <a:latin typeface="+mn-lt"/>
                        </a:rPr>
                        <a:t>Effect of an Online Weight Management Program Integrated With Population Health Management on Weight Change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Evaluating differences in the clinical impact of a free online weight loss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a resource-intensive commercial weight loss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an active control condition: a parallel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randomised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controlled trial</a:t>
                      </a: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4060317526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Type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ECR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ECR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ECR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ECR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1325427619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 err="1">
                          <a:effectLst/>
                          <a:latin typeface="+mn-lt"/>
                        </a:rPr>
                        <a:t>Année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  <a:latin typeface="+mn-lt"/>
                        </a:rPr>
                        <a:t>2013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  <a:latin typeface="+mn-lt"/>
                        </a:rPr>
                        <a:t>2018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  <a:latin typeface="+mn-lt"/>
                        </a:rPr>
                        <a:t>2020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1492592404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  <a:latin typeface="+mn-lt"/>
                        </a:rPr>
                        <a:t>70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351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  <a:latin typeface="+mn-lt"/>
                        </a:rPr>
                        <a:t>840</a:t>
                      </a:r>
                      <a:endParaRPr lang="en-CA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2900956836"/>
                  </a:ext>
                </a:extLst>
              </a:tr>
              <a:tr h="321818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Site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Midwestern</a:t>
                      </a:r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VA, É-U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Piedmont Health, NC, É-U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15 bureaux de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soins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primaires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, É-U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Glasgow, UK</a:t>
                      </a: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898650706"/>
                  </a:ext>
                </a:extLst>
              </a:tr>
              <a:tr h="804545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Intervention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CA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ntervention</a:t>
                      </a: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via application mobile</a:t>
                      </a: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u="none" strike="noStrike" dirty="0">
                          <a:effectLst/>
                          <a:latin typeface="+mn-lt"/>
                        </a:rPr>
                        <a:t>intervention numérique générée</a:t>
                      </a:r>
                    </a:p>
                    <a:p>
                      <a:pPr algn="ctr" fontAlgn="b"/>
                      <a:r>
                        <a:rPr lang="fr-FR" sz="1050" u="none" strike="noStrike" dirty="0">
                          <a:effectLst/>
                          <a:latin typeface="+mn-lt"/>
                        </a:rPr>
                        <a:t>(diète, exercice, monitoring, </a:t>
                      </a:r>
                      <a:r>
                        <a:rPr lang="fr-FR" sz="1050" u="none" strike="noStrike" dirty="0" err="1">
                          <a:effectLst/>
                          <a:latin typeface="+mn-lt"/>
                        </a:rPr>
                        <a:t>etc</a:t>
                      </a:r>
                      <a:r>
                        <a:rPr lang="fr-FR" sz="1050" u="none" strike="noStrike" dirty="0">
                          <a:effectLst/>
                          <a:latin typeface="+mn-lt"/>
                        </a:rPr>
                        <a:t>)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CA" sz="1050" u="none" strike="noStrike" dirty="0">
                          <a:effectLst/>
                          <a:latin typeface="+mn-lt"/>
                        </a:rPr>
                        <a:t>Programme </a:t>
                      </a:r>
                      <a:r>
                        <a:rPr lang="en-CA" sz="1050" u="none" strike="noStrike" dirty="0" err="1">
                          <a:effectLst/>
                          <a:latin typeface="+mn-lt"/>
                        </a:rPr>
                        <a:t>en</a:t>
                      </a:r>
                      <a:r>
                        <a:rPr lang="en-CA" sz="105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CA" sz="1050" u="none" strike="noStrike" dirty="0" err="1">
                          <a:effectLst/>
                          <a:latin typeface="+mn-lt"/>
                        </a:rPr>
                        <a:t>ligne</a:t>
                      </a:r>
                      <a:endParaRPr lang="en-CA" sz="1050" u="none" strike="noStrike" dirty="0"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</a:t>
                      </a:r>
                      <a:r>
                        <a:rPr lang="en-CA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</a:t>
                      </a: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ligne</a:t>
                      </a: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en-CA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soins</a:t>
                      </a: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usuels</a:t>
                      </a:r>
                      <a:endParaRPr lang="en-CA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fr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commercial d’entraînement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fr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 gratuite en ligne d’entraînement</a:t>
                      </a:r>
                      <a:endParaRPr lang="en-CA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750423985"/>
                  </a:ext>
                </a:extLst>
              </a:tr>
              <a:tr h="321818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 err="1">
                          <a:effectLst/>
                          <a:latin typeface="+mn-lt"/>
                        </a:rPr>
                        <a:t>Contrôle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soins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usuels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soins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usuels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+mn-lt"/>
                        </a:rPr>
                        <a:t>soins usuels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 d’instructions formelles sur le programme d’entraînement</a:t>
                      </a: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1739959554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Issue </a:t>
                      </a:r>
                      <a:r>
                        <a:rPr lang="en-CA" sz="900" u="none" strike="noStrike" dirty="0" err="1">
                          <a:effectLst/>
                          <a:latin typeface="+mn-lt"/>
                        </a:rPr>
                        <a:t>primaire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poids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à 6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mois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poids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à 12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mois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poids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à 12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mois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 de poids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2524983243"/>
                  </a:ext>
                </a:extLst>
              </a:tr>
              <a:tr h="482727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Issues </a:t>
                      </a:r>
                      <a:r>
                        <a:rPr lang="en-CA" sz="900" u="none" strike="noStrike" dirty="0" err="1">
                          <a:effectLst/>
                          <a:latin typeface="+mn-lt"/>
                        </a:rPr>
                        <a:t>secondaires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poids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à 12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mois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latin typeface="+mn-lt"/>
                        </a:rPr>
                        <a:t>&gt; 5% PDP, circonférence abdo, TA, Lipides, A1C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poids</a:t>
                      </a:r>
                      <a:r>
                        <a:rPr lang="en-CA" sz="800" u="none" strike="noStrike" dirty="0">
                          <a:effectLst/>
                          <a:latin typeface="+mn-lt"/>
                        </a:rPr>
                        <a:t> à 18 </a:t>
                      </a:r>
                      <a:r>
                        <a:rPr lang="en-CA" sz="800" u="none" strike="noStrike" dirty="0" err="1">
                          <a:effectLst/>
                          <a:latin typeface="+mn-lt"/>
                        </a:rPr>
                        <a:t>mois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Issues de santé liés à l’obésité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150308600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en-CA" sz="900" u="none" strike="noStrike" dirty="0" err="1">
                          <a:effectLst/>
                          <a:latin typeface="+mn-lt"/>
                        </a:rPr>
                        <a:t>analysé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96%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3811032565"/>
                  </a:ext>
                </a:extLst>
              </a:tr>
              <a:tr h="160909">
                <a:tc>
                  <a:txBody>
                    <a:bodyPr/>
                    <a:lstStyle/>
                    <a:p>
                      <a:pPr algn="ctr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Résultats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 kg de plus que groupe contrôle (95% CI 2.2-5.5 kg)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 kg de plus que groupe contrôle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(-2.5 à -5.0) 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P&lt;0.001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- 1.2 kg (-2.1 - -0.3) UC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-1.9 kg (-2.6—1.1) OO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-3.1 kg (-3.7—2.5) CI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P&lt;0.001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HWP: -5.17 kg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NHS: -4.19 kg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GYM: -1.17 kg</a:t>
                      </a:r>
                    </a:p>
                    <a:p>
                      <a:pPr algn="l" fontAlgn="b"/>
                      <a:r>
                        <a:rPr lang="fr-C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&lt; 0.001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45" marR="8045" marT="8045" marB="0" anchor="ctr"/>
                </a:tc>
                <a:extLst>
                  <a:ext uri="{0D108BD9-81ED-4DB2-BD59-A6C34878D82A}">
                    <a16:rowId xmlns:a16="http://schemas.microsoft.com/office/drawing/2014/main" val="395153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89BA-19CA-4CEE-CFFB-CD803FFC3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D459-15B3-A52F-C6DF-2FBF5A109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« </a:t>
            </a:r>
            <a:r>
              <a:rPr lang="en-US" dirty="0"/>
              <a:t>Self‐Monitoring via Digital Health in Weight Loss Interventions: A Systematic Review Among Adults with Overweight or Obesity </a:t>
            </a:r>
            <a:r>
              <a:rPr lang="fr-CA" dirty="0"/>
              <a:t>»</a:t>
            </a:r>
          </a:p>
          <a:p>
            <a:r>
              <a:rPr lang="fr-CA" dirty="0"/>
              <a:t>39 études incluses</a:t>
            </a:r>
          </a:p>
          <a:p>
            <a:r>
              <a:rPr lang="fr-CA" dirty="0"/>
              <a:t>Année: 2021</a:t>
            </a:r>
          </a:p>
          <a:p>
            <a:r>
              <a:rPr lang="fr-CA" dirty="0"/>
              <a:t>Conclusion: 74% des articles démontrent une association positive entre la fréquence de suivi (diète, activité physique, poids) avec la perte de poids</a:t>
            </a:r>
          </a:p>
        </p:txBody>
      </p:sp>
    </p:spTree>
    <p:extLst>
      <p:ext uri="{BB962C8B-B14F-4D97-AF65-F5344CB8AC3E}">
        <p14:creationId xmlns:p14="http://schemas.microsoft.com/office/powerpoint/2010/main" val="42524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7A3C-5601-E25A-EB9B-711E37C7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D892-1EB8-1626-BE6A-AFF08F9C1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- Forces et faiblesses</a:t>
            </a:r>
            <a:endParaRPr lang="en-CA" dirty="0"/>
          </a:p>
          <a:p>
            <a:pPr lvl="1"/>
            <a:r>
              <a:rPr lang="en-CA" dirty="0" err="1"/>
              <a:t>Essais</a:t>
            </a:r>
            <a:r>
              <a:rPr lang="en-CA" dirty="0"/>
              <a:t> </a:t>
            </a:r>
            <a:r>
              <a:rPr lang="en-CA" dirty="0" err="1"/>
              <a:t>cliniques</a:t>
            </a:r>
            <a:r>
              <a:rPr lang="en-CA" dirty="0"/>
              <a:t> </a:t>
            </a:r>
            <a:r>
              <a:rPr lang="en-CA" dirty="0" err="1"/>
              <a:t>randomisés</a:t>
            </a:r>
            <a:r>
              <a:rPr lang="en-CA" dirty="0"/>
              <a:t> et revue </a:t>
            </a:r>
            <a:r>
              <a:rPr lang="en-CA" dirty="0" err="1"/>
              <a:t>systématique</a:t>
            </a:r>
            <a:endParaRPr lang="en-CA" dirty="0"/>
          </a:p>
          <a:p>
            <a:pPr lvl="1"/>
            <a:r>
              <a:rPr lang="en-CA" dirty="0"/>
              <a:t>Études </a:t>
            </a:r>
            <a:r>
              <a:rPr lang="en-CA" dirty="0" err="1"/>
              <a:t>pouvant</a:t>
            </a:r>
            <a:r>
              <a:rPr lang="en-CA" dirty="0"/>
              <a:t> variant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terme</a:t>
            </a:r>
            <a:r>
              <a:rPr lang="en-CA" dirty="0"/>
              <a:t> </a:t>
            </a:r>
            <a:r>
              <a:rPr lang="en-CA" dirty="0" err="1"/>
              <a:t>d’intervention</a:t>
            </a:r>
            <a:r>
              <a:rPr lang="en-CA" dirty="0"/>
              <a:t>/</a:t>
            </a:r>
            <a:r>
              <a:rPr lang="en-CA" dirty="0" err="1"/>
              <a:t>méthodologie</a:t>
            </a:r>
            <a:endParaRPr lang="en-CA" dirty="0"/>
          </a:p>
          <a:p>
            <a:pPr lvl="1"/>
            <a:r>
              <a:rPr lang="en-CA" dirty="0"/>
              <a:t>Durée de la </a:t>
            </a:r>
            <a:r>
              <a:rPr lang="en-CA" dirty="0" err="1"/>
              <a:t>perte</a:t>
            </a:r>
            <a:r>
              <a:rPr lang="en-CA" dirty="0"/>
              <a:t> de </a:t>
            </a:r>
            <a:r>
              <a:rPr lang="en-CA" dirty="0" err="1"/>
              <a:t>poids</a:t>
            </a:r>
            <a:r>
              <a:rPr lang="en-CA" dirty="0"/>
              <a:t>?</a:t>
            </a:r>
          </a:p>
          <a:p>
            <a:pPr lvl="1"/>
            <a:r>
              <a:rPr lang="en-CA" dirty="0" err="1"/>
              <a:t>Effet</a:t>
            </a:r>
            <a:r>
              <a:rPr lang="en-CA" dirty="0"/>
              <a:t> plus long </a:t>
            </a:r>
            <a:r>
              <a:rPr lang="en-CA" dirty="0" err="1"/>
              <a:t>terme</a:t>
            </a:r>
            <a:r>
              <a:rPr lang="en-CA" dirty="0"/>
              <a:t> sur les issues de </a:t>
            </a:r>
            <a:r>
              <a:rPr lang="en-CA" dirty="0" err="1"/>
              <a:t>santé</a:t>
            </a:r>
            <a:r>
              <a:rPr lang="en-CA" dirty="0"/>
              <a:t>?</a:t>
            </a:r>
          </a:p>
          <a:p>
            <a:pPr lvl="1"/>
            <a:r>
              <a:rPr lang="en-CA" dirty="0"/>
              <a:t>Pas de </a:t>
            </a:r>
            <a:r>
              <a:rPr lang="en-CA" dirty="0" err="1"/>
              <a:t>possibilité</a:t>
            </a:r>
            <a:r>
              <a:rPr lang="en-CA" dirty="0"/>
              <a:t> de faire à </a:t>
            </a:r>
            <a:r>
              <a:rPr lang="en-CA" dirty="0" err="1"/>
              <a:t>l’aveugle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87273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732</TotalTime>
  <Words>1004</Words>
  <Application>Microsoft Office PowerPoint</Application>
  <PresentationFormat>Widescreen</PresentationFormat>
  <Paragraphs>131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Retrospect</vt:lpstr>
      <vt:lpstr>L’utilité des programmes numériques de réduction de poids</vt:lpstr>
      <vt:lpstr>Prévalence de l’obésité</vt:lpstr>
      <vt:lpstr>Introduction</vt:lpstr>
      <vt:lpstr>Introduction</vt:lpstr>
      <vt:lpstr>Méthodes</vt:lpstr>
      <vt:lpstr>Méthodes</vt:lpstr>
      <vt:lpstr>Résultats</vt:lpstr>
      <vt:lpstr>Résultats</vt:lpstr>
      <vt:lpstr>Discussion</vt:lpstr>
      <vt:lpstr>Conclusion</vt:lpstr>
      <vt:lpstr>Références</vt:lpstr>
      <vt:lpstr>Remerciements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L’utilité des programmes numériques de réduction de poids</dc:title>
  <dc:creator>An Nan Pan</dc:creator>
  <cp:lastModifiedBy>An Nan Pan</cp:lastModifiedBy>
  <cp:revision>1</cp:revision>
  <dcterms:created xsi:type="dcterms:W3CDTF">2023-05-24T08:32:22Z</dcterms:created>
  <dcterms:modified xsi:type="dcterms:W3CDTF">2023-05-29T02:57:30Z</dcterms:modified>
</cp:coreProperties>
</file>