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8" r:id="rId7"/>
    <p:sldId id="273" r:id="rId8"/>
    <p:sldId id="265" r:id="rId9"/>
    <p:sldId id="269" r:id="rId10"/>
    <p:sldId id="259" r:id="rId11"/>
    <p:sldId id="274" r:id="rId12"/>
    <p:sldId id="281" r:id="rId13"/>
    <p:sldId id="267" r:id="rId14"/>
    <p:sldId id="271" r:id="rId15"/>
    <p:sldId id="280" r:id="rId16"/>
    <p:sldId id="260" r:id="rId17"/>
    <p:sldId id="282" r:id="rId18"/>
    <p:sldId id="278" r:id="rId19"/>
    <p:sldId id="279" r:id="rId20"/>
    <p:sldId id="261" r:id="rId21"/>
    <p:sldId id="263" r:id="rId22"/>
    <p:sldId id="264" r:id="rId23"/>
    <p:sldId id="276" r:id="rId24"/>
    <p:sldId id="27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C24A0-5FFE-435D-B224-CCDC08D7C091}" v="51" dt="2023-05-28T22:59:45.7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242" autoAdjust="0"/>
  </p:normalViewPr>
  <p:slideViewPr>
    <p:cSldViewPr snapToGrid="0">
      <p:cViewPr>
        <p:scale>
          <a:sx n="73" d="100"/>
          <a:sy n="73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el Necib" userId="7990071876bb23a6" providerId="LiveId" clId="{493C7E41-61E9-4953-B4FC-83D356D9F801}"/>
    <pc:docChg chg="undo custSel addSld delSld modSld">
      <pc:chgData name="Adel Necib" userId="7990071876bb23a6" providerId="LiveId" clId="{493C7E41-61E9-4953-B4FC-83D356D9F801}" dt="2023-05-20T18:03:37.309" v="2459" actId="20577"/>
      <pc:docMkLst>
        <pc:docMk/>
      </pc:docMkLst>
      <pc:sldChg chg="addSp modSp mod">
        <pc:chgData name="Adel Necib" userId="7990071876bb23a6" providerId="LiveId" clId="{493C7E41-61E9-4953-B4FC-83D356D9F801}" dt="2023-05-20T18:03:37.309" v="2459" actId="20577"/>
        <pc:sldMkLst>
          <pc:docMk/>
          <pc:sldMk cId="3369658945" sldId="256"/>
        </pc:sldMkLst>
        <pc:spChg chg="mod">
          <ac:chgData name="Adel Necib" userId="7990071876bb23a6" providerId="LiveId" clId="{493C7E41-61E9-4953-B4FC-83D356D9F801}" dt="2023-05-20T16:40:07.684" v="1472" actId="1076"/>
          <ac:spMkLst>
            <pc:docMk/>
            <pc:sldMk cId="3369658945" sldId="256"/>
            <ac:spMk id="2" creationId="{D55D6531-D2F1-44BD-8F53-570FAEDEFC3E}"/>
          </ac:spMkLst>
        </pc:spChg>
        <pc:spChg chg="mod">
          <ac:chgData name="Adel Necib" userId="7990071876bb23a6" providerId="LiveId" clId="{493C7E41-61E9-4953-B4FC-83D356D9F801}" dt="2023-05-20T18:03:37.309" v="2459" actId="20577"/>
          <ac:spMkLst>
            <pc:docMk/>
            <pc:sldMk cId="3369658945" sldId="256"/>
            <ac:spMk id="3" creationId="{06C6393F-5189-472C-9F4D-7827FA7CEC89}"/>
          </ac:spMkLst>
        </pc:spChg>
        <pc:picChg chg="add mod">
          <ac:chgData name="Adel Necib" userId="7990071876bb23a6" providerId="LiveId" clId="{493C7E41-61E9-4953-B4FC-83D356D9F801}" dt="2023-05-20T17:11:55.890" v="1495" actId="1076"/>
          <ac:picMkLst>
            <pc:docMk/>
            <pc:sldMk cId="3369658945" sldId="256"/>
            <ac:picMk id="5" creationId="{923DBA04-0138-94B5-796D-071306B5CF40}"/>
          </ac:picMkLst>
        </pc:picChg>
      </pc:sldChg>
      <pc:sldChg chg="modSp mod">
        <pc:chgData name="Adel Necib" userId="7990071876bb23a6" providerId="LiveId" clId="{493C7E41-61E9-4953-B4FC-83D356D9F801}" dt="2023-05-20T16:22:14.044" v="292" actId="20577"/>
        <pc:sldMkLst>
          <pc:docMk/>
          <pc:sldMk cId="2228085397" sldId="259"/>
        </pc:sldMkLst>
        <pc:spChg chg="mod">
          <ac:chgData name="Adel Necib" userId="7990071876bb23a6" providerId="LiveId" clId="{493C7E41-61E9-4953-B4FC-83D356D9F801}" dt="2023-05-20T16:22:14.044" v="292" actId="20577"/>
          <ac:spMkLst>
            <pc:docMk/>
            <pc:sldMk cId="2228085397" sldId="259"/>
            <ac:spMk id="3" creationId="{9B4CA272-6268-4128-85AA-39714F4AD1BA}"/>
          </ac:spMkLst>
        </pc:spChg>
      </pc:sldChg>
      <pc:sldChg chg="delSp modSp mod">
        <pc:chgData name="Adel Necib" userId="7990071876bb23a6" providerId="LiveId" clId="{493C7E41-61E9-4953-B4FC-83D356D9F801}" dt="2023-05-20T16:21:46.102" v="249" actId="20577"/>
        <pc:sldMkLst>
          <pc:docMk/>
          <pc:sldMk cId="1690323700" sldId="265"/>
        </pc:sldMkLst>
        <pc:spChg chg="del">
          <ac:chgData name="Adel Necib" userId="7990071876bb23a6" providerId="LiveId" clId="{493C7E41-61E9-4953-B4FC-83D356D9F801}" dt="2023-05-20T16:21:35.816" v="220" actId="478"/>
          <ac:spMkLst>
            <pc:docMk/>
            <pc:sldMk cId="1690323700" sldId="265"/>
            <ac:spMk id="8" creationId="{C7330481-BD97-42D6-96CD-F5C96060B330}"/>
          </ac:spMkLst>
        </pc:spChg>
        <pc:graphicFrameChg chg="modGraphic">
          <ac:chgData name="Adel Necib" userId="7990071876bb23a6" providerId="LiveId" clId="{493C7E41-61E9-4953-B4FC-83D356D9F801}" dt="2023-05-20T16:21:46.102" v="249" actId="20577"/>
          <ac:graphicFrameMkLst>
            <pc:docMk/>
            <pc:sldMk cId="1690323700" sldId="265"/>
            <ac:graphicFrameMk id="5" creationId="{21A2DC70-CFB8-44B9-B3C6-F4594A712178}"/>
          </ac:graphicFrameMkLst>
        </pc:graphicFrameChg>
      </pc:sldChg>
      <pc:sldChg chg="del">
        <pc:chgData name="Adel Necib" userId="7990071876bb23a6" providerId="LiveId" clId="{493C7E41-61E9-4953-B4FC-83D356D9F801}" dt="2023-05-20T15:56:37.736" v="0" actId="47"/>
        <pc:sldMkLst>
          <pc:docMk/>
          <pc:sldMk cId="1415604218" sldId="266"/>
        </pc:sldMkLst>
      </pc:sldChg>
      <pc:sldChg chg="addSp delSp modSp mod">
        <pc:chgData name="Adel Necib" userId="7990071876bb23a6" providerId="LiveId" clId="{493C7E41-61E9-4953-B4FC-83D356D9F801}" dt="2023-05-20T17:48:37.520" v="2313" actId="1036"/>
        <pc:sldMkLst>
          <pc:docMk/>
          <pc:sldMk cId="1387026000" sldId="267"/>
        </pc:sldMkLst>
        <pc:spChg chg="add 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3" creationId="{6D90A1AA-437E-7034-C1AA-54FB734AC46D}"/>
          </ac:spMkLst>
        </pc:spChg>
        <pc:spChg chg="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12" creationId="{83DA5772-EC17-4578-86CB-6F73ADB66F51}"/>
          </ac:spMkLst>
        </pc:spChg>
        <pc:spChg chg="del mod">
          <ac:chgData name="Adel Necib" userId="7990071876bb23a6" providerId="LiveId" clId="{493C7E41-61E9-4953-B4FC-83D356D9F801}" dt="2023-05-20T17:19:27.791" v="1620" actId="21"/>
          <ac:spMkLst>
            <pc:docMk/>
            <pc:sldMk cId="1387026000" sldId="267"/>
            <ac:spMk id="13" creationId="{02F4BA37-8FD7-44EC-BE6A-C157025659BC}"/>
          </ac:spMkLst>
        </pc:spChg>
        <pc:spChg chg="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14" creationId="{0FD7D617-3256-42B8-AE0A-33F802C0B02B}"/>
          </ac:spMkLst>
        </pc:spChg>
        <pc:spChg chg="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15" creationId="{FDA8DF92-B5E1-4ED4-A9A5-A65639A0B43E}"/>
          </ac:spMkLst>
        </pc:spChg>
        <pc:spChg chg="add 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25" creationId="{5486B1BE-47E6-2AF9-5F13-DABB82173078}"/>
          </ac:spMkLst>
        </pc:spChg>
        <pc:spChg chg="add mod">
          <ac:chgData name="Adel Necib" userId="7990071876bb23a6" providerId="LiveId" clId="{493C7E41-61E9-4953-B4FC-83D356D9F801}" dt="2023-05-20T17:48:37.520" v="2313" actId="1036"/>
          <ac:spMkLst>
            <pc:docMk/>
            <pc:sldMk cId="1387026000" sldId="267"/>
            <ac:spMk id="26" creationId="{31AC52D4-D50A-D151-A1C3-1616F5BF98E7}"/>
          </ac:spMkLst>
        </pc:spChg>
        <pc:spChg chg="add 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27" creationId="{6B8E241E-EECB-20F3-CC2E-D7B658B43F1E}"/>
          </ac:spMkLst>
        </pc:spChg>
        <pc:spChg chg="add mod">
          <ac:chgData name="Adel Necib" userId="7990071876bb23a6" providerId="LiveId" clId="{493C7E41-61E9-4953-B4FC-83D356D9F801}" dt="2023-05-20T17:47:42.647" v="2260" actId="571"/>
          <ac:spMkLst>
            <pc:docMk/>
            <pc:sldMk cId="1387026000" sldId="267"/>
            <ac:spMk id="28" creationId="{269B4878-8E31-BBF2-461B-08F509DFA718}"/>
          </ac:spMkLst>
        </pc:spChg>
        <pc:spChg chg="add mod">
          <ac:chgData name="Adel Necib" userId="7990071876bb23a6" providerId="LiveId" clId="{493C7E41-61E9-4953-B4FC-83D356D9F801}" dt="2023-05-20T17:47:42.647" v="2260" actId="571"/>
          <ac:spMkLst>
            <pc:docMk/>
            <pc:sldMk cId="1387026000" sldId="267"/>
            <ac:spMk id="29" creationId="{42334CC4-ABC0-18CE-5142-0A899784E22F}"/>
          </ac:spMkLst>
        </pc:spChg>
        <pc:spChg chg="add mod">
          <ac:chgData name="Adel Necib" userId="7990071876bb23a6" providerId="LiveId" clId="{493C7E41-61E9-4953-B4FC-83D356D9F801}" dt="2023-05-20T17:48:27.853" v="2307" actId="1038"/>
          <ac:spMkLst>
            <pc:docMk/>
            <pc:sldMk cId="1387026000" sldId="267"/>
            <ac:spMk id="30" creationId="{25E1BF5B-C333-8E98-E294-0DE7BBA292B5}"/>
          </ac:spMkLst>
        </pc:spChg>
        <pc:picChg chg="add 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2" creationId="{95789491-66E2-C29B-46B7-76FD0A529387}"/>
          </ac:picMkLst>
        </pc:picChg>
        <pc:picChg chg="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5" creationId="{D1DDBFC7-9041-4C61-9D6F-F830EAB77B9F}"/>
          </ac:picMkLst>
        </pc:picChg>
        <pc:picChg chg="add 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6" creationId="{5C12F7E0-9CB6-A2E8-7B6F-DE2ADE5AB52E}"/>
          </ac:picMkLst>
        </pc:picChg>
        <pc:picChg chg="add del">
          <ac:chgData name="Adel Necib" userId="7990071876bb23a6" providerId="LiveId" clId="{493C7E41-61E9-4953-B4FC-83D356D9F801}" dt="2023-05-20T17:19:27.791" v="1620" actId="21"/>
          <ac:picMkLst>
            <pc:docMk/>
            <pc:sldMk cId="1387026000" sldId="267"/>
            <ac:picMk id="7" creationId="{2843CB31-C6E0-40E7-B982-28B3904B792F}"/>
          </ac:picMkLst>
        </pc:picChg>
        <pc:picChg chg="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9" creationId="{57257DA1-A871-43A2-82A9-495E728B1EAF}"/>
          </ac:picMkLst>
        </pc:picChg>
        <pc:picChg chg="add 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10" creationId="{D81EA27C-D21B-2F8C-125E-FF56AD201436}"/>
          </ac:picMkLst>
        </pc:picChg>
        <pc:picChg chg="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11" creationId="{2032FE05-B266-4A3D-9C93-792E99720F71}"/>
          </ac:picMkLst>
        </pc:picChg>
        <pc:picChg chg="add del mod">
          <ac:chgData name="Adel Necib" userId="7990071876bb23a6" providerId="LiveId" clId="{493C7E41-61E9-4953-B4FC-83D356D9F801}" dt="2023-05-20T17:43:54.613" v="2228" actId="21"/>
          <ac:picMkLst>
            <pc:docMk/>
            <pc:sldMk cId="1387026000" sldId="267"/>
            <ac:picMk id="17" creationId="{7507F9CC-8047-CE9B-FA34-FB4ED1363725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18" creationId="{9BE1682B-E676-2ED2-ADE9-FCD9F59DA31B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19" creationId="{DC401525-4B0C-C305-7B36-B075E428ACCD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20" creationId="{85AA585D-C453-BF1A-C5AA-B198822F7A3E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21" creationId="{EA62CF7F-2341-B7B9-8EA8-2F35DC76C620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22" creationId="{F804B3A4-8E12-A458-877C-6E93F391F3A3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23" creationId="{829F4DC3-C67E-7D7F-DEF6-AFE6D310B723}"/>
          </ac:picMkLst>
        </pc:picChg>
        <pc:picChg chg="add mod">
          <ac:chgData name="Adel Necib" userId="7990071876bb23a6" providerId="LiveId" clId="{493C7E41-61E9-4953-B4FC-83D356D9F801}" dt="2023-05-20T17:48:27.853" v="2307" actId="1038"/>
          <ac:picMkLst>
            <pc:docMk/>
            <pc:sldMk cId="1387026000" sldId="267"/>
            <ac:picMk id="24" creationId="{B53ECC86-2495-A883-A268-548A698300FD}"/>
          </ac:picMkLst>
        </pc:picChg>
      </pc:sldChg>
      <pc:sldChg chg="addSp delSp modSp new mod">
        <pc:chgData name="Adel Necib" userId="7990071876bb23a6" providerId="LiveId" clId="{493C7E41-61E9-4953-B4FC-83D356D9F801}" dt="2023-05-20T16:05:37.821" v="161" actId="20577"/>
        <pc:sldMkLst>
          <pc:docMk/>
          <pc:sldMk cId="1295299855" sldId="268"/>
        </pc:sldMkLst>
        <pc:spChg chg="del mod">
          <ac:chgData name="Adel Necib" userId="7990071876bb23a6" providerId="LiveId" clId="{493C7E41-61E9-4953-B4FC-83D356D9F801}" dt="2023-05-20T16:02:36.149" v="6" actId="478"/>
          <ac:spMkLst>
            <pc:docMk/>
            <pc:sldMk cId="1295299855" sldId="268"/>
            <ac:spMk id="2" creationId="{1459DF26-2415-7F0C-E3BE-FFEA971561A6}"/>
          </ac:spMkLst>
        </pc:spChg>
        <pc:spChg chg="del">
          <ac:chgData name="Adel Necib" userId="7990071876bb23a6" providerId="LiveId" clId="{493C7E41-61E9-4953-B4FC-83D356D9F801}" dt="2023-05-20T16:02:32.819" v="4" actId="478"/>
          <ac:spMkLst>
            <pc:docMk/>
            <pc:sldMk cId="1295299855" sldId="268"/>
            <ac:spMk id="3" creationId="{C80E8455-C790-31B9-9A11-9DD087CD5428}"/>
          </ac:spMkLst>
        </pc:spChg>
        <pc:spChg chg="add mod">
          <ac:chgData name="Adel Necib" userId="7990071876bb23a6" providerId="LiveId" clId="{493C7E41-61E9-4953-B4FC-83D356D9F801}" dt="2023-05-20T16:05:37.821" v="161" actId="20577"/>
          <ac:spMkLst>
            <pc:docMk/>
            <pc:sldMk cId="1295299855" sldId="268"/>
            <ac:spMk id="8" creationId="{07F6289F-939A-BB2F-8082-08D7D873B640}"/>
          </ac:spMkLst>
        </pc:spChg>
        <pc:spChg chg="add mod">
          <ac:chgData name="Adel Necib" userId="7990071876bb23a6" providerId="LiveId" clId="{493C7E41-61E9-4953-B4FC-83D356D9F801}" dt="2023-05-20T16:05:23.925" v="134" actId="1076"/>
          <ac:spMkLst>
            <pc:docMk/>
            <pc:sldMk cId="1295299855" sldId="268"/>
            <ac:spMk id="9" creationId="{971914DA-1EEC-16D5-722E-C623944957DF}"/>
          </ac:spMkLst>
        </pc:spChg>
        <pc:picChg chg="add del mod">
          <ac:chgData name="Adel Necib" userId="7990071876bb23a6" providerId="LiveId" clId="{493C7E41-61E9-4953-B4FC-83D356D9F801}" dt="2023-05-20T16:02:50.933" v="11" actId="478"/>
          <ac:picMkLst>
            <pc:docMk/>
            <pc:sldMk cId="1295299855" sldId="268"/>
            <ac:picMk id="5" creationId="{FE6CA8A6-21D7-9CB9-358B-13B681077BFF}"/>
          </ac:picMkLst>
        </pc:picChg>
        <pc:picChg chg="add mod">
          <ac:chgData name="Adel Necib" userId="7990071876bb23a6" providerId="LiveId" clId="{493C7E41-61E9-4953-B4FC-83D356D9F801}" dt="2023-05-20T16:03:56.041" v="107" actId="1076"/>
          <ac:picMkLst>
            <pc:docMk/>
            <pc:sldMk cId="1295299855" sldId="268"/>
            <ac:picMk id="7" creationId="{3933AC9B-6544-913A-2857-90BBEC60366E}"/>
          </ac:picMkLst>
        </pc:picChg>
      </pc:sldChg>
      <pc:sldChg chg="addSp modSp new mod">
        <pc:chgData name="Adel Necib" userId="7990071876bb23a6" providerId="LiveId" clId="{493C7E41-61E9-4953-B4FC-83D356D9F801}" dt="2023-05-20T16:33:14.402" v="1029" actId="20577"/>
        <pc:sldMkLst>
          <pc:docMk/>
          <pc:sldMk cId="2010000142" sldId="269"/>
        </pc:sldMkLst>
        <pc:spChg chg="mod">
          <ac:chgData name="Adel Necib" userId="7990071876bb23a6" providerId="LiveId" clId="{493C7E41-61E9-4953-B4FC-83D356D9F801}" dt="2023-05-20T16:17:12.493" v="179" actId="20577"/>
          <ac:spMkLst>
            <pc:docMk/>
            <pc:sldMk cId="2010000142" sldId="269"/>
            <ac:spMk id="2" creationId="{B79CA70F-E0A9-ED5E-B4A7-C44853281E22}"/>
          </ac:spMkLst>
        </pc:spChg>
        <pc:spChg chg="mod">
          <ac:chgData name="Adel Necib" userId="7990071876bb23a6" providerId="LiveId" clId="{493C7E41-61E9-4953-B4FC-83D356D9F801}" dt="2023-05-20T16:31:53.480" v="753" actId="20577"/>
          <ac:spMkLst>
            <pc:docMk/>
            <pc:sldMk cId="2010000142" sldId="269"/>
            <ac:spMk id="3" creationId="{71397B90-641A-90D7-CC6A-A82666E187AF}"/>
          </ac:spMkLst>
        </pc:spChg>
        <pc:spChg chg="add mod">
          <ac:chgData name="Adel Necib" userId="7990071876bb23a6" providerId="LiveId" clId="{493C7E41-61E9-4953-B4FC-83D356D9F801}" dt="2023-05-20T16:33:14.402" v="1029" actId="20577"/>
          <ac:spMkLst>
            <pc:docMk/>
            <pc:sldMk cId="2010000142" sldId="269"/>
            <ac:spMk id="4" creationId="{2E733A09-C005-ED6A-E528-330277814D21}"/>
          </ac:spMkLst>
        </pc:spChg>
      </pc:sldChg>
      <pc:sldChg chg="addSp delSp modSp new del mod">
        <pc:chgData name="Adel Necib" userId="7990071876bb23a6" providerId="LiveId" clId="{493C7E41-61E9-4953-B4FC-83D356D9F801}" dt="2023-05-20T17:15:38.855" v="1535" actId="47"/>
        <pc:sldMkLst>
          <pc:docMk/>
          <pc:sldMk cId="1424582128" sldId="270"/>
        </pc:sldMkLst>
        <pc:spChg chg="add del">
          <ac:chgData name="Adel Necib" userId="7990071876bb23a6" providerId="LiveId" clId="{493C7E41-61E9-4953-B4FC-83D356D9F801}" dt="2023-05-20T17:15:33.584" v="1531" actId="478"/>
          <ac:spMkLst>
            <pc:docMk/>
            <pc:sldMk cId="1424582128" sldId="270"/>
            <ac:spMk id="2" creationId="{7226473C-26D1-5E77-7759-55DD70667F1B}"/>
          </ac:spMkLst>
        </pc:spChg>
        <pc:picChg chg="add del mod">
          <ac:chgData name="Adel Necib" userId="7990071876bb23a6" providerId="LiveId" clId="{493C7E41-61E9-4953-B4FC-83D356D9F801}" dt="2023-05-20T17:15:34.419" v="1533"/>
          <ac:picMkLst>
            <pc:docMk/>
            <pc:sldMk cId="1424582128" sldId="270"/>
            <ac:picMk id="4" creationId="{BD3E2F29-A124-B558-5EBB-BD269E2EF7C7}"/>
          </ac:picMkLst>
        </pc:picChg>
      </pc:sldChg>
      <pc:sldChg chg="addSp delSp modSp new mod">
        <pc:chgData name="Adel Necib" userId="7990071876bb23a6" providerId="LiveId" clId="{493C7E41-61E9-4953-B4FC-83D356D9F801}" dt="2023-05-20T17:43:13.515" v="2227" actId="20577"/>
        <pc:sldMkLst>
          <pc:docMk/>
          <pc:sldMk cId="3225465808" sldId="271"/>
        </pc:sldMkLst>
        <pc:spChg chg="add del mod">
          <ac:chgData name="Adel Necib" userId="7990071876bb23a6" providerId="LiveId" clId="{493C7E41-61E9-4953-B4FC-83D356D9F801}" dt="2023-05-20T17:37:36.533" v="2001" actId="20577"/>
          <ac:spMkLst>
            <pc:docMk/>
            <pc:sldMk cId="3225465808" sldId="271"/>
            <ac:spMk id="2" creationId="{9BA7E2B4-616E-CE2C-09BC-4FD423CB6AA3}"/>
          </ac:spMkLst>
        </pc:spChg>
        <pc:spChg chg="del mod">
          <ac:chgData name="Adel Necib" userId="7990071876bb23a6" providerId="LiveId" clId="{493C7E41-61E9-4953-B4FC-83D356D9F801}" dt="2023-05-20T17:36:46.776" v="1948"/>
          <ac:spMkLst>
            <pc:docMk/>
            <pc:sldMk cId="3225465808" sldId="271"/>
            <ac:spMk id="3" creationId="{B349D692-6D7A-0185-DA5A-80ED5CDF4629}"/>
          </ac:spMkLst>
        </pc:spChg>
        <pc:graphicFrameChg chg="add mod modGraphic">
          <ac:chgData name="Adel Necib" userId="7990071876bb23a6" providerId="LiveId" clId="{493C7E41-61E9-4953-B4FC-83D356D9F801}" dt="2023-05-20T17:43:13.515" v="2227" actId="20577"/>
          <ac:graphicFrameMkLst>
            <pc:docMk/>
            <pc:sldMk cId="3225465808" sldId="271"/>
            <ac:graphicFrameMk id="4" creationId="{53FF0BAD-8372-42BE-DAFE-0BED50790A32}"/>
          </ac:graphicFrameMkLst>
        </pc:graphicFrameChg>
      </pc:sldChg>
      <pc:sldChg chg="addSp modSp new">
        <pc:chgData name="Adel Necib" userId="7990071876bb23a6" providerId="LiveId" clId="{493C7E41-61E9-4953-B4FC-83D356D9F801}" dt="2023-05-20T17:40:23.179" v="2155"/>
        <pc:sldMkLst>
          <pc:docMk/>
          <pc:sldMk cId="57380696" sldId="272"/>
        </pc:sldMkLst>
        <pc:graphicFrameChg chg="add mod">
          <ac:chgData name="Adel Necib" userId="7990071876bb23a6" providerId="LiveId" clId="{493C7E41-61E9-4953-B4FC-83D356D9F801}" dt="2023-05-20T17:40:23.179" v="2155"/>
          <ac:graphicFrameMkLst>
            <pc:docMk/>
            <pc:sldMk cId="57380696" sldId="272"/>
            <ac:graphicFrameMk id="4" creationId="{86B9BD63-84FD-F510-B517-5E4F2A62802D}"/>
          </ac:graphicFrameMkLst>
        </pc:graphicFrameChg>
      </pc:sldChg>
      <pc:sldChg chg="addSp modSp new mod">
        <pc:chgData name="Adel Necib" userId="7990071876bb23a6" providerId="LiveId" clId="{493C7E41-61E9-4953-B4FC-83D356D9F801}" dt="2023-05-20T16:46:28.345" v="1489" actId="1076"/>
        <pc:sldMkLst>
          <pc:docMk/>
          <pc:sldMk cId="3314691859" sldId="273"/>
        </pc:sldMkLst>
        <pc:spChg chg="mod">
          <ac:chgData name="Adel Necib" userId="7990071876bb23a6" providerId="LiveId" clId="{493C7E41-61E9-4953-B4FC-83D356D9F801}" dt="2023-05-20T16:38:03.823" v="1322" actId="122"/>
          <ac:spMkLst>
            <pc:docMk/>
            <pc:sldMk cId="3314691859" sldId="273"/>
            <ac:spMk id="2" creationId="{C38C7865-8B57-1A23-57C3-68892C7510C7}"/>
          </ac:spMkLst>
        </pc:spChg>
        <pc:spChg chg="mod">
          <ac:chgData name="Adel Necib" userId="7990071876bb23a6" providerId="LiveId" clId="{493C7E41-61E9-4953-B4FC-83D356D9F801}" dt="2023-05-20T16:43:54.937" v="1480" actId="1076"/>
          <ac:spMkLst>
            <pc:docMk/>
            <pc:sldMk cId="3314691859" sldId="273"/>
            <ac:spMk id="3" creationId="{C4657DD6-F05F-1322-3D0E-A10876BFDEE6}"/>
          </ac:spMkLst>
        </pc:spChg>
        <pc:picChg chg="add mod ord">
          <ac:chgData name="Adel Necib" userId="7990071876bb23a6" providerId="LiveId" clId="{493C7E41-61E9-4953-B4FC-83D356D9F801}" dt="2023-05-20T16:46:28.345" v="1489" actId="1076"/>
          <ac:picMkLst>
            <pc:docMk/>
            <pc:sldMk cId="3314691859" sldId="273"/>
            <ac:picMk id="5" creationId="{801EA6BA-3F8E-71BC-E0B6-7A8CBB2E69E2}"/>
          </ac:picMkLst>
        </pc:picChg>
      </pc:sldChg>
      <pc:sldChg chg="modSp new mod">
        <pc:chgData name="Adel Necib" userId="7990071876bb23a6" providerId="LiveId" clId="{493C7E41-61E9-4953-B4FC-83D356D9F801}" dt="2023-05-20T16:21:59.541" v="282" actId="20577"/>
        <pc:sldMkLst>
          <pc:docMk/>
          <pc:sldMk cId="3628861654" sldId="274"/>
        </pc:sldMkLst>
        <pc:spChg chg="mod">
          <ac:chgData name="Adel Necib" userId="7990071876bb23a6" providerId="LiveId" clId="{493C7E41-61E9-4953-B4FC-83D356D9F801}" dt="2023-05-20T16:21:59.541" v="282" actId="20577"/>
          <ac:spMkLst>
            <pc:docMk/>
            <pc:sldMk cId="3628861654" sldId="274"/>
            <ac:spMk id="2" creationId="{2E207F8A-59E5-8192-1082-F02378218A1A}"/>
          </ac:spMkLst>
        </pc:spChg>
      </pc:sldChg>
      <pc:sldChg chg="addSp delSp modSp new mod setBg">
        <pc:chgData name="Adel Necib" userId="7990071876bb23a6" providerId="LiveId" clId="{493C7E41-61E9-4953-B4FC-83D356D9F801}" dt="2023-05-20T17:19:11.627" v="1618"/>
        <pc:sldMkLst>
          <pc:docMk/>
          <pc:sldMk cId="1723495676" sldId="275"/>
        </pc:sldMkLst>
        <pc:spChg chg="mod">
          <ac:chgData name="Adel Necib" userId="7990071876bb23a6" providerId="LiveId" clId="{493C7E41-61E9-4953-B4FC-83D356D9F801}" dt="2023-05-20T17:19:09.821" v="1616" actId="1076"/>
          <ac:spMkLst>
            <pc:docMk/>
            <pc:sldMk cId="1723495676" sldId="275"/>
            <ac:spMk id="2" creationId="{D45E7CF6-FBAF-2920-CEC8-CEAD90568576}"/>
          </ac:spMkLst>
        </pc:spChg>
        <pc:spChg chg="del">
          <ac:chgData name="Adel Necib" userId="7990071876bb23a6" providerId="LiveId" clId="{493C7E41-61E9-4953-B4FC-83D356D9F801}" dt="2023-05-20T17:13:42.722" v="1514" actId="26606"/>
          <ac:spMkLst>
            <pc:docMk/>
            <pc:sldMk cId="1723495676" sldId="275"/>
            <ac:spMk id="3" creationId="{1B1CA736-98EA-8BC5-3229-9109F9EB3E8A}"/>
          </ac:spMkLst>
        </pc:spChg>
        <pc:spChg chg="add del mod">
          <ac:chgData name="Adel Necib" userId="7990071876bb23a6" providerId="LiveId" clId="{493C7E41-61E9-4953-B4FC-83D356D9F801}" dt="2023-05-20T17:19:11.627" v="1618"/>
          <ac:spMkLst>
            <pc:docMk/>
            <pc:sldMk cId="1723495676" sldId="275"/>
            <ac:spMk id="4" creationId="{96F1E89E-2075-147D-0A31-0719410E873C}"/>
          </ac:spMkLst>
        </pc:spChg>
        <pc:spChg chg="add mod">
          <ac:chgData name="Adel Necib" userId="7990071876bb23a6" providerId="LiveId" clId="{493C7E41-61E9-4953-B4FC-83D356D9F801}" dt="2023-05-20T17:19:06.757" v="1615" actId="404"/>
          <ac:spMkLst>
            <pc:docMk/>
            <pc:sldMk cId="1723495676" sldId="275"/>
            <ac:spMk id="5" creationId="{9B15D180-26F2-490F-C3B9-1552370EC0F3}"/>
          </ac:spMkLst>
        </pc:spChg>
        <pc:spChg chg="add">
          <ac:chgData name="Adel Necib" userId="7990071876bb23a6" providerId="LiveId" clId="{493C7E41-61E9-4953-B4FC-83D356D9F801}" dt="2023-05-20T17:13:42.722" v="1514" actId="26606"/>
          <ac:spMkLst>
            <pc:docMk/>
            <pc:sldMk cId="1723495676" sldId="275"/>
            <ac:spMk id="10" creationId="{A3363022-C969-41E9-8EB2-E4C94908C1FA}"/>
          </ac:spMkLst>
        </pc:spChg>
        <pc:spChg chg="add">
          <ac:chgData name="Adel Necib" userId="7990071876bb23a6" providerId="LiveId" clId="{493C7E41-61E9-4953-B4FC-83D356D9F801}" dt="2023-05-20T17:13:42.722" v="1514" actId="26606"/>
          <ac:spMkLst>
            <pc:docMk/>
            <pc:sldMk cId="1723495676" sldId="275"/>
            <ac:spMk id="12" creationId="{8D1AD6B3-BE88-4CEB-BA17-790657CC4729}"/>
          </ac:spMkLst>
        </pc:spChg>
        <pc:grpChg chg="add">
          <ac:chgData name="Adel Necib" userId="7990071876bb23a6" providerId="LiveId" clId="{493C7E41-61E9-4953-B4FC-83D356D9F801}" dt="2023-05-20T17:13:42.722" v="1514" actId="26606"/>
          <ac:grpSpMkLst>
            <pc:docMk/>
            <pc:sldMk cId="1723495676" sldId="275"/>
            <ac:grpSpMk id="14" creationId="{89D1390B-7E13-4B4F-9CB2-391063412E54}"/>
          </ac:grpSpMkLst>
        </pc:grpChg>
        <pc:picChg chg="add mod">
          <ac:chgData name="Adel Necib" userId="7990071876bb23a6" providerId="LiveId" clId="{493C7E41-61E9-4953-B4FC-83D356D9F801}" dt="2023-05-20T17:14:25.724" v="1519" actId="1076"/>
          <ac:picMkLst>
            <pc:docMk/>
            <pc:sldMk cId="1723495676" sldId="275"/>
            <ac:picMk id="7" creationId="{8BBE6AE4-F875-EA07-BC20-D3EFB13D3BC1}"/>
          </ac:picMkLst>
        </pc:picChg>
      </pc:sldChg>
      <pc:sldChg chg="modSp new mod">
        <pc:chgData name="Adel Necib" userId="7990071876bb23a6" providerId="LiveId" clId="{493C7E41-61E9-4953-B4FC-83D356D9F801}" dt="2023-05-20T18:02:48.425" v="2332" actId="20577"/>
        <pc:sldMkLst>
          <pc:docMk/>
          <pc:sldMk cId="947399063" sldId="276"/>
        </pc:sldMkLst>
        <pc:spChg chg="mod">
          <ac:chgData name="Adel Necib" userId="7990071876bb23a6" providerId="LiveId" clId="{493C7E41-61E9-4953-B4FC-83D356D9F801}" dt="2023-05-20T18:02:48.425" v="2332" actId="20577"/>
          <ac:spMkLst>
            <pc:docMk/>
            <pc:sldMk cId="947399063" sldId="276"/>
            <ac:spMk id="2" creationId="{54D52F58-47AA-E8E6-776A-7B31CB0533FB}"/>
          </ac:spMkLst>
        </pc:spChg>
      </pc:sldChg>
      <pc:sldChg chg="modSp new mod">
        <pc:chgData name="Adel Necib" userId="7990071876bb23a6" providerId="LiveId" clId="{493C7E41-61E9-4953-B4FC-83D356D9F801}" dt="2023-05-20T18:03:16.505" v="2387" actId="5793"/>
        <pc:sldMkLst>
          <pc:docMk/>
          <pc:sldMk cId="2838130478" sldId="277"/>
        </pc:sldMkLst>
        <pc:spChg chg="mod">
          <ac:chgData name="Adel Necib" userId="7990071876bb23a6" providerId="LiveId" clId="{493C7E41-61E9-4953-B4FC-83D356D9F801}" dt="2023-05-20T18:02:58.758" v="2354" actId="20577"/>
          <ac:spMkLst>
            <pc:docMk/>
            <pc:sldMk cId="2838130478" sldId="277"/>
            <ac:spMk id="2" creationId="{51BEE0FC-F39B-73AE-51B7-7D5F07C0E09E}"/>
          </ac:spMkLst>
        </pc:spChg>
        <pc:spChg chg="mod">
          <ac:chgData name="Adel Necib" userId="7990071876bb23a6" providerId="LiveId" clId="{493C7E41-61E9-4953-B4FC-83D356D9F801}" dt="2023-05-20T18:03:16.505" v="2387" actId="5793"/>
          <ac:spMkLst>
            <pc:docMk/>
            <pc:sldMk cId="2838130478" sldId="277"/>
            <ac:spMk id="3" creationId="{FA5D82C9-910B-8FEB-2F2E-63A4E2F000AB}"/>
          </ac:spMkLst>
        </pc:spChg>
      </pc:sldChg>
    </pc:docChg>
  </pc:docChgLst>
  <pc:docChgLst>
    <pc:chgData name="Adel Necib" userId="7990071876bb23a6" providerId="LiveId" clId="{3DBC24A0-5FFE-435D-B224-CCDC08D7C091}"/>
    <pc:docChg chg="undo redo custSel addSld delSld modSld sldOrd modMainMaster">
      <pc:chgData name="Adel Necib" userId="7990071876bb23a6" providerId="LiveId" clId="{3DBC24A0-5FFE-435D-B224-CCDC08D7C091}" dt="2023-05-28T23:02:04.600" v="1946" actId="20577"/>
      <pc:docMkLst>
        <pc:docMk/>
      </pc:docMkLst>
      <pc:sldChg chg="modSp mod setBg">
        <pc:chgData name="Adel Necib" userId="7990071876bb23a6" providerId="LiveId" clId="{3DBC24A0-5FFE-435D-B224-CCDC08D7C091}" dt="2023-05-23T16:31:57.684" v="178"/>
        <pc:sldMkLst>
          <pc:docMk/>
          <pc:sldMk cId="3369658945" sldId="256"/>
        </pc:sldMkLst>
        <pc:spChg chg="mod">
          <ac:chgData name="Adel Necib" userId="7990071876bb23a6" providerId="LiveId" clId="{3DBC24A0-5FFE-435D-B224-CCDC08D7C091}" dt="2023-05-23T16:17:31.964" v="94" actId="404"/>
          <ac:spMkLst>
            <pc:docMk/>
            <pc:sldMk cId="3369658945" sldId="256"/>
            <ac:spMk id="2" creationId="{D55D6531-D2F1-44BD-8F53-570FAEDEFC3E}"/>
          </ac:spMkLst>
        </pc:spChg>
      </pc:sldChg>
      <pc:sldChg chg="modSp mod">
        <pc:chgData name="Adel Necib" userId="7990071876bb23a6" providerId="LiveId" clId="{3DBC24A0-5FFE-435D-B224-CCDC08D7C091}" dt="2023-05-28T23:00:37.271" v="1935" actId="20577"/>
        <pc:sldMkLst>
          <pc:docMk/>
          <pc:sldMk cId="3725571" sldId="257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3725571" sldId="257"/>
            <ac:spMk id="2" creationId="{DEDDC452-CF78-44E1-9430-DEDD39DA9473}"/>
          </ac:spMkLst>
        </pc:spChg>
        <pc:spChg chg="mod">
          <ac:chgData name="Adel Necib" userId="7990071876bb23a6" providerId="LiveId" clId="{3DBC24A0-5FFE-435D-B224-CCDC08D7C091}" dt="2023-05-28T23:00:37.271" v="1935" actId="20577"/>
          <ac:spMkLst>
            <pc:docMk/>
            <pc:sldMk cId="3725571" sldId="257"/>
            <ac:spMk id="3" creationId="{56F9E9AD-1569-4090-85E9-50C0A715CF12}"/>
          </ac:spMkLst>
        </pc:spChg>
      </pc:sldChg>
      <pc:sldChg chg="modSp">
        <pc:chgData name="Adel Necib" userId="7990071876bb23a6" providerId="LiveId" clId="{3DBC24A0-5FFE-435D-B224-CCDC08D7C091}" dt="2023-05-23T16:17:33.407" v="96"/>
        <pc:sldMkLst>
          <pc:docMk/>
          <pc:sldMk cId="2228085397" sldId="259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2228085397" sldId="259"/>
            <ac:spMk id="2" creationId="{32D4469C-1C83-4C7E-9D7A-2FD58C1EBB3B}"/>
          </ac:spMkLst>
        </pc:spChg>
        <pc:spChg chg="mod">
          <ac:chgData name="Adel Necib" userId="7990071876bb23a6" providerId="LiveId" clId="{3DBC24A0-5FFE-435D-B224-CCDC08D7C091}" dt="2023-05-23T16:17:33.407" v="96"/>
          <ac:spMkLst>
            <pc:docMk/>
            <pc:sldMk cId="2228085397" sldId="259"/>
            <ac:spMk id="3" creationId="{9B4CA272-6268-4128-85AA-39714F4AD1BA}"/>
          </ac:spMkLst>
        </pc:spChg>
      </pc:sldChg>
      <pc:sldChg chg="modSp mod">
        <pc:chgData name="Adel Necib" userId="7990071876bb23a6" providerId="LiveId" clId="{3DBC24A0-5FFE-435D-B224-CCDC08D7C091}" dt="2023-05-28T20:58:44.288" v="1826" actId="20577"/>
        <pc:sldMkLst>
          <pc:docMk/>
          <pc:sldMk cId="886489924" sldId="260"/>
        </pc:sldMkLst>
        <pc:graphicFrameChg chg="mod modGraphic">
          <ac:chgData name="Adel Necib" userId="7990071876bb23a6" providerId="LiveId" clId="{3DBC24A0-5FFE-435D-B224-CCDC08D7C091}" dt="2023-05-28T20:58:44.288" v="1826" actId="20577"/>
          <ac:graphicFrameMkLst>
            <pc:docMk/>
            <pc:sldMk cId="886489924" sldId="260"/>
            <ac:graphicFrameMk id="6" creationId="{C6D7555A-A5A6-4DA1-B120-53417A93C6AE}"/>
          </ac:graphicFrameMkLst>
        </pc:graphicFrameChg>
      </pc:sldChg>
      <pc:sldChg chg="modSp mod">
        <pc:chgData name="Adel Necib" userId="7990071876bb23a6" providerId="LiveId" clId="{3DBC24A0-5FFE-435D-B224-CCDC08D7C091}" dt="2023-05-28T23:02:04.600" v="1946" actId="20577"/>
        <pc:sldMkLst>
          <pc:docMk/>
          <pc:sldMk cId="2612799536" sldId="261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2612799536" sldId="261"/>
            <ac:spMk id="2" creationId="{28AEDEA6-9CCE-4612-9669-D55CEE745F5E}"/>
          </ac:spMkLst>
        </pc:spChg>
        <pc:spChg chg="mod">
          <ac:chgData name="Adel Necib" userId="7990071876bb23a6" providerId="LiveId" clId="{3DBC24A0-5FFE-435D-B224-CCDC08D7C091}" dt="2023-05-28T23:02:04.600" v="1946" actId="20577"/>
          <ac:spMkLst>
            <pc:docMk/>
            <pc:sldMk cId="2612799536" sldId="261"/>
            <ac:spMk id="3" creationId="{386A8093-4A68-4964-B2CE-7D8C50DC72FA}"/>
          </ac:spMkLst>
        </pc:spChg>
      </pc:sldChg>
      <pc:sldChg chg="addSp delSp modSp mod">
        <pc:chgData name="Adel Necib" userId="7990071876bb23a6" providerId="LiveId" clId="{3DBC24A0-5FFE-435D-B224-CCDC08D7C091}" dt="2023-05-28T23:00:05.767" v="1928" actId="14100"/>
        <pc:sldMkLst>
          <pc:docMk/>
          <pc:sldMk cId="2624478348" sldId="263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2624478348" sldId="263"/>
            <ac:spMk id="2" creationId="{E09763B4-8D75-44BE-B53F-CFA5465463AC}"/>
          </ac:spMkLst>
        </pc:spChg>
        <pc:spChg chg="mod">
          <ac:chgData name="Adel Necib" userId="7990071876bb23a6" providerId="LiveId" clId="{3DBC24A0-5FFE-435D-B224-CCDC08D7C091}" dt="2023-05-28T22:59:28.443" v="1913" actId="20577"/>
          <ac:spMkLst>
            <pc:docMk/>
            <pc:sldMk cId="2624478348" sldId="263"/>
            <ac:spMk id="3" creationId="{E6CFE5E4-FA1D-426F-9F2A-9682FD68EC96}"/>
          </ac:spMkLst>
        </pc:spChg>
        <pc:spChg chg="add del mod">
          <ac:chgData name="Adel Necib" userId="7990071876bb23a6" providerId="LiveId" clId="{3DBC24A0-5FFE-435D-B224-CCDC08D7C091}" dt="2023-05-28T22:59:40.171" v="1915" actId="478"/>
          <ac:spMkLst>
            <pc:docMk/>
            <pc:sldMk cId="2624478348" sldId="263"/>
            <ac:spMk id="6" creationId="{49EBB96A-BBF3-5FD9-2810-9FE7AED4777C}"/>
          </ac:spMkLst>
        </pc:spChg>
        <pc:spChg chg="add mod">
          <ac:chgData name="Adel Necib" userId="7990071876bb23a6" providerId="LiveId" clId="{3DBC24A0-5FFE-435D-B224-CCDC08D7C091}" dt="2023-05-28T23:00:05.767" v="1928" actId="14100"/>
          <ac:spMkLst>
            <pc:docMk/>
            <pc:sldMk cId="2624478348" sldId="263"/>
            <ac:spMk id="7" creationId="{BF68D3CE-0106-1948-6C05-9805F08CB015}"/>
          </ac:spMkLst>
        </pc:spChg>
        <pc:picChg chg="add mod">
          <ac:chgData name="Adel Necib" userId="7990071876bb23a6" providerId="LiveId" clId="{3DBC24A0-5FFE-435D-B224-CCDC08D7C091}" dt="2023-05-28T22:59:09.102" v="1906"/>
          <ac:picMkLst>
            <pc:docMk/>
            <pc:sldMk cId="2624478348" sldId="263"/>
            <ac:picMk id="5" creationId="{185DF1C8-2C85-0A08-53A4-B161EBB7A702}"/>
          </ac:picMkLst>
        </pc:picChg>
      </pc:sldChg>
      <pc:sldChg chg="modSp mod setBg">
        <pc:chgData name="Adel Necib" userId="7990071876bb23a6" providerId="LiveId" clId="{3DBC24A0-5FFE-435D-B224-CCDC08D7C091}" dt="2023-05-28T22:57:03.901" v="1883" actId="20577"/>
        <pc:sldMkLst>
          <pc:docMk/>
          <pc:sldMk cId="4272803050" sldId="264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4272803050" sldId="264"/>
            <ac:spMk id="2" creationId="{A21412FE-AED2-4F14-85B4-18CF9D1BA3AC}"/>
          </ac:spMkLst>
        </pc:spChg>
        <pc:spChg chg="mod">
          <ac:chgData name="Adel Necib" userId="7990071876bb23a6" providerId="LiveId" clId="{3DBC24A0-5FFE-435D-B224-CCDC08D7C091}" dt="2023-05-28T22:57:03.901" v="1883" actId="20577"/>
          <ac:spMkLst>
            <pc:docMk/>
            <pc:sldMk cId="4272803050" sldId="264"/>
            <ac:spMk id="3" creationId="{31DA05DD-0F20-4BD9-BE74-ADF7E9CB1A20}"/>
          </ac:spMkLst>
        </pc:spChg>
      </pc:sldChg>
      <pc:sldChg chg="modSp mod ord">
        <pc:chgData name="Adel Necib" userId="7990071876bb23a6" providerId="LiveId" clId="{3DBC24A0-5FFE-435D-B224-CCDC08D7C091}" dt="2023-05-28T23:01:25.715" v="1942" actId="20577"/>
        <pc:sldMkLst>
          <pc:docMk/>
          <pc:sldMk cId="1690323700" sldId="265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1690323700" sldId="265"/>
            <ac:spMk id="2" creationId="{7D36835B-02A0-4794-8ABA-CDA74E958985}"/>
          </ac:spMkLst>
        </pc:spChg>
        <pc:graphicFrameChg chg="modGraphic">
          <ac:chgData name="Adel Necib" userId="7990071876bb23a6" providerId="LiveId" clId="{3DBC24A0-5FFE-435D-B224-CCDC08D7C091}" dt="2023-05-28T23:01:25.715" v="1942" actId="20577"/>
          <ac:graphicFrameMkLst>
            <pc:docMk/>
            <pc:sldMk cId="1690323700" sldId="265"/>
            <ac:graphicFrameMk id="5" creationId="{21A2DC70-CFB8-44B9-B3C6-F4594A712178}"/>
          </ac:graphicFrameMkLst>
        </pc:graphicFrameChg>
      </pc:sldChg>
      <pc:sldChg chg="modSp mod">
        <pc:chgData name="Adel Necib" userId="7990071876bb23a6" providerId="LiveId" clId="{3DBC24A0-5FFE-435D-B224-CCDC08D7C091}" dt="2023-05-28T20:52:35.919" v="1727" actId="20577"/>
        <pc:sldMkLst>
          <pc:docMk/>
          <pc:sldMk cId="1387026000" sldId="267"/>
        </pc:sldMkLst>
        <pc:spChg chg="mod">
          <ac:chgData name="Adel Necib" userId="7990071876bb23a6" providerId="LiveId" clId="{3DBC24A0-5FFE-435D-B224-CCDC08D7C091}" dt="2023-05-28T20:52:35.919" v="1727" actId="20577"/>
          <ac:spMkLst>
            <pc:docMk/>
            <pc:sldMk cId="1387026000" sldId="267"/>
            <ac:spMk id="15" creationId="{FDA8DF92-B5E1-4ED4-A9A5-A65639A0B43E}"/>
          </ac:spMkLst>
        </pc:spChg>
      </pc:sldChg>
      <pc:sldChg chg="modSp">
        <pc:chgData name="Adel Necib" userId="7990071876bb23a6" providerId="LiveId" clId="{3DBC24A0-5FFE-435D-B224-CCDC08D7C091}" dt="2023-05-23T16:17:33.407" v="96"/>
        <pc:sldMkLst>
          <pc:docMk/>
          <pc:sldMk cId="2010000142" sldId="269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2010000142" sldId="269"/>
            <ac:spMk id="2" creationId="{B79CA70F-E0A9-ED5E-B4A7-C44853281E22}"/>
          </ac:spMkLst>
        </pc:spChg>
      </pc:sldChg>
      <pc:sldChg chg="modSp mod setBg">
        <pc:chgData name="Adel Necib" userId="7990071876bb23a6" providerId="LiveId" clId="{3DBC24A0-5FFE-435D-B224-CCDC08D7C091}" dt="2023-05-28T23:01:39.788" v="1943" actId="20577"/>
        <pc:sldMkLst>
          <pc:docMk/>
          <pc:sldMk cId="3225465808" sldId="271"/>
        </pc:sldMkLst>
        <pc:graphicFrameChg chg="modGraphic">
          <ac:chgData name="Adel Necib" userId="7990071876bb23a6" providerId="LiveId" clId="{3DBC24A0-5FFE-435D-B224-CCDC08D7C091}" dt="2023-05-28T23:01:39.788" v="1943" actId="20577"/>
          <ac:graphicFrameMkLst>
            <pc:docMk/>
            <pc:sldMk cId="3225465808" sldId="271"/>
            <ac:graphicFrameMk id="4" creationId="{53FF0BAD-8372-42BE-DAFE-0BED50790A32}"/>
          </ac:graphicFrameMkLst>
        </pc:graphicFrameChg>
      </pc:sldChg>
      <pc:sldChg chg="modSp">
        <pc:chgData name="Adel Necib" userId="7990071876bb23a6" providerId="LiveId" clId="{3DBC24A0-5FFE-435D-B224-CCDC08D7C091}" dt="2023-05-23T16:17:33.407" v="96"/>
        <pc:sldMkLst>
          <pc:docMk/>
          <pc:sldMk cId="3314691859" sldId="273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3314691859" sldId="273"/>
            <ac:spMk id="2" creationId="{C38C7865-8B57-1A23-57C3-68892C7510C7}"/>
          </ac:spMkLst>
        </pc:spChg>
      </pc:sldChg>
      <pc:sldChg chg="modSp mod setBg">
        <pc:chgData name="Adel Necib" userId="7990071876bb23a6" providerId="LiveId" clId="{3DBC24A0-5FFE-435D-B224-CCDC08D7C091}" dt="2023-05-28T20:17:52.941" v="742" actId="20577"/>
        <pc:sldMkLst>
          <pc:docMk/>
          <pc:sldMk cId="3628861654" sldId="274"/>
        </pc:sldMkLst>
        <pc:spChg chg="mod">
          <ac:chgData name="Adel Necib" userId="7990071876bb23a6" providerId="LiveId" clId="{3DBC24A0-5FFE-435D-B224-CCDC08D7C091}" dt="2023-05-28T20:17:52.941" v="742" actId="20577"/>
          <ac:spMkLst>
            <pc:docMk/>
            <pc:sldMk cId="3628861654" sldId="274"/>
            <ac:spMk id="6" creationId="{95EA63EF-3A58-43F6-95AB-EE6CFAE06AD9}"/>
          </ac:spMkLst>
        </pc:spChg>
      </pc:sldChg>
      <pc:sldChg chg="addSp delSp del setBg delDesignElem">
        <pc:chgData name="Adel Necib" userId="7990071876bb23a6" providerId="LiveId" clId="{3DBC24A0-5FFE-435D-B224-CCDC08D7C091}" dt="2023-05-23T16:21:34.990" v="168" actId="47"/>
        <pc:sldMkLst>
          <pc:docMk/>
          <pc:sldMk cId="1723495676" sldId="275"/>
        </pc:sldMkLst>
        <pc:spChg chg="add del">
          <ac:chgData name="Adel Necib" userId="7990071876bb23a6" providerId="LiveId" clId="{3DBC24A0-5FFE-435D-B224-CCDC08D7C091}" dt="2023-05-23T16:17:33.407" v="96"/>
          <ac:spMkLst>
            <pc:docMk/>
            <pc:sldMk cId="1723495676" sldId="275"/>
            <ac:spMk id="10" creationId="{A3363022-C969-41E9-8EB2-E4C94908C1FA}"/>
          </ac:spMkLst>
        </pc:spChg>
        <pc:spChg chg="add del">
          <ac:chgData name="Adel Necib" userId="7990071876bb23a6" providerId="LiveId" clId="{3DBC24A0-5FFE-435D-B224-CCDC08D7C091}" dt="2023-05-23T16:17:33.407" v="96"/>
          <ac:spMkLst>
            <pc:docMk/>
            <pc:sldMk cId="1723495676" sldId="275"/>
            <ac:spMk id="12" creationId="{8D1AD6B3-BE88-4CEB-BA17-790657CC4729}"/>
          </ac:spMkLst>
        </pc:spChg>
        <pc:grpChg chg="add del">
          <ac:chgData name="Adel Necib" userId="7990071876bb23a6" providerId="LiveId" clId="{3DBC24A0-5FFE-435D-B224-CCDC08D7C091}" dt="2023-05-23T16:17:33.407" v="96"/>
          <ac:grpSpMkLst>
            <pc:docMk/>
            <pc:sldMk cId="1723495676" sldId="275"/>
            <ac:grpSpMk id="14" creationId="{89D1390B-7E13-4B4F-9CB2-391063412E54}"/>
          </ac:grpSpMkLst>
        </pc:grpChg>
      </pc:sldChg>
      <pc:sldChg chg="modSp mod">
        <pc:chgData name="Adel Necib" userId="7990071876bb23a6" providerId="LiveId" clId="{3DBC24A0-5FFE-435D-B224-CCDC08D7C091}" dt="2023-05-23T16:17:33.407" v="96"/>
        <pc:sldMkLst>
          <pc:docMk/>
          <pc:sldMk cId="947399063" sldId="276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947399063" sldId="276"/>
            <ac:spMk id="2" creationId="{54D52F58-47AA-E8E6-776A-7B31CB0533FB}"/>
          </ac:spMkLst>
        </pc:spChg>
        <pc:spChg chg="mod">
          <ac:chgData name="Adel Necib" userId="7990071876bb23a6" providerId="LiveId" clId="{3DBC24A0-5FFE-435D-B224-CCDC08D7C091}" dt="2023-05-23T16:17:33.407" v="96"/>
          <ac:spMkLst>
            <pc:docMk/>
            <pc:sldMk cId="947399063" sldId="276"/>
            <ac:spMk id="3" creationId="{5E94C606-EF76-2D44-8F35-C46C808F4E0C}"/>
          </ac:spMkLst>
        </pc:spChg>
      </pc:sldChg>
      <pc:sldChg chg="modSp">
        <pc:chgData name="Adel Necib" userId="7990071876bb23a6" providerId="LiveId" clId="{3DBC24A0-5FFE-435D-B224-CCDC08D7C091}" dt="2023-05-23T16:17:33.407" v="96"/>
        <pc:sldMkLst>
          <pc:docMk/>
          <pc:sldMk cId="2838130478" sldId="277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2838130478" sldId="277"/>
            <ac:spMk id="2" creationId="{51BEE0FC-F39B-73AE-51B7-7D5F07C0E09E}"/>
          </ac:spMkLst>
        </pc:spChg>
        <pc:spChg chg="mod">
          <ac:chgData name="Adel Necib" userId="7990071876bb23a6" providerId="LiveId" clId="{3DBC24A0-5FFE-435D-B224-CCDC08D7C091}" dt="2023-05-23T16:17:33.407" v="96"/>
          <ac:spMkLst>
            <pc:docMk/>
            <pc:sldMk cId="2838130478" sldId="277"/>
            <ac:spMk id="3" creationId="{FA5D82C9-910B-8FEB-2F2E-63A4E2F000AB}"/>
          </ac:spMkLst>
        </pc:spChg>
      </pc:sldChg>
      <pc:sldChg chg="modSp mod">
        <pc:chgData name="Adel Necib" userId="7990071876bb23a6" providerId="LiveId" clId="{3DBC24A0-5FFE-435D-B224-CCDC08D7C091}" dt="2023-05-28T20:43:52.957" v="1396" actId="20577"/>
        <pc:sldMkLst>
          <pc:docMk/>
          <pc:sldMk cId="578658035" sldId="278"/>
        </pc:sldMkLst>
        <pc:graphicFrameChg chg="modGraphic">
          <ac:chgData name="Adel Necib" userId="7990071876bb23a6" providerId="LiveId" clId="{3DBC24A0-5FFE-435D-B224-CCDC08D7C091}" dt="2023-05-28T20:43:52.957" v="1396" actId="20577"/>
          <ac:graphicFrameMkLst>
            <pc:docMk/>
            <pc:sldMk cId="578658035" sldId="278"/>
            <ac:graphicFrameMk id="4" creationId="{D251AB1A-5F02-44F7-B55C-9CAE19B5C65D}"/>
          </ac:graphicFrameMkLst>
        </pc:graphicFrameChg>
      </pc:sldChg>
      <pc:sldChg chg="modSp mod">
        <pc:chgData name="Adel Necib" userId="7990071876bb23a6" providerId="LiveId" clId="{3DBC24A0-5FFE-435D-B224-CCDC08D7C091}" dt="2023-05-28T23:01:56.665" v="1944" actId="20577"/>
        <pc:sldMkLst>
          <pc:docMk/>
          <pc:sldMk cId="4201859612" sldId="279"/>
        </pc:sldMkLst>
        <pc:spChg chg="mod">
          <ac:chgData name="Adel Necib" userId="7990071876bb23a6" providerId="LiveId" clId="{3DBC24A0-5FFE-435D-B224-CCDC08D7C091}" dt="2023-05-23T16:17:33.407" v="96"/>
          <ac:spMkLst>
            <pc:docMk/>
            <pc:sldMk cId="4201859612" sldId="279"/>
            <ac:spMk id="2" creationId="{E85B509E-B734-4C30-A387-157295925F97}"/>
          </ac:spMkLst>
        </pc:spChg>
        <pc:spChg chg="mod">
          <ac:chgData name="Adel Necib" userId="7990071876bb23a6" providerId="LiveId" clId="{3DBC24A0-5FFE-435D-B224-CCDC08D7C091}" dt="2023-05-28T23:01:56.665" v="1944" actId="20577"/>
          <ac:spMkLst>
            <pc:docMk/>
            <pc:sldMk cId="4201859612" sldId="279"/>
            <ac:spMk id="3" creationId="{C99226D8-A519-4FB2-8A1D-692D4E9DA48F}"/>
          </ac:spMkLst>
        </pc:spChg>
      </pc:sldChg>
      <pc:sldChg chg="modSp mod">
        <pc:chgData name="Adel Necib" userId="7990071876bb23a6" providerId="LiveId" clId="{3DBC24A0-5FFE-435D-B224-CCDC08D7C091}" dt="2023-05-23T16:11:39.212" v="87" actId="20577"/>
        <pc:sldMkLst>
          <pc:docMk/>
          <pc:sldMk cId="20265191" sldId="280"/>
        </pc:sldMkLst>
        <pc:spChg chg="mod">
          <ac:chgData name="Adel Necib" userId="7990071876bb23a6" providerId="LiveId" clId="{3DBC24A0-5FFE-435D-B224-CCDC08D7C091}" dt="2023-05-23T16:11:39.212" v="87" actId="20577"/>
          <ac:spMkLst>
            <pc:docMk/>
            <pc:sldMk cId="20265191" sldId="280"/>
            <ac:spMk id="6" creationId="{00CE8FCA-522D-4A34-9E66-62B9B51D31DE}"/>
          </ac:spMkLst>
        </pc:spChg>
      </pc:sldChg>
      <pc:sldChg chg="addSp delSp modSp new mod">
        <pc:chgData name="Adel Necib" userId="7990071876bb23a6" providerId="LiveId" clId="{3DBC24A0-5FFE-435D-B224-CCDC08D7C091}" dt="2023-05-23T16:21:29.751" v="167" actId="403"/>
        <pc:sldMkLst>
          <pc:docMk/>
          <pc:sldMk cId="2311709589" sldId="281"/>
        </pc:sldMkLst>
        <pc:spChg chg="del">
          <ac:chgData name="Adel Necib" userId="7990071876bb23a6" providerId="LiveId" clId="{3DBC24A0-5FFE-435D-B224-CCDC08D7C091}" dt="2023-05-23T16:20:50.460" v="159" actId="478"/>
          <ac:spMkLst>
            <pc:docMk/>
            <pc:sldMk cId="2311709589" sldId="281"/>
            <ac:spMk id="2" creationId="{0F478CC4-9D36-7F6C-7C6F-2045EB3A05E0}"/>
          </ac:spMkLst>
        </pc:spChg>
        <pc:spChg chg="del">
          <ac:chgData name="Adel Necib" userId="7990071876bb23a6" providerId="LiveId" clId="{3DBC24A0-5FFE-435D-B224-CCDC08D7C091}" dt="2023-05-23T16:20:48.536" v="158" actId="478"/>
          <ac:spMkLst>
            <pc:docMk/>
            <pc:sldMk cId="2311709589" sldId="281"/>
            <ac:spMk id="3" creationId="{81C5BE69-AFE7-5C46-B6C0-AC868999188F}"/>
          </ac:spMkLst>
        </pc:spChg>
        <pc:spChg chg="add mod">
          <ac:chgData name="Adel Necib" userId="7990071876bb23a6" providerId="LiveId" clId="{3DBC24A0-5FFE-435D-B224-CCDC08D7C091}" dt="2023-05-23T16:21:19.001" v="163" actId="1076"/>
          <ac:spMkLst>
            <pc:docMk/>
            <pc:sldMk cId="2311709589" sldId="281"/>
            <ac:spMk id="4" creationId="{2759596E-4A01-F05E-4CD5-14AD112F2FD6}"/>
          </ac:spMkLst>
        </pc:spChg>
        <pc:spChg chg="add mod">
          <ac:chgData name="Adel Necib" userId="7990071876bb23a6" providerId="LiveId" clId="{3DBC24A0-5FFE-435D-B224-CCDC08D7C091}" dt="2023-05-23T16:21:29.751" v="167" actId="403"/>
          <ac:spMkLst>
            <pc:docMk/>
            <pc:sldMk cId="2311709589" sldId="281"/>
            <ac:spMk id="6" creationId="{D72066BB-B084-48EA-1E4A-C26442642813}"/>
          </ac:spMkLst>
        </pc:spChg>
        <pc:picChg chg="add mod">
          <ac:chgData name="Adel Necib" userId="7990071876bb23a6" providerId="LiveId" clId="{3DBC24A0-5FFE-435D-B224-CCDC08D7C091}" dt="2023-05-23T16:21:21.596" v="164" actId="1076"/>
          <ac:picMkLst>
            <pc:docMk/>
            <pc:sldMk cId="2311709589" sldId="281"/>
            <ac:picMk id="5" creationId="{A51CA758-2CB1-EAB2-6172-5F187A9230E4}"/>
          </ac:picMkLst>
        </pc:picChg>
      </pc:sldChg>
      <pc:sldChg chg="addSp delSp modSp new mod">
        <pc:chgData name="Adel Necib" userId="7990071876bb23a6" providerId="LiveId" clId="{3DBC24A0-5FFE-435D-B224-CCDC08D7C091}" dt="2023-05-28T20:48:23.380" v="1565" actId="113"/>
        <pc:sldMkLst>
          <pc:docMk/>
          <pc:sldMk cId="1833079111" sldId="282"/>
        </pc:sldMkLst>
        <pc:spChg chg="del">
          <ac:chgData name="Adel Necib" userId="7990071876bb23a6" providerId="LiveId" clId="{3DBC24A0-5FFE-435D-B224-CCDC08D7C091}" dt="2023-05-28T20:44:17.157" v="1398" actId="478"/>
          <ac:spMkLst>
            <pc:docMk/>
            <pc:sldMk cId="1833079111" sldId="282"/>
            <ac:spMk id="2" creationId="{55C1FA74-CF0F-A9CE-0C82-D112ED0695A8}"/>
          </ac:spMkLst>
        </pc:spChg>
        <pc:spChg chg="del">
          <ac:chgData name="Adel Necib" userId="7990071876bb23a6" providerId="LiveId" clId="{3DBC24A0-5FFE-435D-B224-CCDC08D7C091}" dt="2023-05-28T20:44:27.822" v="1399" actId="478"/>
          <ac:spMkLst>
            <pc:docMk/>
            <pc:sldMk cId="1833079111" sldId="282"/>
            <ac:spMk id="3" creationId="{14008258-8E93-E270-703D-46DB3802C37C}"/>
          </ac:spMkLst>
        </pc:spChg>
        <pc:spChg chg="add mod">
          <ac:chgData name="Adel Necib" userId="7990071876bb23a6" providerId="LiveId" clId="{3DBC24A0-5FFE-435D-B224-CCDC08D7C091}" dt="2023-05-28T20:48:23.380" v="1565" actId="113"/>
          <ac:spMkLst>
            <pc:docMk/>
            <pc:sldMk cId="1833079111" sldId="282"/>
            <ac:spMk id="4" creationId="{6776A583-A451-6B76-5BEA-301A0F1DC688}"/>
          </ac:spMkLst>
        </pc:spChg>
        <pc:spChg chg="add mod">
          <ac:chgData name="Adel Necib" userId="7990071876bb23a6" providerId="LiveId" clId="{3DBC24A0-5FFE-435D-B224-CCDC08D7C091}" dt="2023-05-28T20:48:01.366" v="1557" actId="20577"/>
          <ac:spMkLst>
            <pc:docMk/>
            <pc:sldMk cId="1833079111" sldId="282"/>
            <ac:spMk id="7" creationId="{E84332DA-FF79-84D6-8A45-BD0F327D90D9}"/>
          </ac:spMkLst>
        </pc:spChg>
        <pc:spChg chg="add mod">
          <ac:chgData name="Adel Necib" userId="7990071876bb23a6" providerId="LiveId" clId="{3DBC24A0-5FFE-435D-B224-CCDC08D7C091}" dt="2023-05-28T20:48:19.284" v="1562" actId="20577"/>
          <ac:spMkLst>
            <pc:docMk/>
            <pc:sldMk cId="1833079111" sldId="282"/>
            <ac:spMk id="10" creationId="{B5267ED6-0D0F-ACD7-86BB-49B80E607144}"/>
          </ac:spMkLst>
        </pc:spChg>
        <pc:spChg chg="add mod">
          <ac:chgData name="Adel Necib" userId="7990071876bb23a6" providerId="LiveId" clId="{3DBC24A0-5FFE-435D-B224-CCDC08D7C091}" dt="2023-05-28T20:48:16.440" v="1559" actId="113"/>
          <ac:spMkLst>
            <pc:docMk/>
            <pc:sldMk cId="1833079111" sldId="282"/>
            <ac:spMk id="13" creationId="{DBCB43EB-62E9-072F-B406-64ADD2776090}"/>
          </ac:spMkLst>
        </pc:spChg>
        <pc:spChg chg="add mod">
          <ac:chgData name="Adel Necib" userId="7990071876bb23a6" providerId="LiveId" clId="{3DBC24A0-5FFE-435D-B224-CCDC08D7C091}" dt="2023-05-28T20:47:48.657" v="1542" actId="1076"/>
          <ac:spMkLst>
            <pc:docMk/>
            <pc:sldMk cId="1833079111" sldId="282"/>
            <ac:spMk id="16" creationId="{2E0107E9-E20B-2CDB-88C7-41234BF24FB9}"/>
          </ac:spMkLst>
        </pc:spChg>
        <pc:picChg chg="add mod">
          <ac:chgData name="Adel Necib" userId="7990071876bb23a6" providerId="LiveId" clId="{3DBC24A0-5FFE-435D-B224-CCDC08D7C091}" dt="2023-05-28T20:47:53.486" v="1544" actId="1076"/>
          <ac:picMkLst>
            <pc:docMk/>
            <pc:sldMk cId="1833079111" sldId="282"/>
            <ac:picMk id="6" creationId="{E0294887-F1D1-8AF8-6820-D15719747A5A}"/>
          </ac:picMkLst>
        </pc:picChg>
        <pc:picChg chg="add mod">
          <ac:chgData name="Adel Necib" userId="7990071876bb23a6" providerId="LiveId" clId="{3DBC24A0-5FFE-435D-B224-CCDC08D7C091}" dt="2023-05-28T20:47:55.085" v="1545" actId="1076"/>
          <ac:picMkLst>
            <pc:docMk/>
            <pc:sldMk cId="1833079111" sldId="282"/>
            <ac:picMk id="9" creationId="{224257B9-C7A2-E5A1-26AE-ADDC59215E64}"/>
          </ac:picMkLst>
        </pc:picChg>
        <pc:picChg chg="add mod">
          <ac:chgData name="Adel Necib" userId="7990071876bb23a6" providerId="LiveId" clId="{3DBC24A0-5FFE-435D-B224-CCDC08D7C091}" dt="2023-05-28T20:46:55.841" v="1517" actId="1076"/>
          <ac:picMkLst>
            <pc:docMk/>
            <pc:sldMk cId="1833079111" sldId="282"/>
            <ac:picMk id="12" creationId="{51DA8D13-E13C-0E6B-8788-B4402EE78075}"/>
          </ac:picMkLst>
        </pc:picChg>
        <pc:picChg chg="add mod">
          <ac:chgData name="Adel Necib" userId="7990071876bb23a6" providerId="LiveId" clId="{3DBC24A0-5FFE-435D-B224-CCDC08D7C091}" dt="2023-05-28T20:47:35.713" v="1537" actId="1076"/>
          <ac:picMkLst>
            <pc:docMk/>
            <pc:sldMk cId="1833079111" sldId="282"/>
            <ac:picMk id="15" creationId="{0AE811DC-596B-44A4-4C3D-61692372F59E}"/>
          </ac:picMkLst>
        </pc:picChg>
      </pc:sldChg>
      <pc:sldMasterChg chg="setBg modSldLayout">
        <pc:chgData name="Adel Necib" userId="7990071876bb23a6" providerId="LiveId" clId="{3DBC24A0-5FFE-435D-B224-CCDC08D7C091}" dt="2023-05-23T16:31:57.684" v="178"/>
        <pc:sldMasterMkLst>
          <pc:docMk/>
          <pc:sldMasterMk cId="3458392571" sldId="2147483648"/>
        </pc:sldMasterMkLst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2841360062" sldId="2147483649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2419943984" sldId="2147483650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4113133655" sldId="2147483651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257115835" sldId="2147483652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1133051707" sldId="2147483653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3832645174" sldId="2147483654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967828582" sldId="2147483655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2835920064" sldId="2147483656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1753594464" sldId="2147483657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2703332535" sldId="2147483658"/>
          </pc:sldLayoutMkLst>
        </pc:sldLayoutChg>
        <pc:sldLayoutChg chg="setBg">
          <pc:chgData name="Adel Necib" userId="7990071876bb23a6" providerId="LiveId" clId="{3DBC24A0-5FFE-435D-B224-CCDC08D7C091}" dt="2023-05-23T16:31:57.684" v="178"/>
          <pc:sldLayoutMkLst>
            <pc:docMk/>
            <pc:sldMasterMk cId="3458392571" sldId="2147483648"/>
            <pc:sldLayoutMk cId="3925271161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7757A7-D4A4-4070-834C-488022243B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25758CB-3613-41B9-9FAE-09EE10D43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377FE-210B-4278-8D23-2DE84E9790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73536C3-6EFB-444F-9D08-8EA038B63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DB3187-768E-4F19-ADB6-47C9B687E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4136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6ABDCF-2567-41B1-8444-6D47E2C7A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C1CCDD-07D0-42B7-BA81-96B2F2E71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02E066-5501-41BF-B226-0BC5D692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4A05002-1C57-4BAE-B8CA-5F001D3B3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113602-5D4A-4B30-8615-51E048F9E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703332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C99387B-B73A-4C07-9E37-91074D06D1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A38C9D6-AC5E-4434-817F-B70CF3AD45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E808AF9-0959-473D-9F7C-7E331B1ED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FDB19D-A496-47D0-9A9A-CE913B088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C5475-6843-4A69-92DD-570B01565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92527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EC0C-73A3-42F6-8E5E-A99D04878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489D7-B2A6-482B-AD3C-2C2FEE0EE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807AB0-01CE-452A-BA4F-2F39AB1D2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59F6A06-5297-49CF-BCBB-95C030F4E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8BF7B28-DE1F-4084-8C14-A398F5DE6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41994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439105-0E1F-4492-BDA9-8B8A0BFF3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C0F5602-CA62-4229-BB9B-88A82A830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265CFDE-F6D1-48C0-8DD5-FC82D556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06B447C-5FDA-4895-B905-32BA00B43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4300EE-13DE-451A-9281-E4CD25396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13133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0A8F9-78DC-4F83-9D91-7DAAEB42E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06714-A58F-42AD-A30F-6D5818D794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4D56C1-1BB8-4F42-A36C-2A82B4A6A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C095AF5-B641-41C4-93D4-D3B0D94E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16C337-61D6-46CC-88BB-8B18AB4F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E0D1EC4-06EB-4FBC-81CA-237ACB76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571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425D6F-EFC5-4505-AD5F-ED764951F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C287DB6-5814-4FED-9C2A-6AE2A485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6E6DEF-20B8-4004-A4DE-917C867ED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9B5F02-8D02-4B0C-B355-5086142AF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F92C269-F6E4-42CE-AF0A-E0A81D800B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4D54BE9-C013-4AA2-9203-FEA43D26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852EAEE-1590-44F1-A8F5-773D0FF30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1F3E2F6-0D2D-47CA-B5E8-26B06375F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13305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E4BF3D-3C2D-4447-AAC6-ED286EC52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C7CA101-B7CD-43BF-A1E7-F777664E5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7420D7D-BB44-4874-BDD7-ABF481F4D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F6EECA5-79AD-4B90-9072-1BD25CBF6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3264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2E319C4-E637-4F59-8552-4B3007A08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01AD42-15DC-4FC3-924F-12F74463C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827496-7E6D-47E1-914B-238E72AF4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9678285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534877-3A95-48B1-A19C-E20DAF37E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D07A490-4DC6-4BCD-A88E-338A6A8AF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75A129-C9D2-4289-A1FC-AE3535465B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4D552F9-99A5-4A08-8403-92FB3BBF7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D82B438-6505-44F1-8FEE-33EF4972E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0045C8-86DD-44BA-B765-0B3A183C4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835920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AD118E-72E0-4AAF-83D4-30AB12A94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A4C26C4-70CE-4543-92F1-9D746CA8C3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8DD653A-893E-4A5E-B5B2-DD02D88DA3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653D420-F687-458E-BB7E-4731C9B20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70AFEA-27BE-4D93-A16D-EB45B1D50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C121A00-0408-49CF-A124-C7AFF7577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53594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76061D1-83D8-4C00-B0E9-E907395C4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A12D716-CB26-4FB2-ACE1-5EB2EB184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6A87D1-8B43-4215-91A8-2E1BD848F2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92B27-B56F-456D-8FCA-87C9F5ADF505}" type="datetimeFigureOut">
              <a:rPr lang="fr-CA" smtClean="0"/>
              <a:t>2023-05-28</a:t>
            </a:fld>
            <a:endParaRPr lang="fr-CA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B61840-5F8A-40EC-AC3B-CAD728537B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39C4C63-4902-483A-AFC6-2D42A8945D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D5B9A-ED43-481B-BCD2-35E9BDD71CB4}" type="slidenum">
              <a:rPr lang="fr-CA" smtClean="0"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458392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sh.iwh.on.ca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ash.iwh.on.ca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5D6531-D2F1-44BD-8F53-570FAEDEF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7047" y="287713"/>
            <a:ext cx="9144000" cy="2387600"/>
          </a:xfrm>
        </p:spPr>
        <p:txBody>
          <a:bodyPr>
            <a:noAutofit/>
          </a:bodyPr>
          <a:lstStyle/>
          <a:p>
            <a:r>
              <a:rPr lang="en-US" sz="4400" dirty="0"/>
              <a:t>Les </a:t>
            </a:r>
            <a:r>
              <a:rPr lang="en-US" sz="4400" dirty="0" err="1"/>
              <a:t>rubans</a:t>
            </a:r>
            <a:r>
              <a:rPr lang="en-US" sz="4400" dirty="0"/>
              <a:t> </a:t>
            </a:r>
            <a:r>
              <a:rPr lang="en-US" sz="4400" dirty="0" err="1"/>
              <a:t>athlétiques</a:t>
            </a:r>
            <a:r>
              <a:rPr lang="en-US" sz="4400" dirty="0"/>
              <a:t> </a:t>
            </a:r>
            <a:r>
              <a:rPr lang="en-US" sz="4400" dirty="0" err="1"/>
              <a:t>ont-ils</a:t>
            </a:r>
            <a:r>
              <a:rPr lang="en-US" sz="4400" dirty="0"/>
              <a:t> </a:t>
            </a:r>
            <a:r>
              <a:rPr lang="en-US" sz="4400" dirty="0" err="1"/>
              <a:t>leur</a:t>
            </a:r>
            <a:r>
              <a:rPr lang="en-US" sz="4400" dirty="0"/>
              <a:t> place dans le </a:t>
            </a:r>
            <a:r>
              <a:rPr lang="en-US" sz="4400" dirty="0" err="1"/>
              <a:t>traitement</a:t>
            </a:r>
            <a:r>
              <a:rPr lang="en-US" sz="4400" dirty="0"/>
              <a:t> de la </a:t>
            </a:r>
            <a:r>
              <a:rPr lang="en-US" sz="4400" dirty="0" err="1"/>
              <a:t>tendinopathie</a:t>
            </a:r>
            <a:r>
              <a:rPr lang="en-US" sz="4400" dirty="0"/>
              <a:t> de la coiffe des </a:t>
            </a:r>
            <a:r>
              <a:rPr lang="en-US" sz="4400" dirty="0" err="1"/>
              <a:t>rotateurs</a:t>
            </a:r>
            <a:r>
              <a:rPr lang="en-US" sz="4400" dirty="0"/>
              <a:t>?</a:t>
            </a:r>
            <a:endParaRPr lang="fr-CA" sz="4400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6C6393F-5189-472C-9F4D-7827FA7CEC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0379" y="2946862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fr-CA" sz="2000" dirty="0"/>
              <a:t>Dr Adel Necib</a:t>
            </a:r>
          </a:p>
          <a:p>
            <a:pPr algn="l"/>
            <a:r>
              <a:rPr lang="fr-CA" sz="2000" dirty="0"/>
              <a:t>Revue systématique</a:t>
            </a:r>
          </a:p>
          <a:p>
            <a:pPr algn="l"/>
            <a:endParaRPr lang="fr-CA" sz="20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23DBA04-0138-94B5-796D-071306B5C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8735" y="2888673"/>
            <a:ext cx="3598561" cy="32665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6965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11">
            <a:extLst>
              <a:ext uri="{FF2B5EF4-FFF2-40B4-BE49-F238E27FC236}">
                <a16:creationId xmlns:a16="http://schemas.microsoft.com/office/drawing/2014/main" id="{83DA5772-EC17-4578-86CB-6F73ADB66F51}"/>
              </a:ext>
            </a:extLst>
          </p:cNvPr>
          <p:cNvSpPr txBox="1"/>
          <p:nvPr/>
        </p:nvSpPr>
        <p:spPr>
          <a:xfrm>
            <a:off x="1201430" y="1864550"/>
            <a:ext cx="40732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de Oliveira et al. </a:t>
            </a:r>
          </a:p>
          <a:p>
            <a:r>
              <a:rPr lang="fr-CA" sz="1600" dirty="0"/>
              <a:t>Avril 2021</a:t>
            </a:r>
          </a:p>
          <a:p>
            <a:r>
              <a:rPr lang="fr-CA" sz="1600" dirty="0"/>
              <a:t>Étude québécoise (Université Laval)</a:t>
            </a:r>
          </a:p>
          <a:p>
            <a:r>
              <a:rPr lang="fr-CA" sz="1600" dirty="0"/>
              <a:t>n = 52</a:t>
            </a:r>
          </a:p>
          <a:p>
            <a:r>
              <a:rPr lang="fr-CA" sz="1600" b="1" dirty="0"/>
              <a:t>Étude randomisée contrôlée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FD7D617-3256-42B8-AE0A-33F802C0B02B}"/>
              </a:ext>
            </a:extLst>
          </p:cNvPr>
          <p:cNvSpPr txBox="1"/>
          <p:nvPr/>
        </p:nvSpPr>
        <p:spPr>
          <a:xfrm>
            <a:off x="1192412" y="3582033"/>
            <a:ext cx="40732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/>
              <a:t>Taik</a:t>
            </a:r>
            <a:r>
              <a:rPr lang="fr-CA" sz="1600" b="1" dirty="0"/>
              <a:t> et al.</a:t>
            </a:r>
          </a:p>
          <a:p>
            <a:r>
              <a:rPr lang="fr-CA" sz="1600" dirty="0"/>
              <a:t>Janvier 2022</a:t>
            </a:r>
          </a:p>
          <a:p>
            <a:r>
              <a:rPr lang="fr-CA" sz="1600" dirty="0"/>
              <a:t>Étude marocaine</a:t>
            </a:r>
          </a:p>
          <a:p>
            <a:r>
              <a:rPr lang="fr-CA" sz="1600" dirty="0"/>
              <a:t>n = 50</a:t>
            </a:r>
          </a:p>
          <a:p>
            <a:r>
              <a:rPr lang="fr-CA" sz="1600" b="1" dirty="0"/>
              <a:t>Étude randomisée contrôlée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FDA8DF92-B5E1-4ED4-A9A5-A65639A0B43E}"/>
              </a:ext>
            </a:extLst>
          </p:cNvPr>
          <p:cNvSpPr txBox="1"/>
          <p:nvPr/>
        </p:nvSpPr>
        <p:spPr>
          <a:xfrm>
            <a:off x="1189045" y="5206927"/>
            <a:ext cx="40732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/>
              <a:t>Comeau-Gauthier et al.</a:t>
            </a:r>
          </a:p>
          <a:p>
            <a:r>
              <a:rPr lang="fr-CA" sz="1600" dirty="0"/>
              <a:t>Janvier 2022</a:t>
            </a:r>
          </a:p>
          <a:p>
            <a:r>
              <a:rPr lang="fr-CA" sz="1600" dirty="0"/>
              <a:t>Chercheurs Ontariens</a:t>
            </a:r>
          </a:p>
          <a:p>
            <a:r>
              <a:rPr lang="fr-CA" sz="1600" dirty="0"/>
              <a:t>14 études; n = 742</a:t>
            </a:r>
          </a:p>
          <a:p>
            <a:r>
              <a:rPr lang="fr-CA" sz="1600" b="1" dirty="0"/>
              <a:t>Méta-analyse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D90A1AA-437E-7034-C1AA-54FB734AC46D}"/>
              </a:ext>
            </a:extLst>
          </p:cNvPr>
          <p:cNvSpPr txBox="1"/>
          <p:nvPr/>
        </p:nvSpPr>
        <p:spPr>
          <a:xfrm>
            <a:off x="1207191" y="207957"/>
            <a:ext cx="4073237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b="1" dirty="0" err="1"/>
              <a:t>Miccinilli</a:t>
            </a:r>
            <a:r>
              <a:rPr lang="fr-CA" sz="1600" b="1" dirty="0"/>
              <a:t> et al.</a:t>
            </a:r>
          </a:p>
          <a:p>
            <a:r>
              <a:rPr lang="fr-CA" sz="1600" dirty="0"/>
              <a:t>Décembre 2018</a:t>
            </a:r>
          </a:p>
          <a:p>
            <a:r>
              <a:rPr lang="fr-CA" sz="1600" dirty="0"/>
              <a:t>Étude italienne</a:t>
            </a:r>
          </a:p>
          <a:p>
            <a:r>
              <a:rPr lang="fr-CA" sz="1600" dirty="0"/>
              <a:t>n = 40</a:t>
            </a:r>
          </a:p>
          <a:p>
            <a:r>
              <a:rPr lang="fr-CA" sz="1600" b="1" dirty="0"/>
              <a:t>Étude randomisée contrôlée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BE1682B-E676-2ED2-ADE9-FCD9F59DA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9824" y="1790094"/>
            <a:ext cx="5553850" cy="117173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C401525-4B0C-C305-7B36-B075E428A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108" y="3499843"/>
            <a:ext cx="5142422" cy="1203043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85AA585D-C453-BF1A-C5AA-B198822F7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108" y="5249151"/>
            <a:ext cx="5944430" cy="905001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EA62CF7F-2341-B7B9-8EA8-2F35DC76C6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734" y="219182"/>
            <a:ext cx="5563376" cy="115268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F804B3A4-8E12-A458-877C-6E93F391F3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824" y="2939355"/>
            <a:ext cx="4836198" cy="473219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29F4DC3-C67E-7D7F-DEF6-AFE6D310B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2284" y="4692942"/>
            <a:ext cx="5847304" cy="445026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B53ECC86-2495-A883-A268-548A698300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85140" y="1229491"/>
            <a:ext cx="5029390" cy="346079"/>
          </a:xfrm>
          <a:prstGeom prst="rect">
            <a:avLst/>
          </a:prstGeom>
        </p:spPr>
      </p:pic>
      <p:sp>
        <p:nvSpPr>
          <p:cNvPr id="25" name="Ellipse 24">
            <a:extLst>
              <a:ext uri="{FF2B5EF4-FFF2-40B4-BE49-F238E27FC236}">
                <a16:creationId xmlns:a16="http://schemas.microsoft.com/office/drawing/2014/main" id="{5486B1BE-47E6-2AF9-5F13-DABB82173078}"/>
              </a:ext>
            </a:extLst>
          </p:cNvPr>
          <p:cNvSpPr/>
          <p:nvPr/>
        </p:nvSpPr>
        <p:spPr>
          <a:xfrm>
            <a:off x="934051" y="1948386"/>
            <a:ext cx="166254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31AC52D4-D50A-D151-A1C3-1616F5BF98E7}"/>
              </a:ext>
            </a:extLst>
          </p:cNvPr>
          <p:cNvSpPr/>
          <p:nvPr/>
        </p:nvSpPr>
        <p:spPr>
          <a:xfrm>
            <a:off x="932329" y="337225"/>
            <a:ext cx="166254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6B8E241E-EECB-20F3-CC2E-D7B658B43F1E}"/>
              </a:ext>
            </a:extLst>
          </p:cNvPr>
          <p:cNvSpPr/>
          <p:nvPr/>
        </p:nvSpPr>
        <p:spPr>
          <a:xfrm>
            <a:off x="932329" y="3723280"/>
            <a:ext cx="166254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25E1BF5B-C333-8E98-E294-0DE7BBA292B5}"/>
              </a:ext>
            </a:extLst>
          </p:cNvPr>
          <p:cNvSpPr/>
          <p:nvPr/>
        </p:nvSpPr>
        <p:spPr>
          <a:xfrm>
            <a:off x="966090" y="5294677"/>
            <a:ext cx="166254" cy="18288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07E2DC51-A7B7-4734-908A-823BABD84CFB}"/>
              </a:ext>
            </a:extLst>
          </p:cNvPr>
          <p:cNvCxnSpPr>
            <a:cxnSpLocks/>
          </p:cNvCxnSpPr>
          <p:nvPr/>
        </p:nvCxnSpPr>
        <p:spPr>
          <a:xfrm>
            <a:off x="889461" y="1685285"/>
            <a:ext cx="108022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:a16="http://schemas.microsoft.com/office/drawing/2014/main" id="{42876CBE-91A0-4F6E-956D-5F529A9F1B00}"/>
              </a:ext>
            </a:extLst>
          </p:cNvPr>
          <p:cNvCxnSpPr/>
          <p:nvPr/>
        </p:nvCxnSpPr>
        <p:spPr>
          <a:xfrm>
            <a:off x="881387" y="3499843"/>
            <a:ext cx="10809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DFD551ED-5147-45CE-81BC-40B597773A78}"/>
              </a:ext>
            </a:extLst>
          </p:cNvPr>
          <p:cNvCxnSpPr/>
          <p:nvPr/>
        </p:nvCxnSpPr>
        <p:spPr>
          <a:xfrm>
            <a:off x="889461" y="5137968"/>
            <a:ext cx="10809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F570532F-19E1-41A3-A789-70675E1CBED5}"/>
              </a:ext>
            </a:extLst>
          </p:cNvPr>
          <p:cNvCxnSpPr>
            <a:cxnSpLocks/>
          </p:cNvCxnSpPr>
          <p:nvPr/>
        </p:nvCxnSpPr>
        <p:spPr>
          <a:xfrm>
            <a:off x="871531" y="228052"/>
            <a:ext cx="19712" cy="63730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7A7C6D6B-DD18-44D3-AE3B-3B8BBE7EF256}"/>
              </a:ext>
            </a:extLst>
          </p:cNvPr>
          <p:cNvCxnSpPr>
            <a:cxnSpLocks/>
          </p:cNvCxnSpPr>
          <p:nvPr/>
        </p:nvCxnSpPr>
        <p:spPr>
          <a:xfrm>
            <a:off x="11691698" y="225887"/>
            <a:ext cx="19712" cy="6373026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6C82EF00-0E19-47B5-8073-BB31401C99E1}"/>
              </a:ext>
            </a:extLst>
          </p:cNvPr>
          <p:cNvCxnSpPr/>
          <p:nvPr/>
        </p:nvCxnSpPr>
        <p:spPr>
          <a:xfrm>
            <a:off x="882218" y="236937"/>
            <a:ext cx="10809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1BF30A91-872B-4F56-B31C-37F92EE36C1F}"/>
              </a:ext>
            </a:extLst>
          </p:cNvPr>
          <p:cNvCxnSpPr/>
          <p:nvPr/>
        </p:nvCxnSpPr>
        <p:spPr>
          <a:xfrm>
            <a:off x="900208" y="6584837"/>
            <a:ext cx="1080948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7026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A7E2B4-616E-CE2C-09BC-4FD423CB6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754" y="0"/>
            <a:ext cx="10515600" cy="1325563"/>
          </a:xfrm>
        </p:spPr>
        <p:txBody>
          <a:bodyPr/>
          <a:lstStyle/>
          <a:p>
            <a:r>
              <a:rPr lang="fr-CA" dirty="0"/>
              <a:t>Comparaison des articles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53FF0BAD-8372-42BE-DAFE-0BED50790A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902732"/>
              </p:ext>
            </p:extLst>
          </p:nvPr>
        </p:nvGraphicFramePr>
        <p:xfrm>
          <a:off x="325428" y="911115"/>
          <a:ext cx="11767960" cy="56959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1813">
                  <a:extLst>
                    <a:ext uri="{9D8B030D-6E8A-4147-A177-3AD203B41FA5}">
                      <a16:colId xmlns:a16="http://schemas.microsoft.com/office/drawing/2014/main" val="2861569337"/>
                    </a:ext>
                  </a:extLst>
                </a:gridCol>
                <a:gridCol w="2758160">
                  <a:extLst>
                    <a:ext uri="{9D8B030D-6E8A-4147-A177-3AD203B41FA5}">
                      <a16:colId xmlns:a16="http://schemas.microsoft.com/office/drawing/2014/main" val="2648672115"/>
                    </a:ext>
                  </a:extLst>
                </a:gridCol>
                <a:gridCol w="2504661">
                  <a:extLst>
                    <a:ext uri="{9D8B030D-6E8A-4147-A177-3AD203B41FA5}">
                      <a16:colId xmlns:a16="http://schemas.microsoft.com/office/drawing/2014/main" val="1872039658"/>
                    </a:ext>
                  </a:extLst>
                </a:gridCol>
                <a:gridCol w="2650435">
                  <a:extLst>
                    <a:ext uri="{9D8B030D-6E8A-4147-A177-3AD203B41FA5}">
                      <a16:colId xmlns:a16="http://schemas.microsoft.com/office/drawing/2014/main" val="3083403731"/>
                    </a:ext>
                  </a:extLst>
                </a:gridCol>
                <a:gridCol w="2642891">
                  <a:extLst>
                    <a:ext uri="{9D8B030D-6E8A-4147-A177-3AD203B41FA5}">
                      <a16:colId xmlns:a16="http://schemas.microsoft.com/office/drawing/2014/main" val="2194440518"/>
                    </a:ext>
                  </a:extLst>
                </a:gridCol>
              </a:tblGrid>
              <a:tr h="639779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-7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</a:t>
                      </a: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Miccinilli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40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de Oliveira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Taik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Comeau-Gauthier</a:t>
                      </a:r>
                    </a:p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Méta-analyse, 14 études, n = 742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30460"/>
                  </a:ext>
                </a:extLst>
              </a:tr>
              <a:tr h="210235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Issue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Échelle de douleur (0-10)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fonctionnel CMS </a:t>
                      </a:r>
                      <a:r>
                        <a:rPr lang="fr-CA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(constant </a:t>
                      </a:r>
                      <a:r>
                        <a:rPr lang="fr-CA" sz="11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Murley</a:t>
                      </a:r>
                      <a:r>
                        <a:rPr lang="fr-CA" sz="11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-score)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Force (échelle standard 0-5)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Primaire : 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fonctionnel/symptomatique DASH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Secondaire : 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Échelle de douleur (0-10)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Distance acromio-humérale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4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Amplitude de mouvement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Primaire : 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Score fonctionnel/symptomatique DASH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Secondaire : </a:t>
                      </a:r>
                    </a:p>
                    <a:p>
                      <a:pPr marL="285750" indent="-285750">
                        <a:spcAft>
                          <a:spcPts val="8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Échelle de douleur (0-10)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endParaRPr lang="fr-CA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Douleur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Fonctionnalité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Amplitude articulaire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Qualité de vie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447096"/>
                  </a:ext>
                </a:extLst>
              </a:tr>
              <a:tr h="1157259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Critères exclusion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Déchirure transfixiante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Antcd</a:t>
                      </a: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dislocation/fracture 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TNC/DB2/Néo/…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</a:rPr>
                        <a:t>Déchirure transfixiante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 err="1">
                          <a:effectLst/>
                        </a:rPr>
                        <a:t>Antcd</a:t>
                      </a:r>
                      <a:r>
                        <a:rPr lang="fr-CA" sz="1600" b="0" dirty="0">
                          <a:effectLst/>
                        </a:rPr>
                        <a:t> </a:t>
                      </a:r>
                      <a:r>
                        <a:rPr lang="fr-CA" sz="1600" b="0" dirty="0" err="1">
                          <a:effectLst/>
                        </a:rPr>
                        <a:t>Chx</a:t>
                      </a:r>
                      <a:r>
                        <a:rPr lang="fr-CA" sz="1600" b="0" dirty="0">
                          <a:effectLst/>
                        </a:rPr>
                        <a:t>/dislocation/fx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 err="1">
                          <a:effectLst/>
                        </a:rPr>
                        <a:t>Cervicobrachialgie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>
                          <a:effectLst/>
                        </a:rPr>
                        <a:t>Capsulite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</a:rPr>
                        <a:t>Déchirure transfixiante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 err="1">
                          <a:effectLst/>
                        </a:rPr>
                        <a:t>Antcd</a:t>
                      </a:r>
                      <a:r>
                        <a:rPr lang="fr-CA" sz="1600" b="0" dirty="0">
                          <a:effectLst/>
                        </a:rPr>
                        <a:t> </a:t>
                      </a:r>
                      <a:r>
                        <a:rPr lang="fr-CA" sz="1600" b="0" dirty="0" err="1">
                          <a:effectLst/>
                        </a:rPr>
                        <a:t>chx</a:t>
                      </a:r>
                      <a:r>
                        <a:rPr lang="fr-CA" sz="1600" b="0" dirty="0">
                          <a:effectLst/>
                        </a:rPr>
                        <a:t>/dislocation/fx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>
                          <a:effectLst/>
                        </a:rPr>
                        <a:t>Injection cortico &lt; 6 mois</a:t>
                      </a:r>
                      <a:br>
                        <a:rPr lang="fr-CA" sz="1600" b="0" dirty="0">
                          <a:effectLst/>
                        </a:rPr>
                      </a:br>
                      <a:r>
                        <a:rPr lang="fr-CA" sz="1600" b="0" dirty="0" err="1">
                          <a:effectLst/>
                        </a:rPr>
                        <a:t>Cervicobrachialgie</a:t>
                      </a:r>
                      <a:endParaRPr lang="fr-CA" sz="1600" b="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Une seule étude a inclus les déchirures transfixiantes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13304"/>
                  </a:ext>
                </a:extLst>
              </a:tr>
              <a:tr h="168406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Critères inclusion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Évidence radiologique de TCR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Douleur à l’épaule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Tests + pour tendinopathie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endParaRPr lang="fr-C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</a:rPr>
                        <a:t>18 à 65 ans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Avoir plus de 11 points dans le DASH (avoir des </a:t>
                      </a:r>
                      <a:r>
                        <a:rPr lang="fr-C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sx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Tests + pour tendinopathie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à 60 ans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 douloureux à l’abduction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Tests + pour tendinopathie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Multiples ECR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Comparaison de KT avec ou sans physio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Inclusion du syndrome d’accrochage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01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546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813893-1417-499B-8BF8-38CA0AE4F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402394" cy="1325563"/>
          </a:xfrm>
        </p:spPr>
        <p:txBody>
          <a:bodyPr>
            <a:normAutofit fontScale="90000"/>
          </a:bodyPr>
          <a:lstStyle/>
          <a:p>
            <a:r>
              <a:rPr lang="fr-CA" sz="4000" dirty="0" err="1"/>
              <a:t>DaSH</a:t>
            </a:r>
            <a:r>
              <a:rPr lang="fr-CA" sz="4000" dirty="0"/>
              <a:t> : </a:t>
            </a:r>
            <a:r>
              <a:rPr lang="fr-CA" sz="4000" dirty="0" err="1"/>
              <a:t>Disability</a:t>
            </a:r>
            <a:r>
              <a:rPr lang="fr-CA" sz="4000" dirty="0"/>
              <a:t> of the Arm, </a:t>
            </a:r>
            <a:r>
              <a:rPr lang="fr-CA" sz="4000" dirty="0" err="1"/>
              <a:t>Shoulder</a:t>
            </a:r>
            <a:r>
              <a:rPr lang="fr-CA" sz="4000" dirty="0"/>
              <a:t> and Hand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25C389C-7DBF-42F1-95B1-471C20066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561" y="91502"/>
            <a:ext cx="4969257" cy="6485582"/>
          </a:xfr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0CE8FCA-522D-4A34-9E66-62B9B51D31DE}"/>
              </a:ext>
            </a:extLst>
          </p:cNvPr>
          <p:cNvSpPr txBox="1"/>
          <p:nvPr/>
        </p:nvSpPr>
        <p:spPr>
          <a:xfrm>
            <a:off x="946355" y="2123309"/>
            <a:ext cx="4294239" cy="3913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Développé en 1996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Score en pourcentage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30 questions</a:t>
            </a:r>
          </a:p>
          <a:p>
            <a:pPr marL="742950" lvl="1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Chaque question : 1-4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Plus petit score = mieux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CA" sz="2400" dirty="0"/>
              <a:t>Score le plus utilisé pour les études MSK épaule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B340FBC-25B9-4E01-8DFB-4FB391A58C49}"/>
              </a:ext>
            </a:extLst>
          </p:cNvPr>
          <p:cNvSpPr txBox="1"/>
          <p:nvPr/>
        </p:nvSpPr>
        <p:spPr>
          <a:xfrm>
            <a:off x="6007510" y="6341806"/>
            <a:ext cx="4404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i="0" u="none" strike="noStrike" dirty="0">
                <a:solidFill>
                  <a:srgbClr val="2752FF"/>
                </a:solidFill>
                <a:effectLst/>
                <a:latin typeface="tisapro-regular"/>
                <a:hlinkClick r:id="rId3"/>
              </a:rPr>
              <a:t>https://www.dash.iwh.on.ca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0265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C6D7555A-A5A6-4DA1-B120-53417A93C6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78704"/>
              </p:ext>
            </p:extLst>
          </p:nvPr>
        </p:nvGraphicFramePr>
        <p:xfrm>
          <a:off x="315114" y="512649"/>
          <a:ext cx="11561772" cy="5885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813">
                  <a:extLst>
                    <a:ext uri="{9D8B030D-6E8A-4147-A177-3AD203B41FA5}">
                      <a16:colId xmlns:a16="http://schemas.microsoft.com/office/drawing/2014/main" val="2861569337"/>
                    </a:ext>
                  </a:extLst>
                </a:gridCol>
                <a:gridCol w="2475500">
                  <a:extLst>
                    <a:ext uri="{9D8B030D-6E8A-4147-A177-3AD203B41FA5}">
                      <a16:colId xmlns:a16="http://schemas.microsoft.com/office/drawing/2014/main" val="2648672115"/>
                    </a:ext>
                  </a:extLst>
                </a:gridCol>
                <a:gridCol w="2628008">
                  <a:extLst>
                    <a:ext uri="{9D8B030D-6E8A-4147-A177-3AD203B41FA5}">
                      <a16:colId xmlns:a16="http://schemas.microsoft.com/office/drawing/2014/main" val="1872039658"/>
                    </a:ext>
                  </a:extLst>
                </a:gridCol>
                <a:gridCol w="2284652">
                  <a:extLst>
                    <a:ext uri="{9D8B030D-6E8A-4147-A177-3AD203B41FA5}">
                      <a16:colId xmlns:a16="http://schemas.microsoft.com/office/drawing/2014/main" val="308340373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194440518"/>
                    </a:ext>
                  </a:extLst>
                </a:gridCol>
              </a:tblGrid>
              <a:tr h="677072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-7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</a:t>
                      </a: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Miccinilli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40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de Oliveira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Taik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Comeau-Gauthier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Méta-analyse, 14 études, n = 742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30460"/>
                  </a:ext>
                </a:extLst>
              </a:tr>
              <a:tr h="6856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 population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Âge moyen : 62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H:F = 18:22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Âge moyen : 30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H:F 30:24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Âge moyen : 57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H:F 4:46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4152403"/>
                  </a:ext>
                </a:extLst>
              </a:tr>
              <a:tr h="68566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Intervention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 + 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 + KT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KT seul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 + KT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447096"/>
                  </a:ext>
                </a:extLst>
              </a:tr>
              <a:tr h="1017192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Comparaison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 + KT placebo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</a:rPr>
                        <a:t>Physiothérapie seule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</a:rPr>
                        <a:t>KT placebo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 seule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42713304"/>
                  </a:ext>
                </a:extLst>
              </a:tr>
              <a:tr h="88156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Temps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semaines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 : 5 séances de physio/semaines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Mesures à 0 et 2 semaines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</a:rPr>
                        <a:t>6 semaines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Physio:  2 séances/</a:t>
                      </a:r>
                      <a:r>
                        <a:rPr lang="fr-C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4 </a:t>
                      </a:r>
                      <a:r>
                        <a:rPr lang="fr-C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ensuite 1/</a:t>
                      </a:r>
                      <a:r>
                        <a:rPr lang="fr-CA" sz="14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sem</a:t>
                      </a:r>
                      <a:endParaRPr lang="fr-CA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Mesures à 0, 3, 6, 12, 24 semaines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 semaines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 de Physio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b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Mesures à 0, 2 et 4 semaines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</a:rPr>
                        <a:t>Variable selon les études</a:t>
                      </a:r>
                      <a:endParaRPr lang="fr-CA" sz="1400" b="1" u="sng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019823"/>
                  </a:ext>
                </a:extLst>
              </a:tr>
              <a:tr h="88156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Perte au suivi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pertes au suivi dans groupe comparaison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dans groupe intervention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dans groupe comparaison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dans groupe intervention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dans groupe comparaison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N/A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6716760"/>
                  </a:ext>
                </a:extLst>
              </a:tr>
              <a:tr h="881565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Calcul de l’échantillon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études sur 14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8693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648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6776A583-A451-6B76-5BEA-301A0F1DC688}"/>
              </a:ext>
            </a:extLst>
          </p:cNvPr>
          <p:cNvSpPr txBox="1"/>
          <p:nvPr/>
        </p:nvSpPr>
        <p:spPr>
          <a:xfrm>
            <a:off x="235131" y="1524000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b="1" dirty="0" err="1">
                <a:effectLst/>
              </a:rPr>
              <a:t>Miccinilli</a:t>
            </a:r>
            <a:r>
              <a:rPr lang="fr-CA" sz="1800" b="1" dirty="0">
                <a:effectLst/>
              </a:rPr>
              <a:t> et al </a:t>
            </a:r>
            <a:endParaRPr lang="fr-CA" b="1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0294887-F1D1-8AF8-6820-D15719747A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0873" y="498175"/>
            <a:ext cx="4328495" cy="250747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84332DA-FF79-84D6-8A45-BD0F327D90D9}"/>
              </a:ext>
            </a:extLst>
          </p:cNvPr>
          <p:cNvSpPr txBox="1"/>
          <p:nvPr/>
        </p:nvSpPr>
        <p:spPr>
          <a:xfrm>
            <a:off x="3230880" y="128843"/>
            <a:ext cx="8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Intervention				         Contrôle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4257B9-C7A2-E5A1-26AE-ADDC59215E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017" y="488578"/>
            <a:ext cx="4347563" cy="2507476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B5267ED6-0D0F-ACD7-86BB-49B80E607144}"/>
              </a:ext>
            </a:extLst>
          </p:cNvPr>
          <p:cNvSpPr txBox="1"/>
          <p:nvPr/>
        </p:nvSpPr>
        <p:spPr>
          <a:xfrm>
            <a:off x="104502" y="3944983"/>
            <a:ext cx="4789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b="1" dirty="0">
                <a:effectLst/>
              </a:rPr>
              <a:t>De Oliveira et al,</a:t>
            </a:r>
            <a:br>
              <a:rPr lang="fr-CA" sz="1800" dirty="0">
                <a:effectLst/>
              </a:rPr>
            </a:br>
            <a:r>
              <a:rPr lang="fr-CA" sz="1800" dirty="0">
                <a:effectLst/>
              </a:rPr>
              <a:t>(cont</a:t>
            </a:r>
            <a:r>
              <a:rPr lang="fr-CA" dirty="0"/>
              <a:t>rôle sans KT)</a:t>
            </a:r>
            <a:r>
              <a:rPr lang="fr-CA" sz="1800" dirty="0">
                <a:effectLst/>
              </a:rPr>
              <a:t> </a:t>
            </a:r>
            <a:endParaRPr lang="fr-CA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51DA8D13-E13C-0E6B-8788-B4402EE780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0685" y="3299957"/>
            <a:ext cx="2575705" cy="340781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BCB43EB-62E9-072F-B406-64ADD2776090}"/>
              </a:ext>
            </a:extLst>
          </p:cNvPr>
          <p:cNvSpPr txBox="1"/>
          <p:nvPr/>
        </p:nvSpPr>
        <p:spPr>
          <a:xfrm>
            <a:off x="5312229" y="3944983"/>
            <a:ext cx="4789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800" b="1" dirty="0" err="1">
                <a:effectLst/>
              </a:rPr>
              <a:t>Taik</a:t>
            </a:r>
            <a:r>
              <a:rPr lang="fr-CA" sz="1800" b="1" dirty="0">
                <a:effectLst/>
              </a:rPr>
              <a:t> et al.</a:t>
            </a:r>
            <a:endParaRPr lang="fr-CA" b="1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AE811DC-596B-44A4-4C3D-61692372F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4059" y="3613457"/>
            <a:ext cx="5163996" cy="321840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2E0107E9-E20B-2CDB-88C7-41234BF24FB9}"/>
              </a:ext>
            </a:extLst>
          </p:cNvPr>
          <p:cNvSpPr txBox="1"/>
          <p:nvPr/>
        </p:nvSpPr>
        <p:spPr>
          <a:xfrm>
            <a:off x="7104161" y="3299957"/>
            <a:ext cx="8098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Intervention		Contrôle</a:t>
            </a:r>
          </a:p>
        </p:txBody>
      </p:sp>
    </p:spTree>
    <p:extLst>
      <p:ext uri="{BB962C8B-B14F-4D97-AF65-F5344CB8AC3E}">
        <p14:creationId xmlns:p14="http://schemas.microsoft.com/office/powerpoint/2010/main" val="1833079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D251AB1A-5F02-44F7-B55C-9CAE19B5C6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8184145"/>
              </p:ext>
            </p:extLst>
          </p:nvPr>
        </p:nvGraphicFramePr>
        <p:xfrm>
          <a:off x="315114" y="826412"/>
          <a:ext cx="11561772" cy="52247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2813">
                  <a:extLst>
                    <a:ext uri="{9D8B030D-6E8A-4147-A177-3AD203B41FA5}">
                      <a16:colId xmlns:a16="http://schemas.microsoft.com/office/drawing/2014/main" val="2861569337"/>
                    </a:ext>
                  </a:extLst>
                </a:gridCol>
                <a:gridCol w="2475500">
                  <a:extLst>
                    <a:ext uri="{9D8B030D-6E8A-4147-A177-3AD203B41FA5}">
                      <a16:colId xmlns:a16="http://schemas.microsoft.com/office/drawing/2014/main" val="2648672115"/>
                    </a:ext>
                  </a:extLst>
                </a:gridCol>
                <a:gridCol w="2834197">
                  <a:extLst>
                    <a:ext uri="{9D8B030D-6E8A-4147-A177-3AD203B41FA5}">
                      <a16:colId xmlns:a16="http://schemas.microsoft.com/office/drawing/2014/main" val="1872039658"/>
                    </a:ext>
                  </a:extLst>
                </a:gridCol>
                <a:gridCol w="2078463">
                  <a:extLst>
                    <a:ext uri="{9D8B030D-6E8A-4147-A177-3AD203B41FA5}">
                      <a16:colId xmlns:a16="http://schemas.microsoft.com/office/drawing/2014/main" val="3083403731"/>
                    </a:ext>
                  </a:extLst>
                </a:gridCol>
                <a:gridCol w="2590799">
                  <a:extLst>
                    <a:ext uri="{9D8B030D-6E8A-4147-A177-3AD203B41FA5}">
                      <a16:colId xmlns:a16="http://schemas.microsoft.com/office/drawing/2014/main" val="2194440518"/>
                    </a:ext>
                  </a:extLst>
                </a:gridCol>
              </a:tblGrid>
              <a:tr h="839060"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2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Études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800" baseline="-750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Caractéristique</a:t>
                      </a:r>
                    </a:p>
                  </a:txBody>
                  <a:tcPr marL="68580" marR="68580" marT="0" marB="0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Miccinilli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40</a:t>
                      </a:r>
                      <a:endParaRPr lang="fr-CA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de Oliveira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 err="1">
                          <a:effectLst/>
                        </a:rPr>
                        <a:t>Taik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600" dirty="0">
                          <a:effectLst/>
                        </a:rPr>
                        <a:t>ERC n = 50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Comeau-Gauthier</a:t>
                      </a:r>
                      <a:br>
                        <a:rPr lang="fr-CA" sz="1600" dirty="0">
                          <a:effectLst/>
                        </a:rPr>
                      </a:br>
                      <a:r>
                        <a:rPr lang="fr-CA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Méta-analyse, 14 études, n = 742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30460"/>
                  </a:ext>
                </a:extLst>
              </a:tr>
              <a:tr h="3024624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800"/>
                        </a:spcAft>
                      </a:pPr>
                      <a:r>
                        <a:rPr lang="fr-CA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Résultats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Amélioration globale des </a:t>
                      </a:r>
                      <a:r>
                        <a:rPr lang="fr-CA" sz="1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pour les deux groupes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endParaRPr lang="fr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Force extension épaule (</a:t>
                      </a:r>
                      <a:r>
                        <a:rPr lang="fr-C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= 0.029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Effet statistiquement significatif du </a:t>
                      </a:r>
                      <a:r>
                        <a:rPr lang="fr-C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temps </a:t>
                      </a: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fr-CA" sz="16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&lt; 0.0001</a:t>
                      </a:r>
                      <a:r>
                        <a:rPr lang="fr-CA" sz="16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 amélioration pour score fonctionnel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Douleur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en mouvement (</a:t>
                      </a:r>
                      <a:r>
                        <a:rPr lang="fr-C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 = 0.049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Δ0.76/10)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endParaRPr lang="fr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au repos/nuit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Études hétérogènes : applications différente du KT, </a:t>
                      </a:r>
                      <a:r>
                        <a:rPr lang="fr-CA" sz="1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différents, critères différents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Preuve basse qualité amélioration de la qualité de vie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8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Amélioration incertaine des autres </a:t>
                      </a:r>
                      <a:r>
                        <a:rPr lang="fr-CA" sz="1800" b="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outcomes</a:t>
                      </a:r>
                      <a:endParaRPr lang="fr-CA" sz="18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98447096"/>
                  </a:ext>
                </a:extLst>
              </a:tr>
              <a:tr h="1361081"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600" dirty="0">
                          <a:effectLst/>
                        </a:rPr>
                        <a:t>Conclusion</a:t>
                      </a:r>
                      <a:endParaRPr lang="fr-CA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L’utilisation de KT </a:t>
                      </a: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pourrait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améliorer la douleur immédiate, la force et l’amplitude articulaire, mais pas de preuve assez puissante pour le recommander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</a:rPr>
                        <a:t>Pas amélioration </a:t>
                      </a:r>
                      <a:r>
                        <a:rPr lang="fr-CA" sz="1400" dirty="0">
                          <a:effectLst/>
                        </a:rPr>
                        <a:t>de l’addition de KT à un programme de physiothérapie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Pas de différence </a:t>
                      </a:r>
                      <a:r>
                        <a:rPr lang="fr-CA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entre application de KT de façon thérapeutique et le placebo dans le traitement non-combiné avec de la physio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1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Faible</a:t>
                      </a: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évidence d’amélioration modeste de la qualité de vie</a:t>
                      </a:r>
                    </a:p>
                    <a:p>
                      <a:pPr>
                        <a:spcAft>
                          <a:spcPts val="800"/>
                        </a:spcAft>
                      </a:pP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Évidence de </a:t>
                      </a:r>
                      <a:r>
                        <a:rPr lang="fr-CA" sz="1400" b="1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très faible </a:t>
                      </a:r>
                      <a:r>
                        <a:rPr lang="fr-CA" sz="1400" b="0" u="none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qualité supportant le KT pour la douleur, la fonctionnalité et l’amplitude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0019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580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85B509E-B734-4C30-A387-157295925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Limitations/biais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9226D8-A519-4FB2-8A1D-692D4E9DA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Études à court terme</a:t>
            </a:r>
          </a:p>
          <a:p>
            <a:r>
              <a:rPr lang="fr-CA" dirty="0"/>
              <a:t>Pas études visant blessure sportive</a:t>
            </a:r>
          </a:p>
          <a:p>
            <a:pPr lvl="1"/>
            <a:r>
              <a:rPr lang="fr-CA" dirty="0"/>
              <a:t>KT est souvent dans contexte sportif</a:t>
            </a:r>
          </a:p>
          <a:p>
            <a:r>
              <a:rPr lang="fr-CA" dirty="0"/>
              <a:t>Études avec méthodologies différentes</a:t>
            </a:r>
          </a:p>
          <a:p>
            <a:pPr lvl="1"/>
            <a:r>
              <a:rPr lang="fr-CA" dirty="0"/>
              <a:t>Temps d’intervention différents</a:t>
            </a:r>
          </a:p>
          <a:p>
            <a:pPr lvl="1"/>
            <a:r>
              <a:rPr lang="fr-CA" dirty="0"/>
              <a:t>Application non standardisée du KT</a:t>
            </a:r>
          </a:p>
          <a:p>
            <a:r>
              <a:rPr lang="fr-CA" dirty="0"/>
              <a:t>Petit nombre de participants</a:t>
            </a:r>
          </a:p>
          <a:p>
            <a:r>
              <a:rPr lang="fr-CA" dirty="0"/>
              <a:t>Patients suivis en clinique spécialisée avec RV planifiés: biais de sélection</a:t>
            </a:r>
          </a:p>
        </p:txBody>
      </p:sp>
    </p:spTree>
    <p:extLst>
      <p:ext uri="{BB962C8B-B14F-4D97-AF65-F5344CB8AC3E}">
        <p14:creationId xmlns:p14="http://schemas.microsoft.com/office/powerpoint/2010/main" val="4201859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AEDEA6-9CCE-4612-9669-D55CEE745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Synthèse des résultats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86A8093-4A68-4964-B2CE-7D8C50DC7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Pas </a:t>
            </a:r>
            <a:r>
              <a:rPr lang="fr-CA"/>
              <a:t>de bénéfices clairs </a:t>
            </a:r>
            <a:r>
              <a:rPr lang="fr-CA" dirty="0"/>
              <a:t>pour la guérison de la tendinopathie de la coiffe des rotateurs 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dirty="0"/>
              <a:t>Il peut diminuer la sensation de douleur à court terme, notamment au mouvement</a:t>
            </a:r>
          </a:p>
          <a:p>
            <a:endParaRPr lang="fr-CA" dirty="0"/>
          </a:p>
          <a:p>
            <a:r>
              <a:rPr lang="fr-CA" dirty="0"/>
              <a:t>Preuves de trop faible qualité afin de pouvoir tirer une conclusion définitive (validité externe</a:t>
            </a:r>
          </a:p>
        </p:txBody>
      </p:sp>
    </p:spTree>
    <p:extLst>
      <p:ext uri="{BB962C8B-B14F-4D97-AF65-F5344CB8AC3E}">
        <p14:creationId xmlns:p14="http://schemas.microsoft.com/office/powerpoint/2010/main" val="2612799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9763B4-8D75-44BE-B53F-CFA546546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Impact sur la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FE5E4-FA1D-426F-9F2A-9682FD68EC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1749"/>
            <a:ext cx="10515600" cy="4705214"/>
          </a:xfrm>
        </p:spPr>
        <p:txBody>
          <a:bodyPr>
            <a:normAutofit/>
          </a:bodyPr>
          <a:lstStyle/>
          <a:p>
            <a:r>
              <a:rPr lang="fr-CA" dirty="0"/>
              <a:t>Continuer de promouvoir la physiothérapie comme « gold standard » dans le traitement de la tendinopathie de la coiffe des rotateurs</a:t>
            </a:r>
            <a:br>
              <a:rPr lang="fr-CA" dirty="0"/>
            </a:br>
            <a:endParaRPr lang="fr-CA" dirty="0"/>
          </a:p>
          <a:p>
            <a:r>
              <a:rPr lang="fr-CA" dirty="0"/>
              <a:t>Le ruban athlétique peut être utilisé si le patient sent qu’il y a un bénéfice, vu les désavantages minimes. (environ 15$ par rouleau de 60 rectangles)</a:t>
            </a:r>
          </a:p>
          <a:p>
            <a:endParaRPr lang="fr-CA" dirty="0"/>
          </a:p>
          <a:p>
            <a:pPr marL="0" indent="0">
              <a:buNone/>
            </a:pPr>
            <a:endParaRPr lang="fr-CA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5DF1C8-2C85-0A08-53A4-B161EBB7A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08" b="92824" l="1713" r="98024">
                        <a14:foregroundMark x1="1713" y1="14509" x2="1713" y2="14509"/>
                        <a14:foregroundMark x1="6719" y1="11700" x2="5534" y2="26677"/>
                        <a14:foregroundMark x1="6719" y1="4992" x2="27931" y2="3276"/>
                        <a14:foregroundMark x1="27931" y1="3276" x2="51515" y2="3276"/>
                        <a14:foregroundMark x1="4084" y1="31201" x2="4084" y2="26209"/>
                        <a14:foregroundMark x1="38208" y1="65211" x2="39130" y2="58970"/>
                        <a14:foregroundMark x1="71673" y1="71451" x2="70883" y2="62871"/>
                        <a14:foregroundMark x1="92622" y1="51014" x2="93808" y2="32917"/>
                        <a14:foregroundMark x1="98155" y1="48206" x2="98155" y2="36661"/>
                        <a14:foregroundMark x1="35573" y1="91732" x2="32938" y2="92824"/>
                        <a14:foregroundMark x1="68511" y1="71451" x2="61792" y2="69111"/>
                        <a14:foregroundMark x1="35573" y1="21061" x2="24638" y2="17629"/>
                        <a14:foregroundMark x1="29644" y1="6708" x2="23847" y2="67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6055" y="3810312"/>
            <a:ext cx="2962099" cy="250158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F68D3CE-0106-1948-6C05-9805F08CB015}"/>
              </a:ext>
            </a:extLst>
          </p:cNvPr>
          <p:cNvSpPr txBox="1"/>
          <p:nvPr/>
        </p:nvSpPr>
        <p:spPr>
          <a:xfrm>
            <a:off x="838200" y="4258491"/>
            <a:ext cx="70778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CA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 est sécuritaire de laisser le choix aux patients, tout en leur expliquant que les études sont non-concluantes</a:t>
            </a:r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244783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1412FE-AED2-4F14-85B4-18CF9D1BA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DA05DD-0F20-4BD9-BE74-ADF7E9CB1A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3200" dirty="0"/>
              <a:t>Des études plus rigoureuses sont nécessaires</a:t>
            </a:r>
          </a:p>
          <a:p>
            <a:pPr lvl="1"/>
            <a:r>
              <a:rPr lang="fr-CA" sz="2800" dirty="0"/>
              <a:t>Notamment sur patientèle sportive</a:t>
            </a:r>
          </a:p>
          <a:p>
            <a:pPr lvl="1"/>
            <a:r>
              <a:rPr lang="fr-CA" sz="2800" dirty="0"/>
              <a:t>Standardisation de la méthode d’application</a:t>
            </a:r>
          </a:p>
          <a:p>
            <a:pPr lvl="1"/>
            <a:endParaRPr lang="fr-CA" sz="2800" dirty="0"/>
          </a:p>
          <a:p>
            <a:r>
              <a:rPr lang="fr-CA" sz="3200" dirty="0"/>
              <a:t>Inclure dans des prochaines études les déchirures transfixiantes serait intéressant, vu que environ 40% des 50 à 60 ans ont une déchirure transfixiante</a:t>
            </a:r>
          </a:p>
          <a:p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4272803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DDC452-CF78-44E1-9430-DEDD39DA9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Pertinence de la question clinique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F9E9AD-1569-4090-85E9-50C0A715C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La tendinopathie de la coiffe des rotateurs</a:t>
            </a:r>
          </a:p>
          <a:p>
            <a:pPr lvl="1"/>
            <a:r>
              <a:rPr lang="fr-CA" dirty="0"/>
              <a:t>70% des problèmes d’épaule venant au bureau sont associés à ce diagnostic.</a:t>
            </a:r>
          </a:p>
          <a:p>
            <a:pPr lvl="1"/>
            <a:endParaRPr lang="fr-CA" dirty="0"/>
          </a:p>
          <a:p>
            <a:r>
              <a:rPr lang="fr-CA" dirty="0"/>
              <a:t>Physiothérapie = Gold-standard</a:t>
            </a:r>
          </a:p>
          <a:p>
            <a:pPr lvl="1"/>
            <a:r>
              <a:rPr lang="fr-CA" dirty="0"/>
              <a:t>Mais pouvons-nous venir améliorer la qualité des soins en y agençant l’utilisation de ruban athlétique (ou « </a:t>
            </a:r>
            <a:r>
              <a:rPr lang="fr-CA" dirty="0" err="1"/>
              <a:t>athletic</a:t>
            </a:r>
            <a:r>
              <a:rPr lang="fr-CA" dirty="0"/>
              <a:t> tape »)?</a:t>
            </a:r>
          </a:p>
          <a:p>
            <a:pPr lvl="1"/>
            <a:endParaRPr lang="fr-CA" dirty="0"/>
          </a:p>
          <a:p>
            <a:r>
              <a:rPr lang="fr-CA" dirty="0"/>
              <a:t>L’utilisation de rubans athlétique a été beaucoup popularisé ces derniers temps, avec plusieurs sportifs de haut niveau démontrant</a:t>
            </a:r>
          </a:p>
        </p:txBody>
      </p:sp>
    </p:spTree>
    <p:extLst>
      <p:ext uri="{BB962C8B-B14F-4D97-AF65-F5344CB8AC3E}">
        <p14:creationId xmlns:p14="http://schemas.microsoft.com/office/powerpoint/2010/main" val="3725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D52F58-47AA-E8E6-776A-7B31CB053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Références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94C606-EF76-2D44-8F35-C46C808F4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0" i="0" dirty="0">
                <a:solidFill>
                  <a:srgbClr val="020621"/>
                </a:solidFill>
                <a:effectLst/>
                <a:latin typeface="tisapro-regular"/>
              </a:rPr>
              <a:t>The DASH outcome measure. Available at </a:t>
            </a:r>
            <a:r>
              <a:rPr lang="en-US" sz="2000" b="0" i="0" u="none" strike="noStrike" dirty="0">
                <a:solidFill>
                  <a:srgbClr val="2752FF"/>
                </a:solidFill>
                <a:effectLst/>
                <a:latin typeface="tisapro-regular"/>
                <a:hlinkClick r:id="rId2"/>
              </a:rPr>
              <a:t>https://www.dash.iwh.on.ca</a:t>
            </a:r>
            <a:r>
              <a:rPr lang="en-US" sz="2000" b="0" i="0" dirty="0">
                <a:solidFill>
                  <a:srgbClr val="020621"/>
                </a:solidFill>
                <a:effectLst/>
                <a:latin typeface="tisapro-regular"/>
              </a:rPr>
              <a:t>, Accessed May 5 2023.</a:t>
            </a:r>
          </a:p>
          <a:p>
            <a:r>
              <a:rPr lang="fr-CA" sz="1800" dirty="0" err="1"/>
              <a:t>Gianola</a:t>
            </a:r>
            <a:r>
              <a:rPr lang="fr-CA" sz="1800" dirty="0"/>
              <a:t> S, </a:t>
            </a:r>
            <a:r>
              <a:rPr lang="fr-CA" sz="1800" dirty="0" err="1"/>
              <a:t>Iannicelli</a:t>
            </a:r>
            <a:r>
              <a:rPr lang="fr-CA" sz="1800" dirty="0"/>
              <a:t> V, </a:t>
            </a:r>
            <a:r>
              <a:rPr lang="fr-CA" sz="1800" dirty="0" err="1"/>
              <a:t>Fascio</a:t>
            </a:r>
            <a:r>
              <a:rPr lang="fr-CA" sz="1800" dirty="0"/>
              <a:t> E, et al. </a:t>
            </a:r>
            <a:r>
              <a:rPr lang="fr-CA" sz="1800" dirty="0" err="1"/>
              <a:t>Kinesio</a:t>
            </a:r>
            <a:r>
              <a:rPr lang="fr-CA" sz="1800" dirty="0"/>
              <a:t> </a:t>
            </a:r>
            <a:r>
              <a:rPr lang="fr-CA" sz="1800" dirty="0" err="1"/>
              <a:t>taping</a:t>
            </a:r>
            <a:r>
              <a:rPr lang="fr-CA" sz="1800" dirty="0"/>
              <a:t> for </a:t>
            </a:r>
            <a:r>
              <a:rPr lang="fr-CA" sz="1800" dirty="0" err="1"/>
              <a:t>rotator</a:t>
            </a:r>
            <a:r>
              <a:rPr lang="fr-CA" sz="1800" dirty="0"/>
              <a:t> </a:t>
            </a:r>
            <a:r>
              <a:rPr lang="fr-CA" sz="1800" dirty="0" err="1"/>
              <a:t>cuff</a:t>
            </a:r>
            <a:r>
              <a:rPr lang="fr-CA" sz="1800" dirty="0"/>
              <a:t> </a:t>
            </a:r>
            <a:r>
              <a:rPr lang="fr-CA" sz="1800" dirty="0" err="1"/>
              <a:t>disease</a:t>
            </a:r>
            <a:r>
              <a:rPr lang="fr-CA" sz="1800" dirty="0"/>
              <a:t>. Cochrane </a:t>
            </a:r>
            <a:r>
              <a:rPr lang="fr-CA" sz="1800" dirty="0" err="1"/>
              <a:t>Database</a:t>
            </a:r>
            <a:r>
              <a:rPr lang="fr-CA" sz="1800" dirty="0"/>
              <a:t> </a:t>
            </a:r>
            <a:r>
              <a:rPr lang="fr-CA" sz="1800" dirty="0" err="1"/>
              <a:t>Syst</a:t>
            </a:r>
            <a:r>
              <a:rPr lang="fr-CA" sz="1800" dirty="0"/>
              <a:t> </a:t>
            </a:r>
            <a:r>
              <a:rPr lang="fr-CA" sz="1800" dirty="0" err="1"/>
              <a:t>Rev</a:t>
            </a:r>
            <a:r>
              <a:rPr lang="fr-CA" sz="1800" dirty="0"/>
              <a:t>. 2021;8: CD012720</a:t>
            </a:r>
          </a:p>
          <a:p>
            <a:r>
              <a:rPr lang="fr-CA" sz="2000" dirty="0" err="1"/>
              <a:t>Goksu</a:t>
            </a:r>
            <a:r>
              <a:rPr lang="fr-CA" sz="2000" dirty="0"/>
              <a:t> H, </a:t>
            </a:r>
            <a:r>
              <a:rPr lang="fr-CA" sz="2000" dirty="0" err="1"/>
              <a:t>Tuncay</a:t>
            </a:r>
            <a:r>
              <a:rPr lang="fr-CA" sz="2000" dirty="0"/>
              <a:t> F, </a:t>
            </a:r>
            <a:r>
              <a:rPr lang="fr-CA" sz="2000" dirty="0" err="1"/>
              <a:t>Borman</a:t>
            </a:r>
            <a:r>
              <a:rPr lang="fr-CA" sz="2000" dirty="0"/>
              <a:t> P. The comparative </a:t>
            </a:r>
            <a:r>
              <a:rPr lang="fr-CA" sz="2000" dirty="0" err="1"/>
              <a:t>efficacy</a:t>
            </a:r>
            <a:r>
              <a:rPr lang="fr-CA" sz="2000" dirty="0"/>
              <a:t> of </a:t>
            </a:r>
            <a:r>
              <a:rPr lang="fr-CA" sz="2000" dirty="0" err="1"/>
              <a:t>kinesio</a:t>
            </a:r>
            <a:r>
              <a:rPr lang="fr-CA" sz="2000" dirty="0"/>
              <a:t> </a:t>
            </a:r>
            <a:r>
              <a:rPr lang="fr-CA" sz="2000" dirty="0" err="1"/>
              <a:t>taping</a:t>
            </a:r>
            <a:r>
              <a:rPr lang="fr-CA" sz="2000" dirty="0"/>
              <a:t> and local injection </a:t>
            </a:r>
            <a:r>
              <a:rPr lang="fr-CA" sz="2000" dirty="0" err="1"/>
              <a:t>therapy</a:t>
            </a:r>
            <a:r>
              <a:rPr lang="fr-CA" sz="2000" dirty="0"/>
              <a:t> in patients </a:t>
            </a:r>
            <a:r>
              <a:rPr lang="fr-CA" sz="2000" dirty="0" err="1"/>
              <a:t>with</a:t>
            </a:r>
            <a:r>
              <a:rPr lang="fr-CA" sz="2000" dirty="0"/>
              <a:t> </a:t>
            </a:r>
            <a:r>
              <a:rPr lang="fr-CA" sz="2000" dirty="0" err="1"/>
              <a:t>subacromial</a:t>
            </a:r>
            <a:r>
              <a:rPr lang="fr-CA" sz="2000" dirty="0"/>
              <a:t> </a:t>
            </a:r>
            <a:r>
              <a:rPr lang="fr-CA" sz="2000" dirty="0" err="1"/>
              <a:t>impingement</a:t>
            </a:r>
            <a:r>
              <a:rPr lang="fr-CA" sz="2000" dirty="0"/>
              <a:t> syndrome. Acta </a:t>
            </a:r>
            <a:r>
              <a:rPr lang="fr-CA" sz="2000" dirty="0" err="1"/>
              <a:t>Orthop</a:t>
            </a:r>
            <a:r>
              <a:rPr lang="fr-CA" sz="2000" dirty="0"/>
              <a:t>. 2016;50:483-488</a:t>
            </a:r>
          </a:p>
          <a:p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Taik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FZ,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Karkouri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S,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Tahiri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L, et al.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Effects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kinesiotaping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on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disability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and pain in patients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rotator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cuff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tendinopathy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: double-blind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randomized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trial. </a:t>
            </a:r>
            <a:r>
              <a:rPr lang="fr-CA" sz="1600" b="0" i="1" dirty="0">
                <a:solidFill>
                  <a:srgbClr val="212121"/>
                </a:solidFill>
                <a:effectLst/>
                <a:latin typeface="BlinkMacSystemFont"/>
              </a:rPr>
              <a:t>BMC 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Musculoskelet</a:t>
            </a:r>
            <a:r>
              <a:rPr lang="fr-CA" sz="16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Disord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.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Published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2022 Jan 26. doi:10.1186/s12891-022-05046-w</a:t>
            </a:r>
          </a:p>
          <a:p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de Oliveira FCL,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Pairot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de Fontenay B, Bouyer LJ, Desmeules F, Roy JS.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Kinesiotaping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for the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Rehabilitation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of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Rotator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Cuff-Related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Shoulder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Pain: A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Randomized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Clinical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Trial. </a:t>
            </a:r>
            <a:r>
              <a:rPr lang="fr-CA" sz="1600" b="0" i="1" dirty="0">
                <a:solidFill>
                  <a:srgbClr val="212121"/>
                </a:solidFill>
                <a:effectLst/>
                <a:latin typeface="BlinkMacSystemFont"/>
              </a:rPr>
              <a:t>Sports 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Health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. 2021;13(2):161-172. doi:10.1177/1941738120944254</a:t>
            </a:r>
            <a:endParaRPr lang="fr-CA" sz="1600" dirty="0">
              <a:solidFill>
                <a:srgbClr val="212121"/>
              </a:solidFill>
              <a:latin typeface="BlinkMacSystemFont"/>
            </a:endParaRPr>
          </a:p>
          <a:p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Miccinilli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S, Bravi M,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Morrone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M, et al. A Triple Application of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Kinesio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Taping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Supports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Rehabilitation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Program for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Rotator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Cuff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Tendinopathy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: a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Randomized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0" dirty="0" err="1">
                <a:solidFill>
                  <a:srgbClr val="212121"/>
                </a:solidFill>
                <a:effectLst/>
                <a:latin typeface="BlinkMacSystemFont"/>
              </a:rPr>
              <a:t>Controlled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 Trial. 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Ortop</a:t>
            </a:r>
            <a:r>
              <a:rPr lang="fr-CA" sz="16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Traumatol</a:t>
            </a:r>
            <a:r>
              <a:rPr lang="fr-CA" sz="1600" b="0" i="1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CA" sz="1600" b="0" i="1" dirty="0" err="1">
                <a:solidFill>
                  <a:srgbClr val="212121"/>
                </a:solidFill>
                <a:effectLst/>
                <a:latin typeface="BlinkMacSystemFont"/>
              </a:rPr>
              <a:t>Rehabil</a:t>
            </a:r>
            <a:r>
              <a:rPr lang="fr-CA" sz="1600" b="0" i="0" dirty="0">
                <a:solidFill>
                  <a:srgbClr val="212121"/>
                </a:solidFill>
                <a:effectLst/>
                <a:latin typeface="BlinkMacSystemFont"/>
              </a:rPr>
              <a:t>. 2018;20(6):499-505.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9473990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BEE0FC-F39B-73AE-51B7-7D5F07C0E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Merci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5D82C9-910B-8FEB-2F2E-63A4E2F00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83813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3933AC9B-6544-913A-2857-90BBEC603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05" y="666688"/>
            <a:ext cx="8088284" cy="5343413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07F6289F-939A-BB2F-8082-08D7D873B640}"/>
              </a:ext>
            </a:extLst>
          </p:cNvPr>
          <p:cNvSpPr txBox="1"/>
          <p:nvPr/>
        </p:nvSpPr>
        <p:spPr>
          <a:xfrm>
            <a:off x="1571105" y="116378"/>
            <a:ext cx="86202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Incidence de pathologies de la coiffe des rotateurs selon l’âge, Royaume-Uni, 2014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71914DA-1EEC-16D5-722E-C623944957DF}"/>
              </a:ext>
            </a:extLst>
          </p:cNvPr>
          <p:cNvSpPr txBox="1"/>
          <p:nvPr/>
        </p:nvSpPr>
        <p:spPr>
          <a:xfrm>
            <a:off x="1518458" y="6010101"/>
            <a:ext cx="9102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White et al., 2014. </a:t>
            </a:r>
            <a:r>
              <a:rPr lang="fr-FR" b="0" i="0" dirty="0">
                <a:solidFill>
                  <a:srgbClr val="000000"/>
                </a:solidFill>
                <a:effectLst/>
                <a:latin typeface="ff8"/>
              </a:rPr>
              <a:t>Bone Joint J </a:t>
            </a:r>
            <a:r>
              <a:rPr lang="fr-FR" b="0" i="0" dirty="0">
                <a:solidFill>
                  <a:srgbClr val="000000"/>
                </a:solidFill>
                <a:effectLst/>
                <a:latin typeface="ff3"/>
              </a:rPr>
              <a:t>2014;96-B:350–3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295299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01EA6BA-3F8E-71BC-E0B6-7A8CBB2E6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717" y="3844319"/>
            <a:ext cx="6173061" cy="2429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38C7865-8B57-1A23-57C3-68892C75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/>
              <a:t>Objectif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4657DD6-F05F-1322-3D0E-A10876BFDE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7854"/>
            <a:ext cx="10515600" cy="330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Déterminer si l’utilisation adjuvante de «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fr-CA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kinesiology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tape » 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(KT) est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bénéfique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dans le contexte d’un programme de traitement en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physiothérapie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pour une </a:t>
            </a:r>
            <a:r>
              <a:rPr lang="fr-C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tendinopathie de la coiffe des rotateurs</a:t>
            </a:r>
            <a:r>
              <a:rPr lang="fr-C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14691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36835B-02A0-4794-8ABA-CDA74E958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PICO</a:t>
            </a:r>
            <a:endParaRPr lang="fr-CA" dirty="0"/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21A2DC70-CFB8-44B9-B3C6-F4594A7121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0421533"/>
              </p:ext>
            </p:extLst>
          </p:nvPr>
        </p:nvGraphicFramePr>
        <p:xfrm>
          <a:off x="838200" y="2002245"/>
          <a:ext cx="10108474" cy="314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9782">
                  <a:extLst>
                    <a:ext uri="{9D8B030D-6E8A-4147-A177-3AD203B41FA5}">
                      <a16:colId xmlns:a16="http://schemas.microsoft.com/office/drawing/2014/main" val="870890334"/>
                    </a:ext>
                  </a:extLst>
                </a:gridCol>
                <a:gridCol w="7528692">
                  <a:extLst>
                    <a:ext uri="{9D8B030D-6E8A-4147-A177-3AD203B41FA5}">
                      <a16:colId xmlns:a16="http://schemas.microsoft.com/office/drawing/2014/main" val="3088502286"/>
                    </a:ext>
                  </a:extLst>
                </a:gridCol>
              </a:tblGrid>
              <a:tr h="970688">
                <a:tc>
                  <a:txBody>
                    <a:bodyPr/>
                    <a:lstStyle/>
                    <a:p>
                      <a:pPr algn="l"/>
                      <a:r>
                        <a:rPr lang="fr-CA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Population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Adultes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18 à 65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ans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avec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tendinopathie</a:t>
                      </a:r>
                      <a:r>
                        <a:rPr lang="en-US" sz="1800" b="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la coiffe des </a:t>
                      </a:r>
                      <a:r>
                        <a:rPr lang="en-US" sz="1800" b="0" dirty="0" err="1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rotateurs</a:t>
                      </a:r>
                      <a:endParaRPr lang="en-US" sz="1800" b="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fr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9561234"/>
                  </a:ext>
                </a:extLst>
              </a:tr>
              <a:tr h="970688">
                <a:tc>
                  <a:txBody>
                    <a:bodyPr/>
                    <a:lstStyle/>
                    <a:p>
                      <a:pPr algn="l"/>
                      <a:r>
                        <a:rPr lang="fr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Intervention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Utilisation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rubans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athlétiques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(kinesiology tape)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traitement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seul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bien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addition d’un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programme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0386769"/>
                  </a:ext>
                </a:extLst>
              </a:tr>
              <a:tr h="562383">
                <a:tc>
                  <a:txBody>
                    <a:bodyPr/>
                    <a:lstStyle/>
                    <a:p>
                      <a:pPr algn="l"/>
                      <a:r>
                        <a:rPr lang="fr-CA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Comparaison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L’utilisation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non 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rubans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athlétiques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placebo (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positionnement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inutile) avec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sans de la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physiothérapie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9787818"/>
                  </a:ext>
                </a:extLst>
              </a:tr>
              <a:tr h="562383">
                <a:tc>
                  <a:txBody>
                    <a:bodyPr/>
                    <a:lstStyle/>
                    <a:p>
                      <a:pPr algn="l"/>
                      <a:r>
                        <a:rPr lang="fr-CA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fr-CA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Douleur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et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fonctionnalité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de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l’épaule</a:t>
                      </a:r>
                      <a:r>
                        <a:rPr lang="en-US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affectée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8460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3237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79CA70F-E0A9-ED5E-B4A7-C44853281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397B90-641A-90D7-CC6A-A82666E18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97582" cy="4351338"/>
          </a:xfrm>
        </p:spPr>
        <p:txBody>
          <a:bodyPr/>
          <a:lstStyle/>
          <a:p>
            <a:r>
              <a:rPr lang="fr-CA" dirty="0"/>
              <a:t>Critères inclusion</a:t>
            </a:r>
          </a:p>
          <a:p>
            <a:pPr lvl="1"/>
            <a:r>
              <a:rPr lang="fr-CA" dirty="0"/>
              <a:t>Population adulte</a:t>
            </a:r>
          </a:p>
          <a:p>
            <a:pPr lvl="1"/>
            <a:r>
              <a:rPr lang="fr-CA" dirty="0"/>
              <a:t>Patients avec signes cliniques avec/sans signes radiologiques de tendinopathie de la coiffe des rotateurs (TCR)</a:t>
            </a:r>
          </a:p>
          <a:p>
            <a:pPr lvl="1"/>
            <a:r>
              <a:rPr lang="fr-CA" dirty="0"/>
              <a:t>ECR, méta-analyses, revues systématiques</a:t>
            </a:r>
          </a:p>
          <a:p>
            <a:pPr lvl="1"/>
            <a:r>
              <a:rPr lang="fr-CA" dirty="0"/>
              <a:t>Français/anglais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E733A09-C005-ED6A-E528-330277814D21}"/>
              </a:ext>
            </a:extLst>
          </p:cNvPr>
          <p:cNvSpPr txBox="1">
            <a:spLocks/>
          </p:cNvSpPr>
          <p:nvPr/>
        </p:nvSpPr>
        <p:spPr>
          <a:xfrm>
            <a:off x="5892338" y="1750810"/>
            <a:ext cx="354260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Critères exclusion</a:t>
            </a:r>
          </a:p>
          <a:p>
            <a:pPr lvl="1"/>
            <a:r>
              <a:rPr lang="fr-CA" dirty="0"/>
              <a:t>Pas de comorbidités affectant l’adhérence au programme d’entraînement (TNC, capsulite, dislocation récente)</a:t>
            </a:r>
          </a:p>
          <a:p>
            <a:pPr lvl="1"/>
            <a:r>
              <a:rPr lang="fr-CA" dirty="0"/>
              <a:t>Pas d’études de cas</a:t>
            </a:r>
          </a:p>
          <a:p>
            <a:pPr lvl="1"/>
            <a:r>
              <a:rPr lang="fr-CA" dirty="0"/>
              <a:t>Pas de tendinopathie calcifiante</a:t>
            </a:r>
          </a:p>
        </p:txBody>
      </p:sp>
    </p:spTree>
    <p:extLst>
      <p:ext uri="{BB962C8B-B14F-4D97-AF65-F5344CB8AC3E}">
        <p14:creationId xmlns:p14="http://schemas.microsoft.com/office/powerpoint/2010/main" val="2010000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D4469C-1C83-4C7E-9D7A-2FD58C1E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Démarche de recherche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4CA272-6268-4128-85AA-39714F4AD1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Recherche avec MeSH sur PubMed</a:t>
            </a:r>
          </a:p>
          <a:p>
            <a:pPr lvl="1"/>
            <a:r>
              <a:rPr lang="fr-CA" dirty="0"/>
              <a:t>MeSH : </a:t>
            </a:r>
            <a:r>
              <a:rPr lang="en-US" dirty="0">
                <a:solidFill>
                  <a:srgbClr val="FF0000"/>
                </a:solidFill>
              </a:rPr>
              <a:t>("Athletic Tape"[Mesh]) AND ( "Rotator Cuff"[Mesh] OR "Rotator Cuff Injuries"[Mesh] 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Recherche </a:t>
            </a:r>
            <a:r>
              <a:rPr lang="en-US" dirty="0" err="1"/>
              <a:t>manuelle</a:t>
            </a:r>
            <a:r>
              <a:rPr lang="en-US" dirty="0"/>
              <a:t> : </a:t>
            </a:r>
          </a:p>
          <a:p>
            <a:pPr lvl="1"/>
            <a:r>
              <a:rPr lang="en-US" dirty="0"/>
              <a:t>Non </a:t>
            </a:r>
            <a:r>
              <a:rPr lang="en-US" dirty="0" err="1"/>
              <a:t>concluante</a:t>
            </a:r>
            <a:r>
              <a:rPr lang="en-US" dirty="0"/>
              <a:t>, pas </a:t>
            </a:r>
            <a:r>
              <a:rPr lang="en-US" dirty="0" err="1"/>
              <a:t>d’études</a:t>
            </a:r>
            <a:r>
              <a:rPr lang="en-US" dirty="0"/>
              <a:t> </a:t>
            </a:r>
            <a:r>
              <a:rPr lang="en-US" dirty="0" err="1"/>
              <a:t>respectant</a:t>
            </a:r>
            <a:r>
              <a:rPr lang="en-US" dirty="0"/>
              <a:t> les </a:t>
            </a:r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d’inclusion</a:t>
            </a:r>
            <a:r>
              <a:rPr lang="en-US" dirty="0"/>
              <a:t>/exclusion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D1D7CB2D-F249-4496-874F-147878134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6906" y="365125"/>
            <a:ext cx="3836894" cy="139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085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2B7A14C2-2F24-45EF-AECE-C3E34CCD56BE}"/>
              </a:ext>
            </a:extLst>
          </p:cNvPr>
          <p:cNvSpPr/>
          <p:nvPr/>
        </p:nvSpPr>
        <p:spPr>
          <a:xfrm>
            <a:off x="3953433" y="376515"/>
            <a:ext cx="2886635" cy="95026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14 articles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5F1E6D2-639E-43F9-AC7F-D29D9A620434}"/>
              </a:ext>
            </a:extLst>
          </p:cNvPr>
          <p:cNvSpPr/>
          <p:nvPr/>
        </p:nvSpPr>
        <p:spPr>
          <a:xfrm>
            <a:off x="3953433" y="2303928"/>
            <a:ext cx="2886635" cy="63201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11 articles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95EA63EF-3A58-43F6-95AB-EE6CFAE06AD9}"/>
              </a:ext>
            </a:extLst>
          </p:cNvPr>
          <p:cNvSpPr/>
          <p:nvPr/>
        </p:nvSpPr>
        <p:spPr>
          <a:xfrm>
            <a:off x="3953433" y="5190569"/>
            <a:ext cx="2886635" cy="86061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4 articles</a:t>
            </a:r>
          </a:p>
          <a:p>
            <a:pPr algn="ctr"/>
            <a:r>
              <a:rPr lang="fr-CA" dirty="0">
                <a:solidFill>
                  <a:srgbClr val="FF0000"/>
                </a:solidFill>
              </a:rPr>
              <a:t>3 ECR, 1 méta-analyse</a:t>
            </a:r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956611A4-77B6-417A-8C00-27AE246D16D3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5396751" y="1326775"/>
            <a:ext cx="0" cy="9681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9178813C-27A6-47CF-9458-13F4607ED0A9}"/>
              </a:ext>
            </a:extLst>
          </p:cNvPr>
          <p:cNvCxnSpPr/>
          <p:nvPr/>
        </p:nvCxnSpPr>
        <p:spPr>
          <a:xfrm>
            <a:off x="5396750" y="1730188"/>
            <a:ext cx="1945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5E8BFF27-9ED2-4EC8-9B12-0CB1B37BA7CD}"/>
              </a:ext>
            </a:extLst>
          </p:cNvPr>
          <p:cNvSpPr/>
          <p:nvPr/>
        </p:nvSpPr>
        <p:spPr>
          <a:xfrm>
            <a:off x="7342094" y="1299882"/>
            <a:ext cx="2545977" cy="8606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3 articles exclus à la lecture du titre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758998B-793C-444C-A257-DB7C36EC5F31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396751" y="4312024"/>
            <a:ext cx="0" cy="878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eur droit 16">
            <a:extLst>
              <a:ext uri="{FF2B5EF4-FFF2-40B4-BE49-F238E27FC236}">
                <a16:creationId xmlns:a16="http://schemas.microsoft.com/office/drawing/2014/main" id="{22BB9AA7-7C33-4D5D-8002-22F5E8A93973}"/>
              </a:ext>
            </a:extLst>
          </p:cNvPr>
          <p:cNvCxnSpPr/>
          <p:nvPr/>
        </p:nvCxnSpPr>
        <p:spPr>
          <a:xfrm>
            <a:off x="5396750" y="4751296"/>
            <a:ext cx="1945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 : coins arrondis 17">
            <a:extLst>
              <a:ext uri="{FF2B5EF4-FFF2-40B4-BE49-F238E27FC236}">
                <a16:creationId xmlns:a16="http://schemas.microsoft.com/office/drawing/2014/main" id="{CED2C37C-2A76-434D-9CFA-F0901156F006}"/>
              </a:ext>
            </a:extLst>
          </p:cNvPr>
          <p:cNvSpPr/>
          <p:nvPr/>
        </p:nvSpPr>
        <p:spPr>
          <a:xfrm>
            <a:off x="7342094" y="4329958"/>
            <a:ext cx="2545977" cy="8606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1 article exclus à la lecture du 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F60A37EF-A5C0-4984-ACAA-31953551A862}"/>
              </a:ext>
            </a:extLst>
          </p:cNvPr>
          <p:cNvSpPr/>
          <p:nvPr/>
        </p:nvSpPr>
        <p:spPr>
          <a:xfrm>
            <a:off x="3953433" y="3738282"/>
            <a:ext cx="2886635" cy="55133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5 articles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9BC91E2B-D46B-4860-8D6F-80E34C168796}"/>
              </a:ext>
            </a:extLst>
          </p:cNvPr>
          <p:cNvCxnSpPr>
            <a:cxnSpLocks/>
            <a:endCxn id="22" idx="0"/>
          </p:cNvCxnSpPr>
          <p:nvPr/>
        </p:nvCxnSpPr>
        <p:spPr>
          <a:xfrm>
            <a:off x="5396751" y="2953870"/>
            <a:ext cx="0" cy="784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2C624348-A71E-4FDA-ADD1-F5568E902B0C}"/>
              </a:ext>
            </a:extLst>
          </p:cNvPr>
          <p:cNvCxnSpPr/>
          <p:nvPr/>
        </p:nvCxnSpPr>
        <p:spPr>
          <a:xfrm>
            <a:off x="5396750" y="3357283"/>
            <a:ext cx="194534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66444B7D-827B-4E24-AF1E-78E61B40FE56}"/>
              </a:ext>
            </a:extLst>
          </p:cNvPr>
          <p:cNvSpPr/>
          <p:nvPr/>
        </p:nvSpPr>
        <p:spPr>
          <a:xfrm>
            <a:off x="7342094" y="2926977"/>
            <a:ext cx="2545977" cy="860611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CA" dirty="0"/>
              <a:t>6 articles exclus à la lecture de l’abstract</a:t>
            </a:r>
          </a:p>
        </p:txBody>
      </p:sp>
    </p:spTree>
    <p:extLst>
      <p:ext uri="{BB962C8B-B14F-4D97-AF65-F5344CB8AC3E}">
        <p14:creationId xmlns:p14="http://schemas.microsoft.com/office/powerpoint/2010/main" val="3628861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759596E-4A01-F05E-4CD5-14AD112F2FD6}"/>
              </a:ext>
            </a:extLst>
          </p:cNvPr>
          <p:cNvSpPr txBox="1">
            <a:spLocks/>
          </p:cNvSpPr>
          <p:nvPr/>
        </p:nvSpPr>
        <p:spPr>
          <a:xfrm>
            <a:off x="5392213" y="2164453"/>
            <a:ext cx="5071758" cy="148168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 err="1">
                <a:solidFill>
                  <a:schemeClr val="tx2"/>
                </a:solidFill>
              </a:rPr>
              <a:t>Résultats</a:t>
            </a:r>
            <a:endParaRPr lang="en-US" sz="6000" b="1" dirty="0">
              <a:solidFill>
                <a:schemeClr val="tx2"/>
              </a:solidFill>
            </a:endParaRPr>
          </a:p>
        </p:txBody>
      </p:sp>
      <p:pic>
        <p:nvPicPr>
          <p:cNvPr id="5" name="Graphic 6" descr="Bar chart">
            <a:extLst>
              <a:ext uri="{FF2B5EF4-FFF2-40B4-BE49-F238E27FC236}">
                <a16:creationId xmlns:a16="http://schemas.microsoft.com/office/drawing/2014/main" id="{A51CA758-2CB1-EAB2-6172-5F187A9230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9859" y="953028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D72066BB-B084-48EA-1E4A-C26442642813}"/>
              </a:ext>
            </a:extLst>
          </p:cNvPr>
          <p:cNvSpPr txBox="1"/>
          <p:nvPr/>
        </p:nvSpPr>
        <p:spPr>
          <a:xfrm>
            <a:off x="5294811" y="3646138"/>
            <a:ext cx="45803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des 4 études retenues</a:t>
            </a:r>
          </a:p>
        </p:txBody>
      </p:sp>
    </p:spTree>
    <p:extLst>
      <p:ext uri="{BB962C8B-B14F-4D97-AF65-F5344CB8AC3E}">
        <p14:creationId xmlns:p14="http://schemas.microsoft.com/office/powerpoint/2010/main" val="231170958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D089458CB27844983A6F2DB05DE664" ma:contentTypeVersion="2" ma:contentTypeDescription="Crée un document." ma:contentTypeScope="" ma:versionID="0e3f864c14742f955d7ec8b7721ec509">
  <xsd:schema xmlns:xsd="http://www.w3.org/2001/XMLSchema" xmlns:xs="http://www.w3.org/2001/XMLSchema" xmlns:p="http://schemas.microsoft.com/office/2006/metadata/properties" xmlns:ns3="98a0a271-c134-43a4-a192-619ce5739fe0" targetNamespace="http://schemas.microsoft.com/office/2006/metadata/properties" ma:root="true" ma:fieldsID="818b780b207965d4d80fa1c43badd35c" ns3:_="">
    <xsd:import namespace="98a0a271-c134-43a4-a192-619ce5739fe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a0a271-c134-43a4-a192-619ce5739f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E603522-7DCD-44A7-BD31-6836CDD9BF90}">
  <ds:schemaRefs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98a0a271-c134-43a4-a192-619ce5739fe0"/>
  </ds:schemaRefs>
</ds:datastoreItem>
</file>

<file path=customXml/itemProps2.xml><?xml version="1.0" encoding="utf-8"?>
<ds:datastoreItem xmlns:ds="http://schemas.openxmlformats.org/officeDocument/2006/customXml" ds:itemID="{A7BFB7D2-E459-4FE4-92A5-229A1A4164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527636-946F-4126-8753-BD8E7708B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a0a271-c134-43a4-a192-619ce5739f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0</TotalTime>
  <Words>1498</Words>
  <Application>Microsoft Office PowerPoint</Application>
  <PresentationFormat>Grand écran</PresentationFormat>
  <Paragraphs>235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30" baseType="lpstr">
      <vt:lpstr>Arial</vt:lpstr>
      <vt:lpstr>BlinkMacSystemFont</vt:lpstr>
      <vt:lpstr>Calibri</vt:lpstr>
      <vt:lpstr>Calibri Light</vt:lpstr>
      <vt:lpstr>ff3</vt:lpstr>
      <vt:lpstr>ff8</vt:lpstr>
      <vt:lpstr>Times New Roman</vt:lpstr>
      <vt:lpstr>tisapro-regular</vt:lpstr>
      <vt:lpstr>Thème Office</vt:lpstr>
      <vt:lpstr>Les rubans athlétiques ont-ils leur place dans le traitement de la tendinopathie de la coiffe des rotateurs?</vt:lpstr>
      <vt:lpstr>Pertinence de la question clinique</vt:lpstr>
      <vt:lpstr>Présentation PowerPoint</vt:lpstr>
      <vt:lpstr>Objectif</vt:lpstr>
      <vt:lpstr>PICO</vt:lpstr>
      <vt:lpstr>Méthodologie</vt:lpstr>
      <vt:lpstr>Démarche de recherche</vt:lpstr>
      <vt:lpstr>Présentation PowerPoint</vt:lpstr>
      <vt:lpstr>Présentation PowerPoint</vt:lpstr>
      <vt:lpstr>Présentation PowerPoint</vt:lpstr>
      <vt:lpstr>Comparaison des articles</vt:lpstr>
      <vt:lpstr>DaSH : Disability of the Arm, Shoulder and Hand</vt:lpstr>
      <vt:lpstr>Présentation PowerPoint</vt:lpstr>
      <vt:lpstr>Présentation PowerPoint</vt:lpstr>
      <vt:lpstr>Présentation PowerPoint</vt:lpstr>
      <vt:lpstr>Limitations/biais</vt:lpstr>
      <vt:lpstr>Synthèse des résultats</vt:lpstr>
      <vt:lpstr>Impact sur la clinique</vt:lpstr>
      <vt:lpstr>Conclusion</vt:lpstr>
      <vt:lpstr>Références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rubans athlétiques (athletic tape) sont-ils utiles dans le traitement de la tendinopathie de la coiffe des rotateurs?</dc:title>
  <dc:creator>Adel Necib</dc:creator>
  <cp:lastModifiedBy>Adel Necib</cp:lastModifiedBy>
  <cp:revision>4</cp:revision>
  <dcterms:created xsi:type="dcterms:W3CDTF">2023-05-16T22:15:21Z</dcterms:created>
  <dcterms:modified xsi:type="dcterms:W3CDTF">2023-05-28T23:02:05Z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0x0101008ED089458CB27844983A6F2DB05DE664</vt:lpwstr>
  </property>
</Properties>
</file>