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5" r:id="rId1"/>
  </p:sldMasterIdLst>
  <p:notesMasterIdLst>
    <p:notesMasterId r:id="rId19"/>
  </p:notesMasterIdLst>
  <p:sldIdLst>
    <p:sldId id="256" r:id="rId2"/>
    <p:sldId id="257" r:id="rId3"/>
    <p:sldId id="258" r:id="rId4"/>
    <p:sldId id="259" r:id="rId5"/>
    <p:sldId id="260" r:id="rId6"/>
    <p:sldId id="261" r:id="rId7"/>
    <p:sldId id="275" r:id="rId8"/>
    <p:sldId id="262" r:id="rId9"/>
    <p:sldId id="263" r:id="rId10"/>
    <p:sldId id="276" r:id="rId11"/>
    <p:sldId id="273" r:id="rId12"/>
    <p:sldId id="264" r:id="rId13"/>
    <p:sldId id="265" r:id="rId14"/>
    <p:sldId id="272" r:id="rId15"/>
    <p:sldId id="268" r:id="rId16"/>
    <p:sldId id="269"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ED3"/>
    <a:srgbClr val="E0719E"/>
    <a:srgbClr val="F4EE7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70" d="100"/>
          <a:sy n="70" d="100"/>
        </p:scale>
        <p:origin x="69"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B2394-060E-4333-9EDE-4D97634B5EDA}" type="datetimeFigureOut">
              <a:rPr lang="fr-CA" smtClean="0"/>
              <a:t>2022-05-27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4AA98-101E-4437-B881-939CBCFB1BA9}" type="slidenum">
              <a:rPr lang="fr-CA" smtClean="0"/>
              <a:t>‹N°›</a:t>
            </a:fld>
            <a:endParaRPr lang="fr-CA"/>
          </a:p>
        </p:txBody>
      </p:sp>
    </p:spTree>
    <p:extLst>
      <p:ext uri="{BB962C8B-B14F-4D97-AF65-F5344CB8AC3E}">
        <p14:creationId xmlns:p14="http://schemas.microsoft.com/office/powerpoint/2010/main" val="371379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0A3F02A-50FE-46EF-9F42-8B718EEBAC4B}" type="datetimeFigureOut">
              <a:rPr lang="fr-CA" smtClean="0"/>
              <a:t>2022-05-26</a:t>
            </a:fld>
            <a:endParaRPr lang="fr-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CA7887D-9188-482B-A3A1-BD250EE4E2B0}" type="slidenum">
              <a:rPr lang="fr-CA" smtClean="0"/>
              <a:t>‹N°›</a:t>
            </a:fld>
            <a:endParaRPr lang="fr-CA"/>
          </a:p>
        </p:txBody>
      </p:sp>
    </p:spTree>
    <p:extLst>
      <p:ext uri="{BB962C8B-B14F-4D97-AF65-F5344CB8AC3E}">
        <p14:creationId xmlns:p14="http://schemas.microsoft.com/office/powerpoint/2010/main" val="2573806267"/>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A3F02A-50FE-46EF-9F42-8B718EEBAC4B}" type="datetimeFigureOut">
              <a:rPr lang="fr-CA" smtClean="0"/>
              <a:t>2022-05-26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220349647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A3F02A-50FE-46EF-9F42-8B718EEBAC4B}" type="datetimeFigureOut">
              <a:rPr lang="fr-CA" smtClean="0"/>
              <a:t>2022-05-26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333350257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A3F02A-50FE-46EF-9F42-8B718EEBAC4B}" type="datetimeFigureOut">
              <a:rPr lang="fr-CA" smtClean="0"/>
              <a:t>2022-05-26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316906977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0A3F02A-50FE-46EF-9F42-8B718EEBAC4B}" type="datetimeFigureOut">
              <a:rPr lang="fr-CA" smtClean="0"/>
              <a:t>2022-05-26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266398781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0A3F02A-50FE-46EF-9F42-8B718EEBAC4B}" type="datetimeFigureOut">
              <a:rPr lang="fr-CA" smtClean="0"/>
              <a:t>2022-05-26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201403816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A3F02A-50FE-46EF-9F42-8B718EEBAC4B}" type="datetimeFigureOut">
              <a:rPr lang="fr-CA" smtClean="0"/>
              <a:t>2022-05-26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402743580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0A3F02A-50FE-46EF-9F42-8B718EEBAC4B}" type="datetimeFigureOut">
              <a:rPr lang="fr-CA" smtClean="0"/>
              <a:t>2022-05-26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409198129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3F02A-50FE-46EF-9F42-8B718EEBAC4B}" type="datetimeFigureOut">
              <a:rPr lang="fr-CA" smtClean="0"/>
              <a:t>2022-05-26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CA7887D-9188-482B-A3A1-BD250EE4E2B0}" type="slidenum">
              <a:rPr lang="fr-CA" smtClean="0"/>
              <a:t>‹N°›</a:t>
            </a:fld>
            <a:endParaRPr lang="fr-CA"/>
          </a:p>
        </p:txBody>
      </p:sp>
    </p:spTree>
    <p:extLst>
      <p:ext uri="{BB962C8B-B14F-4D97-AF65-F5344CB8AC3E}">
        <p14:creationId xmlns:p14="http://schemas.microsoft.com/office/powerpoint/2010/main" val="180178758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00A3F02A-50FE-46EF-9F42-8B718EEBAC4B}" type="datetimeFigureOut">
              <a:rPr lang="fr-CA" smtClean="0"/>
              <a:t>2022-05-26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CA7887D-9188-482B-A3A1-BD250EE4E2B0}" type="slidenum">
              <a:rPr lang="fr-CA" smtClean="0"/>
              <a:t>‹N°›</a:t>
            </a:fld>
            <a:endParaRPr lang="fr-CA"/>
          </a:p>
        </p:txBody>
      </p:sp>
    </p:spTree>
    <p:extLst>
      <p:ext uri="{BB962C8B-B14F-4D97-AF65-F5344CB8AC3E}">
        <p14:creationId xmlns:p14="http://schemas.microsoft.com/office/powerpoint/2010/main" val="66789836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0A3F02A-50FE-46EF-9F42-8B718EEBAC4B}" type="datetimeFigureOut">
              <a:rPr lang="fr-CA" smtClean="0"/>
              <a:t>2022-05-26</a:t>
            </a:fld>
            <a:endParaRPr lang="fr-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r-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CA7887D-9188-482B-A3A1-BD250EE4E2B0}" type="slidenum">
              <a:rPr lang="fr-CA" smtClean="0"/>
              <a:t>‹N°›</a:t>
            </a:fld>
            <a:endParaRPr lang="fr-CA"/>
          </a:p>
        </p:txBody>
      </p:sp>
    </p:spTree>
    <p:extLst>
      <p:ext uri="{BB962C8B-B14F-4D97-AF65-F5344CB8AC3E}">
        <p14:creationId xmlns:p14="http://schemas.microsoft.com/office/powerpoint/2010/main" val="509220703"/>
      </p:ext>
    </p:extLst>
  </p:cSld>
  <p:clrMapOvr>
    <a:overrideClrMapping bg1="lt1" tx1="dk1" bg2="lt2" tx2="dk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0A3F02A-50FE-46EF-9F42-8B718EEBAC4B}" type="datetimeFigureOut">
              <a:rPr lang="fr-CA" smtClean="0"/>
              <a:t>2022-05-26</a:t>
            </a:fld>
            <a:endParaRPr lang="fr-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r-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CA7887D-9188-482B-A3A1-BD250EE4E2B0}" type="slidenum">
              <a:rPr lang="fr-CA" smtClean="0"/>
              <a:t>‹N°›</a:t>
            </a:fld>
            <a:endParaRPr lang="fr-CA"/>
          </a:p>
        </p:txBody>
      </p:sp>
    </p:spTree>
    <p:extLst>
      <p:ext uri="{BB962C8B-B14F-4D97-AF65-F5344CB8AC3E}">
        <p14:creationId xmlns:p14="http://schemas.microsoft.com/office/powerpoint/2010/main" val="1000326119"/>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ransition spd="med">
    <p:pull/>
  </p:transition>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664/jcsm.8078" TargetMode="External"/><Relationship Id="rId2" Type="http://schemas.openxmlformats.org/officeDocument/2006/relationships/hyperlink" Target="https://doi.org/10.1016/j.smrv.2015.08.009"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doi.org/10.1016/j.exger.2019.110641" TargetMode="External"/><Relationship Id="rId4" Type="http://schemas.openxmlformats.org/officeDocument/2006/relationships/hyperlink" Target="https://doi.org/10.3233/ADR-20021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03029-EC1C-6565-C93E-3A082701ED11}"/>
              </a:ext>
            </a:extLst>
          </p:cNvPr>
          <p:cNvSpPr>
            <a:spLocks noGrp="1"/>
          </p:cNvSpPr>
          <p:nvPr>
            <p:ph type="ctrTitle"/>
          </p:nvPr>
        </p:nvSpPr>
        <p:spPr>
          <a:xfrm>
            <a:off x="667512" y="2415024"/>
            <a:ext cx="10782300" cy="2593706"/>
          </a:xfrm>
        </p:spPr>
        <p:txBody>
          <a:bodyPr>
            <a:normAutofit fontScale="90000"/>
          </a:bodyPr>
          <a:lstStyle/>
          <a:p>
            <a:r>
              <a:rPr lang="fr-CA" sz="3100" dirty="0">
                <a:effectLst/>
                <a:latin typeface="Calibri" panose="020F0502020204030204" pitchFamily="34" charset="0"/>
                <a:ea typeface="Calibri" panose="020F0502020204030204" pitchFamily="34" charset="0"/>
                <a:cs typeface="Times New Roman" panose="02020603050405020304" pitchFamily="18" charset="0"/>
              </a:rPr>
              <a:t>LA LUMINOTHÉRAPIE EST-ELLE EFFICACE POUR AMÉLIORER LE SOMMEIL </a:t>
            </a:r>
            <a:br>
              <a:rPr lang="fr-CA" sz="3100" dirty="0">
                <a:effectLst/>
                <a:latin typeface="Calibri" panose="020F0502020204030204" pitchFamily="34" charset="0"/>
                <a:ea typeface="Calibri" panose="020F0502020204030204" pitchFamily="34" charset="0"/>
                <a:cs typeface="Times New Roman" panose="02020603050405020304" pitchFamily="18" charset="0"/>
              </a:rPr>
            </a:br>
            <a:r>
              <a:rPr lang="fr-CA" sz="3100" dirty="0">
                <a:effectLst/>
                <a:latin typeface="Calibri" panose="020F0502020204030204" pitchFamily="34" charset="0"/>
                <a:ea typeface="Calibri" panose="020F0502020204030204" pitchFamily="34" charset="0"/>
                <a:cs typeface="Times New Roman" panose="02020603050405020304" pitchFamily="18" charset="0"/>
              </a:rPr>
              <a:t>DES PERSONNES SOUFFRANT DE LA MALADIE D’ALZHEIMER </a:t>
            </a:r>
            <a:br>
              <a:rPr lang="fr-CA" sz="3100" dirty="0">
                <a:effectLst/>
                <a:latin typeface="Calibri" panose="020F0502020204030204" pitchFamily="34" charset="0"/>
                <a:ea typeface="Calibri" panose="020F0502020204030204" pitchFamily="34" charset="0"/>
                <a:cs typeface="Times New Roman" panose="02020603050405020304" pitchFamily="18" charset="0"/>
              </a:rPr>
            </a:br>
            <a:r>
              <a:rPr lang="fr-CA" sz="3100" dirty="0">
                <a:effectLst/>
                <a:latin typeface="Calibri" panose="020F0502020204030204" pitchFamily="34" charset="0"/>
                <a:ea typeface="Calibri" panose="020F0502020204030204" pitchFamily="34" charset="0"/>
                <a:cs typeface="Times New Roman" panose="02020603050405020304" pitchFamily="18" charset="0"/>
              </a:rPr>
              <a:t>VIVANT EN ÉTABLISSEMENT?</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endParaRPr lang="fr-CA" dirty="0"/>
          </a:p>
        </p:txBody>
      </p:sp>
      <p:sp>
        <p:nvSpPr>
          <p:cNvPr id="3" name="Sous-titre 2">
            <a:extLst>
              <a:ext uri="{FF2B5EF4-FFF2-40B4-BE49-F238E27FC236}">
                <a16:creationId xmlns:a16="http://schemas.microsoft.com/office/drawing/2014/main" id="{FEF456F6-2684-D249-EA13-2B1D4FBD1CB7}"/>
              </a:ext>
            </a:extLst>
          </p:cNvPr>
          <p:cNvSpPr>
            <a:spLocks noGrp="1"/>
          </p:cNvSpPr>
          <p:nvPr>
            <p:ph type="subTitle" idx="1"/>
          </p:nvPr>
        </p:nvSpPr>
        <p:spPr/>
        <p:txBody>
          <a:bodyPr>
            <a:normAutofit fontScale="77500" lnSpcReduction="20000"/>
          </a:bodyPr>
          <a:lstStyle/>
          <a:p>
            <a:r>
              <a:rPr lang="fr-CA" dirty="0"/>
              <a:t>Par Joakim Gagnon-Gougeon</a:t>
            </a:r>
          </a:p>
          <a:p>
            <a:r>
              <a:rPr lang="fr-CA" dirty="0"/>
              <a:t>Présenté le 3 juin 2022</a:t>
            </a:r>
          </a:p>
          <a:p>
            <a:r>
              <a:rPr lang="fr-CA" dirty="0"/>
              <a:t>GMF-U de Saint-Eustache</a:t>
            </a:r>
          </a:p>
          <a:p>
            <a:r>
              <a:rPr lang="fr-CA" dirty="0"/>
              <a:t>Sous la supervision de Dre Marie Nguyen</a:t>
            </a:r>
          </a:p>
        </p:txBody>
      </p:sp>
      <p:grpSp>
        <p:nvGrpSpPr>
          <p:cNvPr id="30" name="Google Shape;91;p19">
            <a:extLst>
              <a:ext uri="{FF2B5EF4-FFF2-40B4-BE49-F238E27FC236}">
                <a16:creationId xmlns:a16="http://schemas.microsoft.com/office/drawing/2014/main" id="{DD82547B-9655-7B33-B3D5-DF5E8D943A46}"/>
              </a:ext>
            </a:extLst>
          </p:cNvPr>
          <p:cNvGrpSpPr>
            <a:grpSpLocks noChangeAspect="1"/>
          </p:cNvGrpSpPr>
          <p:nvPr/>
        </p:nvGrpSpPr>
        <p:grpSpPr>
          <a:xfrm>
            <a:off x="10187733" y="-3248"/>
            <a:ext cx="942771" cy="1692238"/>
            <a:chOff x="2052675" y="2828450"/>
            <a:chExt cx="618225" cy="1100275"/>
          </a:xfrm>
        </p:grpSpPr>
        <p:sp>
          <p:nvSpPr>
            <p:cNvPr id="31" name="Google Shape;92;p19">
              <a:extLst>
                <a:ext uri="{FF2B5EF4-FFF2-40B4-BE49-F238E27FC236}">
                  <a16:creationId xmlns:a16="http://schemas.microsoft.com/office/drawing/2014/main" id="{290E225B-2DE2-5734-6710-33D81D8FEC52}"/>
                </a:ext>
              </a:extLst>
            </p:cNvPr>
            <p:cNvSpPr/>
            <p:nvPr/>
          </p:nvSpPr>
          <p:spPr>
            <a:xfrm>
              <a:off x="2355500" y="2828450"/>
              <a:ext cx="12150" cy="330850"/>
            </a:xfrm>
            <a:custGeom>
              <a:avLst/>
              <a:gdLst/>
              <a:ahLst/>
              <a:cxnLst/>
              <a:rect l="l" t="t" r="r" b="b"/>
              <a:pathLst>
                <a:path w="486" h="13234" extrusionOk="0">
                  <a:moveTo>
                    <a:pt x="485" y="8522"/>
                  </a:moveTo>
                  <a:lnTo>
                    <a:pt x="469" y="8522"/>
                  </a:lnTo>
                  <a:cubicBezTo>
                    <a:pt x="469" y="6317"/>
                    <a:pt x="452" y="5899"/>
                    <a:pt x="435" y="3693"/>
                  </a:cubicBezTo>
                  <a:cubicBezTo>
                    <a:pt x="435" y="3342"/>
                    <a:pt x="418" y="535"/>
                    <a:pt x="402" y="185"/>
                  </a:cubicBezTo>
                  <a:cubicBezTo>
                    <a:pt x="402" y="118"/>
                    <a:pt x="402" y="251"/>
                    <a:pt x="385" y="185"/>
                  </a:cubicBezTo>
                  <a:cubicBezTo>
                    <a:pt x="368" y="84"/>
                    <a:pt x="302" y="185"/>
                    <a:pt x="235" y="185"/>
                  </a:cubicBezTo>
                  <a:cubicBezTo>
                    <a:pt x="168" y="185"/>
                    <a:pt x="118" y="84"/>
                    <a:pt x="101" y="185"/>
                  </a:cubicBezTo>
                  <a:cubicBezTo>
                    <a:pt x="84" y="251"/>
                    <a:pt x="84" y="118"/>
                    <a:pt x="68" y="185"/>
                  </a:cubicBezTo>
                  <a:cubicBezTo>
                    <a:pt x="68" y="368"/>
                    <a:pt x="51" y="1"/>
                    <a:pt x="51" y="185"/>
                  </a:cubicBezTo>
                  <a:cubicBezTo>
                    <a:pt x="51" y="2006"/>
                    <a:pt x="17" y="5080"/>
                    <a:pt x="17" y="6901"/>
                  </a:cubicBezTo>
                  <a:cubicBezTo>
                    <a:pt x="1" y="9642"/>
                    <a:pt x="1" y="8840"/>
                    <a:pt x="1" y="11580"/>
                  </a:cubicBezTo>
                  <a:cubicBezTo>
                    <a:pt x="1" y="11947"/>
                    <a:pt x="17" y="12332"/>
                    <a:pt x="51" y="12699"/>
                  </a:cubicBezTo>
                  <a:cubicBezTo>
                    <a:pt x="51" y="12850"/>
                    <a:pt x="118" y="13000"/>
                    <a:pt x="151" y="13150"/>
                  </a:cubicBezTo>
                  <a:cubicBezTo>
                    <a:pt x="168" y="13184"/>
                    <a:pt x="201" y="13217"/>
                    <a:pt x="235" y="13217"/>
                  </a:cubicBezTo>
                  <a:cubicBezTo>
                    <a:pt x="285" y="13234"/>
                    <a:pt x="318" y="13200"/>
                    <a:pt x="335" y="13150"/>
                  </a:cubicBezTo>
                  <a:cubicBezTo>
                    <a:pt x="368" y="13000"/>
                    <a:pt x="435" y="12866"/>
                    <a:pt x="435" y="12733"/>
                  </a:cubicBezTo>
                  <a:cubicBezTo>
                    <a:pt x="469" y="12432"/>
                    <a:pt x="485" y="12131"/>
                    <a:pt x="485" y="11830"/>
                  </a:cubicBezTo>
                  <a:cubicBezTo>
                    <a:pt x="485" y="9541"/>
                    <a:pt x="485" y="10794"/>
                    <a:pt x="485" y="8522"/>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32" name="Google Shape;93;p19">
              <a:extLst>
                <a:ext uri="{FF2B5EF4-FFF2-40B4-BE49-F238E27FC236}">
                  <a16:creationId xmlns:a16="http://schemas.microsoft.com/office/drawing/2014/main" id="{70D4FC44-0A19-6FC7-D8F2-9435B3BF7979}"/>
                </a:ext>
              </a:extLst>
            </p:cNvPr>
            <p:cNvSpPr/>
            <p:nvPr/>
          </p:nvSpPr>
          <p:spPr>
            <a:xfrm>
              <a:off x="2141625" y="3310075"/>
              <a:ext cx="443225" cy="508350"/>
            </a:xfrm>
            <a:custGeom>
              <a:avLst/>
              <a:gdLst/>
              <a:ahLst/>
              <a:cxnLst/>
              <a:rect l="l" t="t" r="r" b="b"/>
              <a:pathLst>
                <a:path w="17729" h="20334" extrusionOk="0">
                  <a:moveTo>
                    <a:pt x="7620" y="1"/>
                  </a:moveTo>
                  <a:cubicBezTo>
                    <a:pt x="7136" y="1"/>
                    <a:pt x="6634" y="34"/>
                    <a:pt x="6166" y="168"/>
                  </a:cubicBezTo>
                  <a:cubicBezTo>
                    <a:pt x="5882" y="235"/>
                    <a:pt x="5648" y="385"/>
                    <a:pt x="5431" y="585"/>
                  </a:cubicBezTo>
                  <a:cubicBezTo>
                    <a:pt x="5381" y="619"/>
                    <a:pt x="5348" y="669"/>
                    <a:pt x="5331" y="736"/>
                  </a:cubicBezTo>
                  <a:cubicBezTo>
                    <a:pt x="5231" y="1053"/>
                    <a:pt x="5130" y="1354"/>
                    <a:pt x="5147" y="1688"/>
                  </a:cubicBezTo>
                  <a:cubicBezTo>
                    <a:pt x="5147" y="1755"/>
                    <a:pt x="5130" y="1805"/>
                    <a:pt x="5114" y="1855"/>
                  </a:cubicBezTo>
                  <a:cubicBezTo>
                    <a:pt x="4997" y="2423"/>
                    <a:pt x="4780" y="2975"/>
                    <a:pt x="4496" y="3493"/>
                  </a:cubicBezTo>
                  <a:cubicBezTo>
                    <a:pt x="4395" y="3677"/>
                    <a:pt x="4295" y="3860"/>
                    <a:pt x="4195" y="4061"/>
                  </a:cubicBezTo>
                  <a:cubicBezTo>
                    <a:pt x="4028" y="4445"/>
                    <a:pt x="3794" y="4779"/>
                    <a:pt x="3543" y="5097"/>
                  </a:cubicBezTo>
                  <a:cubicBezTo>
                    <a:pt x="3075" y="5682"/>
                    <a:pt x="2608" y="6266"/>
                    <a:pt x="2140" y="6851"/>
                  </a:cubicBezTo>
                  <a:cubicBezTo>
                    <a:pt x="2039" y="6968"/>
                    <a:pt x="1939" y="7102"/>
                    <a:pt x="1822" y="7185"/>
                  </a:cubicBezTo>
                  <a:cubicBezTo>
                    <a:pt x="1572" y="7386"/>
                    <a:pt x="1371" y="7636"/>
                    <a:pt x="1154" y="7870"/>
                  </a:cubicBezTo>
                  <a:cubicBezTo>
                    <a:pt x="1037" y="8004"/>
                    <a:pt x="937" y="8138"/>
                    <a:pt x="853" y="8288"/>
                  </a:cubicBezTo>
                  <a:cubicBezTo>
                    <a:pt x="669" y="8656"/>
                    <a:pt x="486" y="9007"/>
                    <a:pt x="318" y="9374"/>
                  </a:cubicBezTo>
                  <a:cubicBezTo>
                    <a:pt x="252" y="9525"/>
                    <a:pt x="201" y="9708"/>
                    <a:pt x="185" y="9875"/>
                  </a:cubicBezTo>
                  <a:cubicBezTo>
                    <a:pt x="135" y="10176"/>
                    <a:pt x="51" y="10494"/>
                    <a:pt x="68" y="10811"/>
                  </a:cubicBezTo>
                  <a:cubicBezTo>
                    <a:pt x="68" y="10845"/>
                    <a:pt x="68" y="10878"/>
                    <a:pt x="68" y="10895"/>
                  </a:cubicBezTo>
                  <a:cubicBezTo>
                    <a:pt x="1" y="11078"/>
                    <a:pt x="1" y="11262"/>
                    <a:pt x="18" y="11446"/>
                  </a:cubicBezTo>
                  <a:cubicBezTo>
                    <a:pt x="18" y="11914"/>
                    <a:pt x="18" y="12382"/>
                    <a:pt x="18" y="12866"/>
                  </a:cubicBezTo>
                  <a:cubicBezTo>
                    <a:pt x="18" y="12933"/>
                    <a:pt x="18" y="13017"/>
                    <a:pt x="34" y="13083"/>
                  </a:cubicBezTo>
                  <a:cubicBezTo>
                    <a:pt x="118" y="13351"/>
                    <a:pt x="118" y="13618"/>
                    <a:pt x="135" y="13885"/>
                  </a:cubicBezTo>
                  <a:cubicBezTo>
                    <a:pt x="151" y="14103"/>
                    <a:pt x="185" y="14320"/>
                    <a:pt x="302" y="14487"/>
                  </a:cubicBezTo>
                  <a:cubicBezTo>
                    <a:pt x="435" y="14671"/>
                    <a:pt x="486" y="14871"/>
                    <a:pt x="552" y="15072"/>
                  </a:cubicBezTo>
                  <a:cubicBezTo>
                    <a:pt x="602" y="15239"/>
                    <a:pt x="669" y="15423"/>
                    <a:pt x="719" y="15606"/>
                  </a:cubicBezTo>
                  <a:cubicBezTo>
                    <a:pt x="770" y="15757"/>
                    <a:pt x="836" y="15907"/>
                    <a:pt x="953" y="16007"/>
                  </a:cubicBezTo>
                  <a:cubicBezTo>
                    <a:pt x="1054" y="16108"/>
                    <a:pt x="1120" y="16225"/>
                    <a:pt x="1171" y="16358"/>
                  </a:cubicBezTo>
                  <a:cubicBezTo>
                    <a:pt x="1254" y="16592"/>
                    <a:pt x="1371" y="16793"/>
                    <a:pt x="1505" y="17010"/>
                  </a:cubicBezTo>
                  <a:cubicBezTo>
                    <a:pt x="1739" y="17378"/>
                    <a:pt x="2006" y="17728"/>
                    <a:pt x="2357" y="17996"/>
                  </a:cubicBezTo>
                  <a:cubicBezTo>
                    <a:pt x="2741" y="18313"/>
                    <a:pt x="3176" y="18547"/>
                    <a:pt x="3560" y="18848"/>
                  </a:cubicBezTo>
                  <a:cubicBezTo>
                    <a:pt x="3593" y="18881"/>
                    <a:pt x="3643" y="18915"/>
                    <a:pt x="3694" y="18931"/>
                  </a:cubicBezTo>
                  <a:cubicBezTo>
                    <a:pt x="3994" y="19082"/>
                    <a:pt x="4295" y="19232"/>
                    <a:pt x="4596" y="19399"/>
                  </a:cubicBezTo>
                  <a:cubicBezTo>
                    <a:pt x="5064" y="19683"/>
                    <a:pt x="5548" y="19884"/>
                    <a:pt x="6083" y="20017"/>
                  </a:cubicBezTo>
                  <a:cubicBezTo>
                    <a:pt x="6200" y="20051"/>
                    <a:pt x="6334" y="20068"/>
                    <a:pt x="6450" y="20084"/>
                  </a:cubicBezTo>
                  <a:cubicBezTo>
                    <a:pt x="6751" y="20151"/>
                    <a:pt x="7069" y="20151"/>
                    <a:pt x="7369" y="20151"/>
                  </a:cubicBezTo>
                  <a:cubicBezTo>
                    <a:pt x="7537" y="20151"/>
                    <a:pt x="7687" y="20168"/>
                    <a:pt x="7837" y="20218"/>
                  </a:cubicBezTo>
                  <a:cubicBezTo>
                    <a:pt x="8038" y="20268"/>
                    <a:pt x="8238" y="20268"/>
                    <a:pt x="8439" y="20268"/>
                  </a:cubicBezTo>
                  <a:lnTo>
                    <a:pt x="9057" y="20268"/>
                  </a:lnTo>
                  <a:cubicBezTo>
                    <a:pt x="9157" y="20268"/>
                    <a:pt x="9258" y="20285"/>
                    <a:pt x="9358" y="20285"/>
                  </a:cubicBezTo>
                  <a:cubicBezTo>
                    <a:pt x="9598" y="20322"/>
                    <a:pt x="9833" y="20333"/>
                    <a:pt x="10069" y="20333"/>
                  </a:cubicBezTo>
                  <a:cubicBezTo>
                    <a:pt x="10259" y="20333"/>
                    <a:pt x="10450" y="20326"/>
                    <a:pt x="10644" y="20318"/>
                  </a:cubicBezTo>
                  <a:cubicBezTo>
                    <a:pt x="10828" y="20302"/>
                    <a:pt x="11012" y="20268"/>
                    <a:pt x="11162" y="20151"/>
                  </a:cubicBezTo>
                  <a:cubicBezTo>
                    <a:pt x="11212" y="20101"/>
                    <a:pt x="11279" y="20084"/>
                    <a:pt x="11363" y="20084"/>
                  </a:cubicBezTo>
                  <a:cubicBezTo>
                    <a:pt x="11413" y="20084"/>
                    <a:pt x="11480" y="20068"/>
                    <a:pt x="11547" y="20051"/>
                  </a:cubicBezTo>
                  <a:cubicBezTo>
                    <a:pt x="12081" y="19901"/>
                    <a:pt x="12599" y="19717"/>
                    <a:pt x="13084" y="19416"/>
                  </a:cubicBezTo>
                  <a:cubicBezTo>
                    <a:pt x="13151" y="19383"/>
                    <a:pt x="13217" y="19349"/>
                    <a:pt x="13284" y="19316"/>
                  </a:cubicBezTo>
                  <a:cubicBezTo>
                    <a:pt x="13585" y="19165"/>
                    <a:pt x="13886" y="18998"/>
                    <a:pt x="14187" y="18831"/>
                  </a:cubicBezTo>
                  <a:cubicBezTo>
                    <a:pt x="14237" y="18798"/>
                    <a:pt x="14287" y="18764"/>
                    <a:pt x="14320" y="18731"/>
                  </a:cubicBezTo>
                  <a:cubicBezTo>
                    <a:pt x="14471" y="18614"/>
                    <a:pt x="14638" y="18514"/>
                    <a:pt x="14771" y="18380"/>
                  </a:cubicBezTo>
                  <a:cubicBezTo>
                    <a:pt x="14855" y="18313"/>
                    <a:pt x="14955" y="18246"/>
                    <a:pt x="15005" y="18146"/>
                  </a:cubicBezTo>
                  <a:cubicBezTo>
                    <a:pt x="15072" y="18012"/>
                    <a:pt x="15172" y="17929"/>
                    <a:pt x="15289" y="17862"/>
                  </a:cubicBezTo>
                  <a:cubicBezTo>
                    <a:pt x="15557" y="17695"/>
                    <a:pt x="15774" y="17478"/>
                    <a:pt x="15924" y="17194"/>
                  </a:cubicBezTo>
                  <a:cubicBezTo>
                    <a:pt x="15974" y="17110"/>
                    <a:pt x="16024" y="17027"/>
                    <a:pt x="16108" y="16960"/>
                  </a:cubicBezTo>
                  <a:cubicBezTo>
                    <a:pt x="16225" y="16843"/>
                    <a:pt x="16309" y="16709"/>
                    <a:pt x="16392" y="16559"/>
                  </a:cubicBezTo>
                  <a:cubicBezTo>
                    <a:pt x="16492" y="16392"/>
                    <a:pt x="16593" y="16225"/>
                    <a:pt x="16710" y="16058"/>
                  </a:cubicBezTo>
                  <a:cubicBezTo>
                    <a:pt x="16843" y="15907"/>
                    <a:pt x="16943" y="15757"/>
                    <a:pt x="16994" y="15573"/>
                  </a:cubicBezTo>
                  <a:cubicBezTo>
                    <a:pt x="17077" y="15272"/>
                    <a:pt x="17177" y="14972"/>
                    <a:pt x="17261" y="14687"/>
                  </a:cubicBezTo>
                  <a:cubicBezTo>
                    <a:pt x="17294" y="14604"/>
                    <a:pt x="17311" y="14520"/>
                    <a:pt x="17361" y="14454"/>
                  </a:cubicBezTo>
                  <a:cubicBezTo>
                    <a:pt x="17528" y="14203"/>
                    <a:pt x="17612" y="13919"/>
                    <a:pt x="17629" y="13601"/>
                  </a:cubicBezTo>
                  <a:cubicBezTo>
                    <a:pt x="17629" y="13568"/>
                    <a:pt x="17629" y="13535"/>
                    <a:pt x="17645" y="13501"/>
                  </a:cubicBezTo>
                  <a:cubicBezTo>
                    <a:pt x="17729" y="13284"/>
                    <a:pt x="17712" y="13067"/>
                    <a:pt x="17712" y="12850"/>
                  </a:cubicBezTo>
                  <a:cubicBezTo>
                    <a:pt x="17712" y="12465"/>
                    <a:pt x="17679" y="12098"/>
                    <a:pt x="17695" y="11713"/>
                  </a:cubicBezTo>
                  <a:cubicBezTo>
                    <a:pt x="17712" y="11246"/>
                    <a:pt x="17595" y="10794"/>
                    <a:pt x="17595" y="10327"/>
                  </a:cubicBezTo>
                  <a:cubicBezTo>
                    <a:pt x="17595" y="10293"/>
                    <a:pt x="17578" y="10243"/>
                    <a:pt x="17562" y="10193"/>
                  </a:cubicBezTo>
                  <a:cubicBezTo>
                    <a:pt x="17562" y="10143"/>
                    <a:pt x="17545" y="10076"/>
                    <a:pt x="17545" y="10009"/>
                  </a:cubicBezTo>
                  <a:cubicBezTo>
                    <a:pt x="17528" y="9742"/>
                    <a:pt x="17445" y="9508"/>
                    <a:pt x="17328" y="9274"/>
                  </a:cubicBezTo>
                  <a:cubicBezTo>
                    <a:pt x="17211" y="9007"/>
                    <a:pt x="17077" y="8756"/>
                    <a:pt x="16943" y="8489"/>
                  </a:cubicBezTo>
                  <a:cubicBezTo>
                    <a:pt x="16726" y="8004"/>
                    <a:pt x="16359" y="7636"/>
                    <a:pt x="15974" y="7286"/>
                  </a:cubicBezTo>
                  <a:cubicBezTo>
                    <a:pt x="15841" y="7152"/>
                    <a:pt x="15690" y="7002"/>
                    <a:pt x="15557" y="6851"/>
                  </a:cubicBezTo>
                  <a:cubicBezTo>
                    <a:pt x="15106" y="6300"/>
                    <a:pt x="14671" y="5732"/>
                    <a:pt x="14220" y="5164"/>
                  </a:cubicBezTo>
                  <a:cubicBezTo>
                    <a:pt x="13919" y="4796"/>
                    <a:pt x="13652" y="4412"/>
                    <a:pt x="13451" y="3977"/>
                  </a:cubicBezTo>
                  <a:cubicBezTo>
                    <a:pt x="13401" y="3860"/>
                    <a:pt x="13351" y="3743"/>
                    <a:pt x="13284" y="3626"/>
                  </a:cubicBezTo>
                  <a:cubicBezTo>
                    <a:pt x="13034" y="3209"/>
                    <a:pt x="12833" y="2774"/>
                    <a:pt x="12699" y="2306"/>
                  </a:cubicBezTo>
                  <a:cubicBezTo>
                    <a:pt x="12633" y="2123"/>
                    <a:pt x="12566" y="1922"/>
                    <a:pt x="12566" y="1722"/>
                  </a:cubicBezTo>
                  <a:cubicBezTo>
                    <a:pt x="12549" y="1387"/>
                    <a:pt x="12466" y="1070"/>
                    <a:pt x="12365" y="736"/>
                  </a:cubicBezTo>
                  <a:cubicBezTo>
                    <a:pt x="12349" y="686"/>
                    <a:pt x="12315" y="619"/>
                    <a:pt x="12265" y="585"/>
                  </a:cubicBezTo>
                  <a:cubicBezTo>
                    <a:pt x="12081" y="402"/>
                    <a:pt x="11864" y="268"/>
                    <a:pt x="11613" y="184"/>
                  </a:cubicBezTo>
                  <a:cubicBezTo>
                    <a:pt x="11496" y="151"/>
                    <a:pt x="11363" y="134"/>
                    <a:pt x="11229" y="101"/>
                  </a:cubicBezTo>
                  <a:cubicBezTo>
                    <a:pt x="10945" y="34"/>
                    <a:pt x="10644" y="17"/>
                    <a:pt x="10360" y="17"/>
                  </a:cubicBezTo>
                  <a:cubicBezTo>
                    <a:pt x="9859" y="1"/>
                    <a:pt x="9358" y="1"/>
                    <a:pt x="8857" y="1"/>
                  </a:cubicBezTo>
                  <a:cubicBezTo>
                    <a:pt x="8578" y="1"/>
                    <a:pt x="8307" y="8"/>
                    <a:pt x="8033" y="8"/>
                  </a:cubicBezTo>
                  <a:cubicBezTo>
                    <a:pt x="7897" y="8"/>
                    <a:pt x="7759" y="6"/>
                    <a:pt x="76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3" name="Google Shape;94;p19">
              <a:extLst>
                <a:ext uri="{FF2B5EF4-FFF2-40B4-BE49-F238E27FC236}">
                  <a16:creationId xmlns:a16="http://schemas.microsoft.com/office/drawing/2014/main" id="{D34121F0-8F6F-41E8-802B-65E3124994D2}"/>
                </a:ext>
              </a:extLst>
            </p:cNvPr>
            <p:cNvSpPr/>
            <p:nvPr/>
          </p:nvSpPr>
          <p:spPr>
            <a:xfrm>
              <a:off x="2290750" y="3269400"/>
              <a:ext cx="144150" cy="36950"/>
            </a:xfrm>
            <a:custGeom>
              <a:avLst/>
              <a:gdLst/>
              <a:ahLst/>
              <a:cxnLst/>
              <a:rect l="l" t="t" r="r" b="b"/>
              <a:pathLst>
                <a:path w="5766" h="1478" extrusionOk="0">
                  <a:moveTo>
                    <a:pt x="2728" y="0"/>
                  </a:moveTo>
                  <a:cubicBezTo>
                    <a:pt x="2447" y="0"/>
                    <a:pt x="2165" y="15"/>
                    <a:pt x="1872" y="24"/>
                  </a:cubicBezTo>
                  <a:cubicBezTo>
                    <a:pt x="1780" y="32"/>
                    <a:pt x="1688" y="36"/>
                    <a:pt x="1599" y="36"/>
                  </a:cubicBezTo>
                  <a:cubicBezTo>
                    <a:pt x="1509" y="36"/>
                    <a:pt x="1421" y="32"/>
                    <a:pt x="1338" y="24"/>
                  </a:cubicBezTo>
                  <a:cubicBezTo>
                    <a:pt x="1260" y="13"/>
                    <a:pt x="1184" y="9"/>
                    <a:pt x="1109" y="9"/>
                  </a:cubicBezTo>
                  <a:cubicBezTo>
                    <a:pt x="942" y="9"/>
                    <a:pt x="781" y="29"/>
                    <a:pt x="619" y="40"/>
                  </a:cubicBezTo>
                  <a:cubicBezTo>
                    <a:pt x="469" y="191"/>
                    <a:pt x="318" y="341"/>
                    <a:pt x="185" y="475"/>
                  </a:cubicBezTo>
                  <a:cubicBezTo>
                    <a:pt x="101" y="558"/>
                    <a:pt x="34" y="642"/>
                    <a:pt x="18" y="759"/>
                  </a:cubicBezTo>
                  <a:cubicBezTo>
                    <a:pt x="18" y="943"/>
                    <a:pt x="1" y="1126"/>
                    <a:pt x="1" y="1310"/>
                  </a:cubicBezTo>
                  <a:cubicBezTo>
                    <a:pt x="1" y="1360"/>
                    <a:pt x="18" y="1410"/>
                    <a:pt x="34" y="1477"/>
                  </a:cubicBezTo>
                  <a:cubicBezTo>
                    <a:pt x="135" y="1461"/>
                    <a:pt x="201" y="1461"/>
                    <a:pt x="268" y="1427"/>
                  </a:cubicBezTo>
                  <a:cubicBezTo>
                    <a:pt x="602" y="1327"/>
                    <a:pt x="937" y="1294"/>
                    <a:pt x="1287" y="1294"/>
                  </a:cubicBezTo>
                  <a:lnTo>
                    <a:pt x="4328" y="1294"/>
                  </a:lnTo>
                  <a:cubicBezTo>
                    <a:pt x="4729" y="1294"/>
                    <a:pt x="5147" y="1294"/>
                    <a:pt x="5531" y="1444"/>
                  </a:cubicBezTo>
                  <a:cubicBezTo>
                    <a:pt x="5582" y="1461"/>
                    <a:pt x="5648" y="1461"/>
                    <a:pt x="5732" y="1461"/>
                  </a:cubicBezTo>
                  <a:cubicBezTo>
                    <a:pt x="5749" y="1377"/>
                    <a:pt x="5765" y="1310"/>
                    <a:pt x="5765" y="1227"/>
                  </a:cubicBezTo>
                  <a:cubicBezTo>
                    <a:pt x="5749" y="1093"/>
                    <a:pt x="5749" y="943"/>
                    <a:pt x="5732" y="792"/>
                  </a:cubicBezTo>
                  <a:cubicBezTo>
                    <a:pt x="5715" y="575"/>
                    <a:pt x="5598" y="441"/>
                    <a:pt x="5398" y="375"/>
                  </a:cubicBezTo>
                  <a:cubicBezTo>
                    <a:pt x="5181" y="308"/>
                    <a:pt x="4980" y="241"/>
                    <a:pt x="4763" y="207"/>
                  </a:cubicBezTo>
                  <a:cubicBezTo>
                    <a:pt x="4312" y="141"/>
                    <a:pt x="3877" y="91"/>
                    <a:pt x="3426" y="40"/>
                  </a:cubicBezTo>
                  <a:cubicBezTo>
                    <a:pt x="3192" y="10"/>
                    <a:pt x="2960" y="0"/>
                    <a:pt x="272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4" name="Google Shape;95;p19">
              <a:extLst>
                <a:ext uri="{FF2B5EF4-FFF2-40B4-BE49-F238E27FC236}">
                  <a16:creationId xmlns:a16="http://schemas.microsoft.com/office/drawing/2014/main" id="{94F2A221-B0FF-4BB8-B7EF-62B81D12BB26}"/>
                </a:ext>
              </a:extLst>
            </p:cNvPr>
            <p:cNvSpPr/>
            <p:nvPr/>
          </p:nvSpPr>
          <p:spPr>
            <a:xfrm>
              <a:off x="2303300" y="3231200"/>
              <a:ext cx="118650" cy="37125"/>
            </a:xfrm>
            <a:custGeom>
              <a:avLst/>
              <a:gdLst/>
              <a:ahLst/>
              <a:cxnLst/>
              <a:rect l="l" t="t" r="r" b="b"/>
              <a:pathLst>
                <a:path w="4746" h="1485" extrusionOk="0">
                  <a:moveTo>
                    <a:pt x="1414" y="0"/>
                  </a:moveTo>
                  <a:cubicBezTo>
                    <a:pt x="1149" y="0"/>
                    <a:pt x="884" y="20"/>
                    <a:pt x="618" y="31"/>
                  </a:cubicBezTo>
                  <a:cubicBezTo>
                    <a:pt x="334" y="48"/>
                    <a:pt x="234" y="265"/>
                    <a:pt x="50" y="399"/>
                  </a:cubicBezTo>
                  <a:cubicBezTo>
                    <a:pt x="34" y="415"/>
                    <a:pt x="34" y="432"/>
                    <a:pt x="34" y="449"/>
                  </a:cubicBezTo>
                  <a:cubicBezTo>
                    <a:pt x="34" y="616"/>
                    <a:pt x="0" y="783"/>
                    <a:pt x="50" y="950"/>
                  </a:cubicBezTo>
                  <a:cubicBezTo>
                    <a:pt x="100" y="1117"/>
                    <a:pt x="151" y="1284"/>
                    <a:pt x="134" y="1485"/>
                  </a:cubicBezTo>
                  <a:cubicBezTo>
                    <a:pt x="251" y="1468"/>
                    <a:pt x="351" y="1451"/>
                    <a:pt x="451" y="1418"/>
                  </a:cubicBezTo>
                  <a:cubicBezTo>
                    <a:pt x="735" y="1368"/>
                    <a:pt x="1019" y="1284"/>
                    <a:pt x="1303" y="1234"/>
                  </a:cubicBezTo>
                  <a:cubicBezTo>
                    <a:pt x="1604" y="1192"/>
                    <a:pt x="1905" y="1172"/>
                    <a:pt x="2206" y="1172"/>
                  </a:cubicBezTo>
                  <a:cubicBezTo>
                    <a:pt x="2506" y="1172"/>
                    <a:pt x="2807" y="1192"/>
                    <a:pt x="3108" y="1234"/>
                  </a:cubicBezTo>
                  <a:cubicBezTo>
                    <a:pt x="3576" y="1301"/>
                    <a:pt x="4044" y="1334"/>
                    <a:pt x="4511" y="1435"/>
                  </a:cubicBezTo>
                  <a:cubicBezTo>
                    <a:pt x="4517" y="1440"/>
                    <a:pt x="4524" y="1442"/>
                    <a:pt x="4533" y="1442"/>
                  </a:cubicBezTo>
                  <a:cubicBezTo>
                    <a:pt x="4549" y="1442"/>
                    <a:pt x="4567" y="1435"/>
                    <a:pt x="4578" y="1435"/>
                  </a:cubicBezTo>
                  <a:cubicBezTo>
                    <a:pt x="4612" y="1318"/>
                    <a:pt x="4612" y="1201"/>
                    <a:pt x="4662" y="1101"/>
                  </a:cubicBezTo>
                  <a:cubicBezTo>
                    <a:pt x="4745" y="883"/>
                    <a:pt x="4729" y="683"/>
                    <a:pt x="4712" y="482"/>
                  </a:cubicBezTo>
                  <a:cubicBezTo>
                    <a:pt x="4679" y="449"/>
                    <a:pt x="4645" y="432"/>
                    <a:pt x="4612" y="415"/>
                  </a:cubicBezTo>
                  <a:cubicBezTo>
                    <a:pt x="4511" y="382"/>
                    <a:pt x="4395" y="332"/>
                    <a:pt x="4278" y="299"/>
                  </a:cubicBezTo>
                  <a:cubicBezTo>
                    <a:pt x="3593" y="115"/>
                    <a:pt x="2874" y="14"/>
                    <a:pt x="2156" y="14"/>
                  </a:cubicBezTo>
                  <a:lnTo>
                    <a:pt x="1771" y="14"/>
                  </a:lnTo>
                  <a:cubicBezTo>
                    <a:pt x="1652" y="4"/>
                    <a:pt x="1533" y="0"/>
                    <a:pt x="141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5" name="Google Shape;96;p19">
              <a:extLst>
                <a:ext uri="{FF2B5EF4-FFF2-40B4-BE49-F238E27FC236}">
                  <a16:creationId xmlns:a16="http://schemas.microsoft.com/office/drawing/2014/main" id="{EE1F8BE5-9FE9-65FC-A9F4-BD41C4026F6D}"/>
                </a:ext>
              </a:extLst>
            </p:cNvPr>
            <p:cNvSpPr/>
            <p:nvPr/>
          </p:nvSpPr>
          <p:spPr>
            <a:xfrm>
              <a:off x="2314150" y="3180550"/>
              <a:ext cx="97775" cy="51025"/>
            </a:xfrm>
            <a:custGeom>
              <a:avLst/>
              <a:gdLst/>
              <a:ahLst/>
              <a:cxnLst/>
              <a:rect l="l" t="t" r="r" b="b"/>
              <a:pathLst>
                <a:path w="3911" h="2041" extrusionOk="0">
                  <a:moveTo>
                    <a:pt x="1850" y="1"/>
                  </a:moveTo>
                  <a:cubicBezTo>
                    <a:pt x="1690" y="1"/>
                    <a:pt x="1526" y="9"/>
                    <a:pt x="1371" y="69"/>
                  </a:cubicBezTo>
                  <a:cubicBezTo>
                    <a:pt x="1321" y="86"/>
                    <a:pt x="1270" y="86"/>
                    <a:pt x="1237" y="86"/>
                  </a:cubicBezTo>
                  <a:cubicBezTo>
                    <a:pt x="970" y="152"/>
                    <a:pt x="719" y="219"/>
                    <a:pt x="519" y="420"/>
                  </a:cubicBezTo>
                  <a:cubicBezTo>
                    <a:pt x="435" y="520"/>
                    <a:pt x="335" y="604"/>
                    <a:pt x="235" y="670"/>
                  </a:cubicBezTo>
                  <a:cubicBezTo>
                    <a:pt x="84" y="787"/>
                    <a:pt x="17" y="921"/>
                    <a:pt x="34" y="1122"/>
                  </a:cubicBezTo>
                  <a:cubicBezTo>
                    <a:pt x="34" y="1339"/>
                    <a:pt x="17" y="1556"/>
                    <a:pt x="17" y="1773"/>
                  </a:cubicBezTo>
                  <a:cubicBezTo>
                    <a:pt x="17" y="1823"/>
                    <a:pt x="1" y="1873"/>
                    <a:pt x="67" y="1924"/>
                  </a:cubicBezTo>
                  <a:cubicBezTo>
                    <a:pt x="101" y="1924"/>
                    <a:pt x="134" y="1907"/>
                    <a:pt x="184" y="1890"/>
                  </a:cubicBezTo>
                  <a:cubicBezTo>
                    <a:pt x="435" y="1807"/>
                    <a:pt x="702" y="1790"/>
                    <a:pt x="970" y="1790"/>
                  </a:cubicBezTo>
                  <a:cubicBezTo>
                    <a:pt x="1204" y="1773"/>
                    <a:pt x="1454" y="1773"/>
                    <a:pt x="1705" y="1773"/>
                  </a:cubicBezTo>
                  <a:cubicBezTo>
                    <a:pt x="1791" y="1767"/>
                    <a:pt x="1877" y="1764"/>
                    <a:pt x="1962" y="1764"/>
                  </a:cubicBezTo>
                  <a:cubicBezTo>
                    <a:pt x="2344" y="1764"/>
                    <a:pt x="2723" y="1819"/>
                    <a:pt x="3092" y="1873"/>
                  </a:cubicBezTo>
                  <a:cubicBezTo>
                    <a:pt x="3359" y="1924"/>
                    <a:pt x="3610" y="1990"/>
                    <a:pt x="3910" y="2040"/>
                  </a:cubicBezTo>
                  <a:cubicBezTo>
                    <a:pt x="3894" y="1924"/>
                    <a:pt x="3860" y="1840"/>
                    <a:pt x="3860" y="1756"/>
                  </a:cubicBezTo>
                  <a:cubicBezTo>
                    <a:pt x="3877" y="1556"/>
                    <a:pt x="3777" y="1472"/>
                    <a:pt x="3610" y="1406"/>
                  </a:cubicBezTo>
                  <a:cubicBezTo>
                    <a:pt x="3560" y="1389"/>
                    <a:pt x="3493" y="1355"/>
                    <a:pt x="3443" y="1339"/>
                  </a:cubicBezTo>
                  <a:cubicBezTo>
                    <a:pt x="3075" y="1255"/>
                    <a:pt x="2707" y="1172"/>
                    <a:pt x="2323" y="1172"/>
                  </a:cubicBezTo>
                  <a:cubicBezTo>
                    <a:pt x="2206" y="1172"/>
                    <a:pt x="2089" y="1176"/>
                    <a:pt x="1972" y="1176"/>
                  </a:cubicBezTo>
                  <a:cubicBezTo>
                    <a:pt x="1855" y="1176"/>
                    <a:pt x="1738" y="1172"/>
                    <a:pt x="1621" y="1155"/>
                  </a:cubicBezTo>
                  <a:cubicBezTo>
                    <a:pt x="1425" y="1122"/>
                    <a:pt x="1237" y="1097"/>
                    <a:pt x="1046" y="1097"/>
                  </a:cubicBezTo>
                  <a:cubicBezTo>
                    <a:pt x="943" y="1097"/>
                    <a:pt x="841" y="1104"/>
                    <a:pt x="736" y="1122"/>
                  </a:cubicBezTo>
                  <a:cubicBezTo>
                    <a:pt x="717" y="1128"/>
                    <a:pt x="697" y="1132"/>
                    <a:pt x="676" y="1132"/>
                  </a:cubicBezTo>
                  <a:cubicBezTo>
                    <a:pt x="641" y="1132"/>
                    <a:pt x="607" y="1120"/>
                    <a:pt x="585" y="1088"/>
                  </a:cubicBezTo>
                  <a:cubicBezTo>
                    <a:pt x="602" y="1005"/>
                    <a:pt x="669" y="1021"/>
                    <a:pt x="719" y="1005"/>
                  </a:cubicBezTo>
                  <a:cubicBezTo>
                    <a:pt x="920" y="971"/>
                    <a:pt x="1137" y="954"/>
                    <a:pt x="1337" y="904"/>
                  </a:cubicBezTo>
                  <a:cubicBezTo>
                    <a:pt x="1488" y="871"/>
                    <a:pt x="1638" y="837"/>
                    <a:pt x="1788" y="837"/>
                  </a:cubicBezTo>
                  <a:lnTo>
                    <a:pt x="2223" y="837"/>
                  </a:lnTo>
                  <a:cubicBezTo>
                    <a:pt x="2267" y="836"/>
                    <a:pt x="2312" y="835"/>
                    <a:pt x="2356" y="835"/>
                  </a:cubicBezTo>
                  <a:cubicBezTo>
                    <a:pt x="2841" y="835"/>
                    <a:pt x="3301" y="920"/>
                    <a:pt x="3760" y="1088"/>
                  </a:cubicBezTo>
                  <a:lnTo>
                    <a:pt x="3844" y="1088"/>
                  </a:lnTo>
                  <a:cubicBezTo>
                    <a:pt x="3860" y="988"/>
                    <a:pt x="3860" y="904"/>
                    <a:pt x="3793" y="837"/>
                  </a:cubicBezTo>
                  <a:cubicBezTo>
                    <a:pt x="3576" y="587"/>
                    <a:pt x="3342" y="370"/>
                    <a:pt x="3058" y="203"/>
                  </a:cubicBezTo>
                  <a:cubicBezTo>
                    <a:pt x="3025" y="203"/>
                    <a:pt x="2991" y="186"/>
                    <a:pt x="2975" y="186"/>
                  </a:cubicBezTo>
                  <a:cubicBezTo>
                    <a:pt x="2791" y="136"/>
                    <a:pt x="2624" y="102"/>
                    <a:pt x="2440" y="52"/>
                  </a:cubicBezTo>
                  <a:cubicBezTo>
                    <a:pt x="2306" y="2"/>
                    <a:pt x="2189" y="2"/>
                    <a:pt x="2039" y="2"/>
                  </a:cubicBezTo>
                  <a:cubicBezTo>
                    <a:pt x="1977" y="2"/>
                    <a:pt x="1914" y="1"/>
                    <a:pt x="185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6" name="Google Shape;97;p19">
              <a:extLst>
                <a:ext uri="{FF2B5EF4-FFF2-40B4-BE49-F238E27FC236}">
                  <a16:creationId xmlns:a16="http://schemas.microsoft.com/office/drawing/2014/main" id="{06416101-C6E1-9BB2-D0E9-84F4C1244F85}"/>
                </a:ext>
              </a:extLst>
            </p:cNvPr>
            <p:cNvSpPr/>
            <p:nvPr/>
          </p:nvSpPr>
          <p:spPr>
            <a:xfrm>
              <a:off x="2333375" y="3157200"/>
              <a:ext cx="58925" cy="20900"/>
            </a:xfrm>
            <a:custGeom>
              <a:avLst/>
              <a:gdLst/>
              <a:ahLst/>
              <a:cxnLst/>
              <a:rect l="l" t="t" r="r" b="b"/>
              <a:pathLst>
                <a:path w="2357" h="836" extrusionOk="0">
                  <a:moveTo>
                    <a:pt x="1220" y="0"/>
                  </a:moveTo>
                  <a:cubicBezTo>
                    <a:pt x="1053" y="0"/>
                    <a:pt x="886" y="50"/>
                    <a:pt x="735" y="67"/>
                  </a:cubicBezTo>
                  <a:cubicBezTo>
                    <a:pt x="669" y="67"/>
                    <a:pt x="618" y="67"/>
                    <a:pt x="568" y="84"/>
                  </a:cubicBezTo>
                  <a:cubicBezTo>
                    <a:pt x="518" y="101"/>
                    <a:pt x="451" y="101"/>
                    <a:pt x="418" y="134"/>
                  </a:cubicBezTo>
                  <a:cubicBezTo>
                    <a:pt x="201" y="301"/>
                    <a:pt x="34" y="518"/>
                    <a:pt x="0" y="836"/>
                  </a:cubicBezTo>
                  <a:cubicBezTo>
                    <a:pt x="268" y="769"/>
                    <a:pt x="485" y="702"/>
                    <a:pt x="719" y="652"/>
                  </a:cubicBezTo>
                  <a:cubicBezTo>
                    <a:pt x="786" y="635"/>
                    <a:pt x="836" y="635"/>
                    <a:pt x="902" y="635"/>
                  </a:cubicBezTo>
                  <a:lnTo>
                    <a:pt x="1454" y="635"/>
                  </a:lnTo>
                  <a:cubicBezTo>
                    <a:pt x="1504" y="635"/>
                    <a:pt x="1571" y="635"/>
                    <a:pt x="1621" y="652"/>
                  </a:cubicBezTo>
                  <a:cubicBezTo>
                    <a:pt x="1838" y="702"/>
                    <a:pt x="2055" y="769"/>
                    <a:pt x="2273" y="819"/>
                  </a:cubicBezTo>
                  <a:cubicBezTo>
                    <a:pt x="2284" y="825"/>
                    <a:pt x="2293" y="827"/>
                    <a:pt x="2302" y="827"/>
                  </a:cubicBezTo>
                  <a:cubicBezTo>
                    <a:pt x="2319" y="827"/>
                    <a:pt x="2334" y="819"/>
                    <a:pt x="2356" y="819"/>
                  </a:cubicBezTo>
                  <a:cubicBezTo>
                    <a:pt x="2323" y="568"/>
                    <a:pt x="2206" y="385"/>
                    <a:pt x="2039" y="218"/>
                  </a:cubicBezTo>
                  <a:cubicBezTo>
                    <a:pt x="1938" y="134"/>
                    <a:pt x="1838" y="84"/>
                    <a:pt x="1704" y="67"/>
                  </a:cubicBezTo>
                  <a:cubicBezTo>
                    <a:pt x="1537" y="50"/>
                    <a:pt x="1370" y="0"/>
                    <a:pt x="122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7" name="Google Shape;98;p19">
              <a:extLst>
                <a:ext uri="{FF2B5EF4-FFF2-40B4-BE49-F238E27FC236}">
                  <a16:creationId xmlns:a16="http://schemas.microsoft.com/office/drawing/2014/main" id="{2FB1E17C-DDA0-D681-55B6-FFEFCC72BE5D}"/>
                </a:ext>
              </a:extLst>
            </p:cNvPr>
            <p:cNvSpPr/>
            <p:nvPr/>
          </p:nvSpPr>
          <p:spPr>
            <a:xfrm>
              <a:off x="2155425" y="3319225"/>
              <a:ext cx="426100" cy="490525"/>
            </a:xfrm>
            <a:custGeom>
              <a:avLst/>
              <a:gdLst/>
              <a:ahLst/>
              <a:cxnLst/>
              <a:rect l="l" t="t" r="r" b="b"/>
              <a:pathLst>
                <a:path w="17044" h="19621" extrusionOk="0">
                  <a:moveTo>
                    <a:pt x="6201" y="1"/>
                  </a:moveTo>
                  <a:cubicBezTo>
                    <a:pt x="5834" y="1"/>
                    <a:pt x="5498" y="114"/>
                    <a:pt x="5213" y="487"/>
                  </a:cubicBezTo>
                  <a:cubicBezTo>
                    <a:pt x="4612" y="1289"/>
                    <a:pt x="4445" y="2308"/>
                    <a:pt x="4127" y="3227"/>
                  </a:cubicBezTo>
                  <a:cubicBezTo>
                    <a:pt x="3676" y="4530"/>
                    <a:pt x="2774" y="5566"/>
                    <a:pt x="1888" y="6602"/>
                  </a:cubicBezTo>
                  <a:cubicBezTo>
                    <a:pt x="1153" y="7471"/>
                    <a:pt x="819" y="8189"/>
                    <a:pt x="518" y="9292"/>
                  </a:cubicBezTo>
                  <a:cubicBezTo>
                    <a:pt x="201" y="10445"/>
                    <a:pt x="0" y="11431"/>
                    <a:pt x="0" y="12617"/>
                  </a:cubicBezTo>
                  <a:cubicBezTo>
                    <a:pt x="0" y="13770"/>
                    <a:pt x="318" y="14622"/>
                    <a:pt x="852" y="15625"/>
                  </a:cubicBezTo>
                  <a:cubicBezTo>
                    <a:pt x="1404" y="16644"/>
                    <a:pt x="2122" y="17396"/>
                    <a:pt x="3025" y="18131"/>
                  </a:cubicBezTo>
                  <a:cubicBezTo>
                    <a:pt x="3877" y="18833"/>
                    <a:pt x="4779" y="19484"/>
                    <a:pt x="5915" y="19585"/>
                  </a:cubicBezTo>
                  <a:cubicBezTo>
                    <a:pt x="6206" y="19609"/>
                    <a:pt x="6493" y="19620"/>
                    <a:pt x="6776" y="19620"/>
                  </a:cubicBezTo>
                  <a:cubicBezTo>
                    <a:pt x="7664" y="19620"/>
                    <a:pt x="8525" y="19507"/>
                    <a:pt x="9424" y="19317"/>
                  </a:cubicBezTo>
                  <a:cubicBezTo>
                    <a:pt x="10660" y="19050"/>
                    <a:pt x="11763" y="18916"/>
                    <a:pt x="12833" y="18164"/>
                  </a:cubicBezTo>
                  <a:cubicBezTo>
                    <a:pt x="14620" y="16895"/>
                    <a:pt x="15673" y="14923"/>
                    <a:pt x="16508" y="12951"/>
                  </a:cubicBezTo>
                  <a:cubicBezTo>
                    <a:pt x="16893" y="12049"/>
                    <a:pt x="17043" y="10863"/>
                    <a:pt x="16876" y="9894"/>
                  </a:cubicBezTo>
                  <a:cubicBezTo>
                    <a:pt x="16692" y="8908"/>
                    <a:pt x="16074" y="8323"/>
                    <a:pt x="15389" y="7655"/>
                  </a:cubicBezTo>
                  <a:cubicBezTo>
                    <a:pt x="14520" y="6786"/>
                    <a:pt x="13451" y="5934"/>
                    <a:pt x="13016" y="4747"/>
                  </a:cubicBezTo>
                  <a:cubicBezTo>
                    <a:pt x="12599" y="3578"/>
                    <a:pt x="12465" y="2392"/>
                    <a:pt x="11780" y="1339"/>
                  </a:cubicBezTo>
                  <a:cubicBezTo>
                    <a:pt x="11112" y="320"/>
                    <a:pt x="10092" y="103"/>
                    <a:pt x="8956" y="36"/>
                  </a:cubicBezTo>
                  <a:cubicBezTo>
                    <a:pt x="8897" y="32"/>
                    <a:pt x="8836" y="31"/>
                    <a:pt x="8774" y="31"/>
                  </a:cubicBezTo>
                  <a:cubicBezTo>
                    <a:pt x="8286" y="31"/>
                    <a:pt x="7719" y="124"/>
                    <a:pt x="7209" y="124"/>
                  </a:cubicBezTo>
                  <a:cubicBezTo>
                    <a:pt x="7144" y="124"/>
                    <a:pt x="7080" y="123"/>
                    <a:pt x="7018" y="119"/>
                  </a:cubicBezTo>
                  <a:cubicBezTo>
                    <a:pt x="6735" y="57"/>
                    <a:pt x="6460" y="1"/>
                    <a:pt x="6201"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8" name="Google Shape;99;p19">
              <a:extLst>
                <a:ext uri="{FF2B5EF4-FFF2-40B4-BE49-F238E27FC236}">
                  <a16:creationId xmlns:a16="http://schemas.microsoft.com/office/drawing/2014/main" id="{75C97690-9FB1-6D09-03CF-44740EAB3B96}"/>
                </a:ext>
              </a:extLst>
            </p:cNvPr>
            <p:cNvSpPr/>
            <p:nvPr/>
          </p:nvSpPr>
          <p:spPr>
            <a:xfrm>
              <a:off x="2330700" y="3160900"/>
              <a:ext cx="59075" cy="22450"/>
            </a:xfrm>
            <a:custGeom>
              <a:avLst/>
              <a:gdLst/>
              <a:ahLst/>
              <a:cxnLst/>
              <a:rect l="l" t="t" r="r" b="b"/>
              <a:pathLst>
                <a:path w="2363" h="898" extrusionOk="0">
                  <a:moveTo>
                    <a:pt x="1353" y="0"/>
                  </a:moveTo>
                  <a:cubicBezTo>
                    <a:pt x="1267" y="0"/>
                    <a:pt x="1180" y="10"/>
                    <a:pt x="1093" y="19"/>
                  </a:cubicBezTo>
                  <a:cubicBezTo>
                    <a:pt x="792" y="86"/>
                    <a:pt x="491" y="203"/>
                    <a:pt x="224" y="387"/>
                  </a:cubicBezTo>
                  <a:cubicBezTo>
                    <a:pt x="0" y="555"/>
                    <a:pt x="151" y="898"/>
                    <a:pt x="363" y="898"/>
                  </a:cubicBezTo>
                  <a:cubicBezTo>
                    <a:pt x="404" y="898"/>
                    <a:pt x="448" y="885"/>
                    <a:pt x="491" y="855"/>
                  </a:cubicBezTo>
                  <a:cubicBezTo>
                    <a:pt x="725" y="688"/>
                    <a:pt x="993" y="571"/>
                    <a:pt x="1277" y="537"/>
                  </a:cubicBezTo>
                  <a:cubicBezTo>
                    <a:pt x="1296" y="535"/>
                    <a:pt x="1316" y="533"/>
                    <a:pt x="1335" y="533"/>
                  </a:cubicBezTo>
                  <a:cubicBezTo>
                    <a:pt x="1552" y="533"/>
                    <a:pt x="1782" y="689"/>
                    <a:pt x="2012" y="705"/>
                  </a:cubicBezTo>
                  <a:cubicBezTo>
                    <a:pt x="2023" y="706"/>
                    <a:pt x="2033" y="706"/>
                    <a:pt x="2043" y="706"/>
                  </a:cubicBezTo>
                  <a:cubicBezTo>
                    <a:pt x="2363" y="706"/>
                    <a:pt x="2352" y="202"/>
                    <a:pt x="2012" y="170"/>
                  </a:cubicBezTo>
                  <a:cubicBezTo>
                    <a:pt x="1845" y="153"/>
                    <a:pt x="1695" y="70"/>
                    <a:pt x="1544" y="19"/>
                  </a:cubicBezTo>
                  <a:cubicBezTo>
                    <a:pt x="1481" y="5"/>
                    <a:pt x="1417" y="0"/>
                    <a:pt x="1353"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39" name="Google Shape;100;p19">
              <a:extLst>
                <a:ext uri="{FF2B5EF4-FFF2-40B4-BE49-F238E27FC236}">
                  <a16:creationId xmlns:a16="http://schemas.microsoft.com/office/drawing/2014/main" id="{D8785F0D-FC75-26C4-5F1F-285E2166B0A9}"/>
                </a:ext>
              </a:extLst>
            </p:cNvPr>
            <p:cNvSpPr/>
            <p:nvPr/>
          </p:nvSpPr>
          <p:spPr>
            <a:xfrm>
              <a:off x="2317500" y="3186250"/>
              <a:ext cx="90875" cy="26475"/>
            </a:xfrm>
            <a:custGeom>
              <a:avLst/>
              <a:gdLst/>
              <a:ahLst/>
              <a:cxnLst/>
              <a:rect l="l" t="t" r="r" b="b"/>
              <a:pathLst>
                <a:path w="3635" h="1059" extrusionOk="0">
                  <a:moveTo>
                    <a:pt x="1505" y="1"/>
                  </a:moveTo>
                  <a:cubicBezTo>
                    <a:pt x="1043" y="1"/>
                    <a:pt x="232" y="213"/>
                    <a:pt x="50" y="576"/>
                  </a:cubicBezTo>
                  <a:cubicBezTo>
                    <a:pt x="0" y="676"/>
                    <a:pt x="0" y="810"/>
                    <a:pt x="101" y="894"/>
                  </a:cubicBezTo>
                  <a:cubicBezTo>
                    <a:pt x="101" y="910"/>
                    <a:pt x="117" y="910"/>
                    <a:pt x="117" y="910"/>
                  </a:cubicBezTo>
                  <a:cubicBezTo>
                    <a:pt x="172" y="960"/>
                    <a:pt x="234" y="980"/>
                    <a:pt x="295" y="980"/>
                  </a:cubicBezTo>
                  <a:cubicBezTo>
                    <a:pt x="418" y="980"/>
                    <a:pt x="535" y="894"/>
                    <a:pt x="568" y="793"/>
                  </a:cubicBezTo>
                  <a:cubicBezTo>
                    <a:pt x="743" y="633"/>
                    <a:pt x="1261" y="536"/>
                    <a:pt x="1535" y="536"/>
                  </a:cubicBezTo>
                  <a:cubicBezTo>
                    <a:pt x="1575" y="536"/>
                    <a:pt x="1610" y="538"/>
                    <a:pt x="1638" y="543"/>
                  </a:cubicBezTo>
                  <a:cubicBezTo>
                    <a:pt x="1905" y="559"/>
                    <a:pt x="2958" y="643"/>
                    <a:pt x="3075" y="927"/>
                  </a:cubicBezTo>
                  <a:cubicBezTo>
                    <a:pt x="3121" y="1020"/>
                    <a:pt x="3197" y="1059"/>
                    <a:pt x="3275" y="1059"/>
                  </a:cubicBezTo>
                  <a:cubicBezTo>
                    <a:pt x="3448" y="1059"/>
                    <a:pt x="3635" y="867"/>
                    <a:pt x="3542" y="660"/>
                  </a:cubicBezTo>
                  <a:cubicBezTo>
                    <a:pt x="3292" y="108"/>
                    <a:pt x="2122" y="58"/>
                    <a:pt x="1638" y="8"/>
                  </a:cubicBezTo>
                  <a:cubicBezTo>
                    <a:pt x="1598" y="3"/>
                    <a:pt x="1553" y="1"/>
                    <a:pt x="1505"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40" name="Google Shape;101;p19">
              <a:extLst>
                <a:ext uri="{FF2B5EF4-FFF2-40B4-BE49-F238E27FC236}">
                  <a16:creationId xmlns:a16="http://schemas.microsoft.com/office/drawing/2014/main" id="{F0F01FB7-9104-371C-69D8-EA30CD6B054F}"/>
                </a:ext>
              </a:extLst>
            </p:cNvPr>
            <p:cNvSpPr/>
            <p:nvPr/>
          </p:nvSpPr>
          <p:spPr>
            <a:xfrm>
              <a:off x="2310800" y="3210050"/>
              <a:ext cx="95275" cy="20100"/>
            </a:xfrm>
            <a:custGeom>
              <a:avLst/>
              <a:gdLst/>
              <a:ahLst/>
              <a:cxnLst/>
              <a:rect l="l" t="t" r="r" b="b"/>
              <a:pathLst>
                <a:path w="3811" h="804" extrusionOk="0">
                  <a:moveTo>
                    <a:pt x="1693" y="1"/>
                  </a:moveTo>
                  <a:cubicBezTo>
                    <a:pt x="1193" y="1"/>
                    <a:pt x="705" y="71"/>
                    <a:pt x="201" y="242"/>
                  </a:cubicBezTo>
                  <a:cubicBezTo>
                    <a:pt x="101" y="276"/>
                    <a:pt x="1" y="376"/>
                    <a:pt x="1" y="493"/>
                  </a:cubicBezTo>
                  <a:cubicBezTo>
                    <a:pt x="18" y="510"/>
                    <a:pt x="18" y="526"/>
                    <a:pt x="18" y="543"/>
                  </a:cubicBezTo>
                  <a:cubicBezTo>
                    <a:pt x="28" y="712"/>
                    <a:pt x="172" y="794"/>
                    <a:pt x="306" y="794"/>
                  </a:cubicBezTo>
                  <a:cubicBezTo>
                    <a:pt x="384" y="794"/>
                    <a:pt x="459" y="766"/>
                    <a:pt x="502" y="710"/>
                  </a:cubicBezTo>
                  <a:cubicBezTo>
                    <a:pt x="881" y="584"/>
                    <a:pt x="1269" y="524"/>
                    <a:pt x="1659" y="524"/>
                  </a:cubicBezTo>
                  <a:cubicBezTo>
                    <a:pt x="1786" y="524"/>
                    <a:pt x="1912" y="531"/>
                    <a:pt x="2039" y="543"/>
                  </a:cubicBezTo>
                  <a:cubicBezTo>
                    <a:pt x="2307" y="560"/>
                    <a:pt x="3075" y="543"/>
                    <a:pt x="3309" y="693"/>
                  </a:cubicBezTo>
                  <a:cubicBezTo>
                    <a:pt x="3363" y="762"/>
                    <a:pt x="3451" y="803"/>
                    <a:pt x="3538" y="803"/>
                  </a:cubicBezTo>
                  <a:cubicBezTo>
                    <a:pt x="3641" y="803"/>
                    <a:pt x="3741" y="746"/>
                    <a:pt x="3777" y="610"/>
                  </a:cubicBezTo>
                  <a:cubicBezTo>
                    <a:pt x="3777" y="610"/>
                    <a:pt x="3777" y="593"/>
                    <a:pt x="3777" y="593"/>
                  </a:cubicBezTo>
                  <a:cubicBezTo>
                    <a:pt x="3810" y="510"/>
                    <a:pt x="3777" y="409"/>
                    <a:pt x="3710" y="343"/>
                  </a:cubicBezTo>
                  <a:cubicBezTo>
                    <a:pt x="3426" y="58"/>
                    <a:pt x="2775" y="92"/>
                    <a:pt x="2390" y="42"/>
                  </a:cubicBezTo>
                  <a:cubicBezTo>
                    <a:pt x="2154" y="15"/>
                    <a:pt x="1922" y="1"/>
                    <a:pt x="1693"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41" name="Google Shape;102;p19">
              <a:extLst>
                <a:ext uri="{FF2B5EF4-FFF2-40B4-BE49-F238E27FC236}">
                  <a16:creationId xmlns:a16="http://schemas.microsoft.com/office/drawing/2014/main" id="{105116BE-7875-43DE-ABE7-0BC8DE6F9A62}"/>
                </a:ext>
              </a:extLst>
            </p:cNvPr>
            <p:cNvSpPr/>
            <p:nvPr/>
          </p:nvSpPr>
          <p:spPr>
            <a:xfrm>
              <a:off x="2305075" y="3243175"/>
              <a:ext cx="112375" cy="29975"/>
            </a:xfrm>
            <a:custGeom>
              <a:avLst/>
              <a:gdLst/>
              <a:ahLst/>
              <a:cxnLst/>
              <a:rect l="l" t="t" r="r" b="b"/>
              <a:pathLst>
                <a:path w="4495" h="1199" extrusionOk="0">
                  <a:moveTo>
                    <a:pt x="2382" y="1"/>
                  </a:moveTo>
                  <a:cubicBezTo>
                    <a:pt x="1764" y="1"/>
                    <a:pt x="1143" y="51"/>
                    <a:pt x="514" y="137"/>
                  </a:cubicBezTo>
                  <a:lnTo>
                    <a:pt x="430" y="137"/>
                  </a:lnTo>
                  <a:cubicBezTo>
                    <a:pt x="297" y="154"/>
                    <a:pt x="247" y="271"/>
                    <a:pt x="247" y="388"/>
                  </a:cubicBezTo>
                  <a:cubicBezTo>
                    <a:pt x="1" y="453"/>
                    <a:pt x="12" y="889"/>
                    <a:pt x="313" y="889"/>
                  </a:cubicBezTo>
                  <a:cubicBezTo>
                    <a:pt x="319" y="889"/>
                    <a:pt x="324" y="889"/>
                    <a:pt x="330" y="889"/>
                  </a:cubicBezTo>
                  <a:cubicBezTo>
                    <a:pt x="982" y="889"/>
                    <a:pt x="1633" y="839"/>
                    <a:pt x="2285" y="839"/>
                  </a:cubicBezTo>
                  <a:cubicBezTo>
                    <a:pt x="2309" y="838"/>
                    <a:pt x="2334" y="838"/>
                    <a:pt x="2358" y="838"/>
                  </a:cubicBezTo>
                  <a:cubicBezTo>
                    <a:pt x="2951" y="838"/>
                    <a:pt x="3528" y="1029"/>
                    <a:pt x="4090" y="1190"/>
                  </a:cubicBezTo>
                  <a:cubicBezTo>
                    <a:pt x="4113" y="1196"/>
                    <a:pt x="4135" y="1199"/>
                    <a:pt x="4157" y="1199"/>
                  </a:cubicBezTo>
                  <a:cubicBezTo>
                    <a:pt x="4369" y="1199"/>
                    <a:pt x="4495" y="923"/>
                    <a:pt x="4374" y="772"/>
                  </a:cubicBezTo>
                  <a:cubicBezTo>
                    <a:pt x="4440" y="672"/>
                    <a:pt x="4457" y="555"/>
                    <a:pt x="4357" y="438"/>
                  </a:cubicBezTo>
                  <a:cubicBezTo>
                    <a:pt x="4039" y="104"/>
                    <a:pt x="3488" y="37"/>
                    <a:pt x="3037" y="20"/>
                  </a:cubicBezTo>
                  <a:cubicBezTo>
                    <a:pt x="2819" y="7"/>
                    <a:pt x="2600" y="1"/>
                    <a:pt x="2382"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42" name="Google Shape;103;p19">
              <a:extLst>
                <a:ext uri="{FF2B5EF4-FFF2-40B4-BE49-F238E27FC236}">
                  <a16:creationId xmlns:a16="http://schemas.microsoft.com/office/drawing/2014/main" id="{B7ECE65A-BC99-AF69-79E9-0A4E78C890F4}"/>
                </a:ext>
              </a:extLst>
            </p:cNvPr>
            <p:cNvSpPr/>
            <p:nvPr/>
          </p:nvSpPr>
          <p:spPr>
            <a:xfrm>
              <a:off x="2296600" y="3271650"/>
              <a:ext cx="138500" cy="35750"/>
            </a:xfrm>
            <a:custGeom>
              <a:avLst/>
              <a:gdLst/>
              <a:ahLst/>
              <a:cxnLst/>
              <a:rect l="l" t="t" r="r" b="b"/>
              <a:pathLst>
                <a:path w="5540" h="1430" extrusionOk="0">
                  <a:moveTo>
                    <a:pt x="3307" y="23"/>
                  </a:moveTo>
                  <a:cubicBezTo>
                    <a:pt x="2906" y="23"/>
                    <a:pt x="2525" y="51"/>
                    <a:pt x="2257" y="51"/>
                  </a:cubicBezTo>
                  <a:cubicBezTo>
                    <a:pt x="1922" y="67"/>
                    <a:pt x="68" y="1"/>
                    <a:pt x="285" y="686"/>
                  </a:cubicBezTo>
                  <a:cubicBezTo>
                    <a:pt x="251" y="702"/>
                    <a:pt x="218" y="719"/>
                    <a:pt x="185" y="736"/>
                  </a:cubicBezTo>
                  <a:cubicBezTo>
                    <a:pt x="1" y="853"/>
                    <a:pt x="1" y="1187"/>
                    <a:pt x="235" y="1220"/>
                  </a:cubicBezTo>
                  <a:cubicBezTo>
                    <a:pt x="1221" y="1371"/>
                    <a:pt x="2173" y="1404"/>
                    <a:pt x="3159" y="1421"/>
                  </a:cubicBezTo>
                  <a:cubicBezTo>
                    <a:pt x="3288" y="1426"/>
                    <a:pt x="3422" y="1429"/>
                    <a:pt x="3557" y="1429"/>
                  </a:cubicBezTo>
                  <a:cubicBezTo>
                    <a:pt x="3861" y="1429"/>
                    <a:pt x="4173" y="1412"/>
                    <a:pt x="4462" y="1354"/>
                  </a:cubicBezTo>
                  <a:lnTo>
                    <a:pt x="4796" y="1354"/>
                  </a:lnTo>
                  <a:cubicBezTo>
                    <a:pt x="4846" y="1354"/>
                    <a:pt x="4896" y="1337"/>
                    <a:pt x="4930" y="1304"/>
                  </a:cubicBezTo>
                  <a:cubicBezTo>
                    <a:pt x="4930" y="1320"/>
                    <a:pt x="4947" y="1320"/>
                    <a:pt x="4963" y="1337"/>
                  </a:cubicBezTo>
                  <a:cubicBezTo>
                    <a:pt x="5018" y="1388"/>
                    <a:pt x="5079" y="1410"/>
                    <a:pt x="5139" y="1410"/>
                  </a:cubicBezTo>
                  <a:cubicBezTo>
                    <a:pt x="5351" y="1410"/>
                    <a:pt x="5540" y="1136"/>
                    <a:pt x="5331" y="953"/>
                  </a:cubicBezTo>
                  <a:cubicBezTo>
                    <a:pt x="5297" y="919"/>
                    <a:pt x="5264" y="903"/>
                    <a:pt x="5231" y="869"/>
                  </a:cubicBezTo>
                  <a:cubicBezTo>
                    <a:pt x="5231" y="819"/>
                    <a:pt x="5231" y="769"/>
                    <a:pt x="5197" y="719"/>
                  </a:cubicBezTo>
                  <a:cubicBezTo>
                    <a:pt x="4933" y="125"/>
                    <a:pt x="4082" y="23"/>
                    <a:pt x="3307" y="23"/>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43" name="Google Shape;104;p19">
              <a:extLst>
                <a:ext uri="{FF2B5EF4-FFF2-40B4-BE49-F238E27FC236}">
                  <a16:creationId xmlns:a16="http://schemas.microsoft.com/office/drawing/2014/main" id="{86C4446A-2D42-DD6B-B4FB-55FBD29A3C0E}"/>
                </a:ext>
              </a:extLst>
            </p:cNvPr>
            <p:cNvSpPr/>
            <p:nvPr/>
          </p:nvSpPr>
          <p:spPr>
            <a:xfrm>
              <a:off x="2131600" y="3148425"/>
              <a:ext cx="462450" cy="678800"/>
            </a:xfrm>
            <a:custGeom>
              <a:avLst/>
              <a:gdLst/>
              <a:ahLst/>
              <a:cxnLst/>
              <a:rect l="l" t="t" r="r" b="b"/>
              <a:pathLst>
                <a:path w="18498" h="27152" extrusionOk="0">
                  <a:moveTo>
                    <a:pt x="12415" y="6433"/>
                  </a:moveTo>
                  <a:cubicBezTo>
                    <a:pt x="12566" y="6483"/>
                    <a:pt x="12699" y="6584"/>
                    <a:pt x="12883" y="6617"/>
                  </a:cubicBezTo>
                  <a:cubicBezTo>
                    <a:pt x="12950" y="6617"/>
                    <a:pt x="13017" y="6650"/>
                    <a:pt x="13050" y="6701"/>
                  </a:cubicBezTo>
                  <a:cubicBezTo>
                    <a:pt x="13151" y="6868"/>
                    <a:pt x="13284" y="7018"/>
                    <a:pt x="13301" y="7235"/>
                  </a:cubicBezTo>
                  <a:cubicBezTo>
                    <a:pt x="13301" y="7302"/>
                    <a:pt x="13301" y="7386"/>
                    <a:pt x="13301" y="7452"/>
                  </a:cubicBezTo>
                  <a:cubicBezTo>
                    <a:pt x="13301" y="7586"/>
                    <a:pt x="13301" y="7703"/>
                    <a:pt x="13385" y="7820"/>
                  </a:cubicBezTo>
                  <a:cubicBezTo>
                    <a:pt x="13418" y="7887"/>
                    <a:pt x="13435" y="7970"/>
                    <a:pt x="13435" y="8054"/>
                  </a:cubicBezTo>
                  <a:cubicBezTo>
                    <a:pt x="13451" y="8121"/>
                    <a:pt x="13451" y="8188"/>
                    <a:pt x="13435" y="8238"/>
                  </a:cubicBezTo>
                  <a:cubicBezTo>
                    <a:pt x="13401" y="8555"/>
                    <a:pt x="13535" y="8823"/>
                    <a:pt x="13652" y="9107"/>
                  </a:cubicBezTo>
                  <a:cubicBezTo>
                    <a:pt x="13685" y="9173"/>
                    <a:pt x="13702" y="9240"/>
                    <a:pt x="13735" y="9307"/>
                  </a:cubicBezTo>
                  <a:cubicBezTo>
                    <a:pt x="13802" y="9458"/>
                    <a:pt x="13852" y="9608"/>
                    <a:pt x="13936" y="9758"/>
                  </a:cubicBezTo>
                  <a:cubicBezTo>
                    <a:pt x="13969" y="9825"/>
                    <a:pt x="14003" y="9909"/>
                    <a:pt x="14070" y="9959"/>
                  </a:cubicBezTo>
                  <a:cubicBezTo>
                    <a:pt x="14220" y="10076"/>
                    <a:pt x="14303" y="10243"/>
                    <a:pt x="14370" y="10410"/>
                  </a:cubicBezTo>
                  <a:cubicBezTo>
                    <a:pt x="14387" y="10477"/>
                    <a:pt x="14437" y="10544"/>
                    <a:pt x="14487" y="10627"/>
                  </a:cubicBezTo>
                  <a:cubicBezTo>
                    <a:pt x="14521" y="10661"/>
                    <a:pt x="14554" y="10711"/>
                    <a:pt x="14588" y="10744"/>
                  </a:cubicBezTo>
                  <a:cubicBezTo>
                    <a:pt x="14705" y="11011"/>
                    <a:pt x="14905" y="11195"/>
                    <a:pt x="15106" y="11379"/>
                  </a:cubicBezTo>
                  <a:cubicBezTo>
                    <a:pt x="15156" y="11446"/>
                    <a:pt x="15206" y="11513"/>
                    <a:pt x="15239" y="11579"/>
                  </a:cubicBezTo>
                  <a:cubicBezTo>
                    <a:pt x="15323" y="11713"/>
                    <a:pt x="15390" y="11847"/>
                    <a:pt x="15473" y="11980"/>
                  </a:cubicBezTo>
                  <a:cubicBezTo>
                    <a:pt x="15607" y="12198"/>
                    <a:pt x="15757" y="12398"/>
                    <a:pt x="15941" y="12582"/>
                  </a:cubicBezTo>
                  <a:cubicBezTo>
                    <a:pt x="16342" y="12950"/>
                    <a:pt x="16710" y="13351"/>
                    <a:pt x="17060" y="13768"/>
                  </a:cubicBezTo>
                  <a:cubicBezTo>
                    <a:pt x="17344" y="14102"/>
                    <a:pt x="17562" y="14470"/>
                    <a:pt x="17779" y="14838"/>
                  </a:cubicBezTo>
                  <a:cubicBezTo>
                    <a:pt x="17913" y="15088"/>
                    <a:pt x="17996" y="15356"/>
                    <a:pt x="18096" y="15623"/>
                  </a:cubicBezTo>
                  <a:cubicBezTo>
                    <a:pt x="18180" y="15823"/>
                    <a:pt x="18247" y="16041"/>
                    <a:pt x="18330" y="16241"/>
                  </a:cubicBezTo>
                  <a:cubicBezTo>
                    <a:pt x="18397" y="16425"/>
                    <a:pt x="18431" y="16609"/>
                    <a:pt x="18431" y="16809"/>
                  </a:cubicBezTo>
                  <a:cubicBezTo>
                    <a:pt x="18431" y="17060"/>
                    <a:pt x="18414" y="17311"/>
                    <a:pt x="18414" y="17561"/>
                  </a:cubicBezTo>
                  <a:cubicBezTo>
                    <a:pt x="18414" y="17762"/>
                    <a:pt x="18414" y="17979"/>
                    <a:pt x="18431" y="18163"/>
                  </a:cubicBezTo>
                  <a:cubicBezTo>
                    <a:pt x="18497" y="18664"/>
                    <a:pt x="18497" y="19165"/>
                    <a:pt x="18447" y="19666"/>
                  </a:cubicBezTo>
                  <a:cubicBezTo>
                    <a:pt x="18414" y="20067"/>
                    <a:pt x="18330" y="20435"/>
                    <a:pt x="18213" y="20819"/>
                  </a:cubicBezTo>
                  <a:cubicBezTo>
                    <a:pt x="18113" y="21153"/>
                    <a:pt x="17979" y="21471"/>
                    <a:pt x="17829" y="21788"/>
                  </a:cubicBezTo>
                  <a:cubicBezTo>
                    <a:pt x="17645" y="22156"/>
                    <a:pt x="17411" y="22507"/>
                    <a:pt x="17278" y="22908"/>
                  </a:cubicBezTo>
                  <a:cubicBezTo>
                    <a:pt x="17278" y="22925"/>
                    <a:pt x="17261" y="22941"/>
                    <a:pt x="17261" y="22958"/>
                  </a:cubicBezTo>
                  <a:cubicBezTo>
                    <a:pt x="17094" y="23209"/>
                    <a:pt x="16927" y="23459"/>
                    <a:pt x="16743" y="23710"/>
                  </a:cubicBezTo>
                  <a:cubicBezTo>
                    <a:pt x="16726" y="23743"/>
                    <a:pt x="16676" y="23777"/>
                    <a:pt x="16643" y="23827"/>
                  </a:cubicBezTo>
                  <a:cubicBezTo>
                    <a:pt x="16342" y="24362"/>
                    <a:pt x="15908" y="24779"/>
                    <a:pt x="15440" y="25147"/>
                  </a:cubicBezTo>
                  <a:cubicBezTo>
                    <a:pt x="15289" y="25264"/>
                    <a:pt x="15156" y="25381"/>
                    <a:pt x="15005" y="25481"/>
                  </a:cubicBezTo>
                  <a:cubicBezTo>
                    <a:pt x="14938" y="25531"/>
                    <a:pt x="14872" y="25598"/>
                    <a:pt x="14805" y="25631"/>
                  </a:cubicBezTo>
                  <a:cubicBezTo>
                    <a:pt x="14487" y="25815"/>
                    <a:pt x="14170" y="25982"/>
                    <a:pt x="13852" y="26149"/>
                  </a:cubicBezTo>
                  <a:cubicBezTo>
                    <a:pt x="13652" y="26250"/>
                    <a:pt x="13451" y="26350"/>
                    <a:pt x="13268" y="26450"/>
                  </a:cubicBezTo>
                  <a:cubicBezTo>
                    <a:pt x="12867" y="26667"/>
                    <a:pt x="12415" y="26801"/>
                    <a:pt x="11981" y="26918"/>
                  </a:cubicBezTo>
                  <a:cubicBezTo>
                    <a:pt x="11914" y="26935"/>
                    <a:pt x="11847" y="26935"/>
                    <a:pt x="11797" y="26935"/>
                  </a:cubicBezTo>
                  <a:cubicBezTo>
                    <a:pt x="11764" y="26951"/>
                    <a:pt x="11714" y="26951"/>
                    <a:pt x="11680" y="26968"/>
                  </a:cubicBezTo>
                  <a:cubicBezTo>
                    <a:pt x="11413" y="27118"/>
                    <a:pt x="11095" y="27152"/>
                    <a:pt x="10795" y="27152"/>
                  </a:cubicBezTo>
                  <a:cubicBezTo>
                    <a:pt x="10026" y="27152"/>
                    <a:pt x="9258" y="27152"/>
                    <a:pt x="8489" y="27152"/>
                  </a:cubicBezTo>
                  <a:cubicBezTo>
                    <a:pt x="8322" y="27152"/>
                    <a:pt x="8155" y="27135"/>
                    <a:pt x="8004" y="27085"/>
                  </a:cubicBezTo>
                  <a:cubicBezTo>
                    <a:pt x="7821" y="27018"/>
                    <a:pt x="7637" y="26985"/>
                    <a:pt x="7436" y="26985"/>
                  </a:cubicBezTo>
                  <a:cubicBezTo>
                    <a:pt x="7336" y="26985"/>
                    <a:pt x="7219" y="26968"/>
                    <a:pt x="7119" y="26951"/>
                  </a:cubicBezTo>
                  <a:cubicBezTo>
                    <a:pt x="7035" y="26951"/>
                    <a:pt x="6952" y="26935"/>
                    <a:pt x="6868" y="26935"/>
                  </a:cubicBezTo>
                  <a:cubicBezTo>
                    <a:pt x="6684" y="26951"/>
                    <a:pt x="6501" y="26918"/>
                    <a:pt x="6334" y="26868"/>
                  </a:cubicBezTo>
                  <a:cubicBezTo>
                    <a:pt x="5816" y="26734"/>
                    <a:pt x="5314" y="26517"/>
                    <a:pt x="4846" y="26250"/>
                  </a:cubicBezTo>
                  <a:cubicBezTo>
                    <a:pt x="4529" y="26082"/>
                    <a:pt x="4212" y="25915"/>
                    <a:pt x="3911" y="25748"/>
                  </a:cubicBezTo>
                  <a:cubicBezTo>
                    <a:pt x="3744" y="25665"/>
                    <a:pt x="3593" y="25581"/>
                    <a:pt x="3443" y="25464"/>
                  </a:cubicBezTo>
                  <a:cubicBezTo>
                    <a:pt x="3326" y="25364"/>
                    <a:pt x="3209" y="25264"/>
                    <a:pt x="3075" y="25180"/>
                  </a:cubicBezTo>
                  <a:cubicBezTo>
                    <a:pt x="2691" y="24896"/>
                    <a:pt x="2357" y="24545"/>
                    <a:pt x="2073" y="24178"/>
                  </a:cubicBezTo>
                  <a:cubicBezTo>
                    <a:pt x="1989" y="24094"/>
                    <a:pt x="1939" y="23977"/>
                    <a:pt x="1872" y="23877"/>
                  </a:cubicBezTo>
                  <a:cubicBezTo>
                    <a:pt x="1856" y="23860"/>
                    <a:pt x="1856" y="23827"/>
                    <a:pt x="1839" y="23810"/>
                  </a:cubicBezTo>
                  <a:cubicBezTo>
                    <a:pt x="1622" y="23610"/>
                    <a:pt x="1521" y="23342"/>
                    <a:pt x="1338" y="23125"/>
                  </a:cubicBezTo>
                  <a:cubicBezTo>
                    <a:pt x="1288" y="23042"/>
                    <a:pt x="1237" y="22958"/>
                    <a:pt x="1204" y="22858"/>
                  </a:cubicBezTo>
                  <a:cubicBezTo>
                    <a:pt x="1137" y="22674"/>
                    <a:pt x="1020" y="22507"/>
                    <a:pt x="937" y="22323"/>
                  </a:cubicBezTo>
                  <a:cubicBezTo>
                    <a:pt x="586" y="21671"/>
                    <a:pt x="268" y="21003"/>
                    <a:pt x="135" y="20268"/>
                  </a:cubicBezTo>
                  <a:cubicBezTo>
                    <a:pt x="34" y="19783"/>
                    <a:pt x="1" y="19299"/>
                    <a:pt x="18" y="18798"/>
                  </a:cubicBezTo>
                  <a:cubicBezTo>
                    <a:pt x="18" y="18547"/>
                    <a:pt x="51" y="18313"/>
                    <a:pt x="68" y="18062"/>
                  </a:cubicBezTo>
                  <a:cubicBezTo>
                    <a:pt x="85" y="17929"/>
                    <a:pt x="85" y="17795"/>
                    <a:pt x="85" y="17661"/>
                  </a:cubicBezTo>
                  <a:cubicBezTo>
                    <a:pt x="85" y="17394"/>
                    <a:pt x="68" y="17143"/>
                    <a:pt x="68" y="16893"/>
                  </a:cubicBezTo>
                  <a:cubicBezTo>
                    <a:pt x="68" y="16642"/>
                    <a:pt x="101" y="16408"/>
                    <a:pt x="201" y="16174"/>
                  </a:cubicBezTo>
                  <a:cubicBezTo>
                    <a:pt x="335" y="15823"/>
                    <a:pt x="452" y="15473"/>
                    <a:pt x="586" y="15122"/>
                  </a:cubicBezTo>
                  <a:cubicBezTo>
                    <a:pt x="619" y="15038"/>
                    <a:pt x="653" y="14955"/>
                    <a:pt x="686" y="14888"/>
                  </a:cubicBezTo>
                  <a:cubicBezTo>
                    <a:pt x="920" y="14487"/>
                    <a:pt x="1171" y="14069"/>
                    <a:pt x="1471" y="13718"/>
                  </a:cubicBezTo>
                  <a:cubicBezTo>
                    <a:pt x="1789" y="13351"/>
                    <a:pt x="2140" y="13016"/>
                    <a:pt x="2474" y="12649"/>
                  </a:cubicBezTo>
                  <a:cubicBezTo>
                    <a:pt x="2507" y="12615"/>
                    <a:pt x="2524" y="12582"/>
                    <a:pt x="2557" y="12565"/>
                  </a:cubicBezTo>
                  <a:cubicBezTo>
                    <a:pt x="2758" y="12448"/>
                    <a:pt x="2858" y="12265"/>
                    <a:pt x="2958" y="12081"/>
                  </a:cubicBezTo>
                  <a:cubicBezTo>
                    <a:pt x="3059" y="11914"/>
                    <a:pt x="3142" y="11747"/>
                    <a:pt x="3242" y="11579"/>
                  </a:cubicBezTo>
                  <a:cubicBezTo>
                    <a:pt x="3309" y="11496"/>
                    <a:pt x="3376" y="11412"/>
                    <a:pt x="3460" y="11329"/>
                  </a:cubicBezTo>
                  <a:cubicBezTo>
                    <a:pt x="3777" y="11011"/>
                    <a:pt x="4028" y="10661"/>
                    <a:pt x="4195" y="10243"/>
                  </a:cubicBezTo>
                  <a:cubicBezTo>
                    <a:pt x="4228" y="10176"/>
                    <a:pt x="4262" y="10126"/>
                    <a:pt x="4312" y="10076"/>
                  </a:cubicBezTo>
                  <a:cubicBezTo>
                    <a:pt x="4529" y="9909"/>
                    <a:pt x="4613" y="9658"/>
                    <a:pt x="4729" y="9424"/>
                  </a:cubicBezTo>
                  <a:cubicBezTo>
                    <a:pt x="4813" y="9190"/>
                    <a:pt x="4897" y="8956"/>
                    <a:pt x="4980" y="8739"/>
                  </a:cubicBezTo>
                  <a:cubicBezTo>
                    <a:pt x="5030" y="8639"/>
                    <a:pt x="5047" y="8539"/>
                    <a:pt x="5047" y="8438"/>
                  </a:cubicBezTo>
                  <a:cubicBezTo>
                    <a:pt x="5047" y="8321"/>
                    <a:pt x="5047" y="8204"/>
                    <a:pt x="5047" y="8087"/>
                  </a:cubicBezTo>
                  <a:cubicBezTo>
                    <a:pt x="5064" y="8004"/>
                    <a:pt x="5064" y="7904"/>
                    <a:pt x="5114" y="7820"/>
                  </a:cubicBezTo>
                  <a:cubicBezTo>
                    <a:pt x="5181" y="7703"/>
                    <a:pt x="5197" y="7586"/>
                    <a:pt x="5181" y="7452"/>
                  </a:cubicBezTo>
                  <a:cubicBezTo>
                    <a:pt x="5147" y="7185"/>
                    <a:pt x="5281" y="6985"/>
                    <a:pt x="5398" y="6767"/>
                  </a:cubicBezTo>
                  <a:cubicBezTo>
                    <a:pt x="5431" y="6684"/>
                    <a:pt x="5515" y="6634"/>
                    <a:pt x="5615" y="6617"/>
                  </a:cubicBezTo>
                  <a:cubicBezTo>
                    <a:pt x="5799" y="6600"/>
                    <a:pt x="5933" y="6483"/>
                    <a:pt x="6100" y="6433"/>
                  </a:cubicBezTo>
                  <a:cubicBezTo>
                    <a:pt x="6033" y="6149"/>
                    <a:pt x="6016" y="5865"/>
                    <a:pt x="5999" y="5581"/>
                  </a:cubicBezTo>
                  <a:cubicBezTo>
                    <a:pt x="5983" y="5347"/>
                    <a:pt x="6049" y="5163"/>
                    <a:pt x="6217" y="4996"/>
                  </a:cubicBezTo>
                  <a:cubicBezTo>
                    <a:pt x="6317" y="4896"/>
                    <a:pt x="6434" y="4796"/>
                    <a:pt x="6484" y="4679"/>
                  </a:cubicBezTo>
                  <a:cubicBezTo>
                    <a:pt x="6484" y="4645"/>
                    <a:pt x="6501" y="4629"/>
                    <a:pt x="6484" y="4612"/>
                  </a:cubicBezTo>
                  <a:cubicBezTo>
                    <a:pt x="6317" y="4311"/>
                    <a:pt x="6334" y="3977"/>
                    <a:pt x="6350" y="3643"/>
                  </a:cubicBezTo>
                  <a:cubicBezTo>
                    <a:pt x="6367" y="3493"/>
                    <a:pt x="6434" y="3376"/>
                    <a:pt x="6567" y="3275"/>
                  </a:cubicBezTo>
                  <a:cubicBezTo>
                    <a:pt x="6584" y="3259"/>
                    <a:pt x="6618" y="3242"/>
                    <a:pt x="6651" y="3225"/>
                  </a:cubicBezTo>
                  <a:cubicBezTo>
                    <a:pt x="6735" y="3158"/>
                    <a:pt x="6768" y="3092"/>
                    <a:pt x="6768" y="2991"/>
                  </a:cubicBezTo>
                  <a:cubicBezTo>
                    <a:pt x="6768" y="2858"/>
                    <a:pt x="6768" y="2707"/>
                    <a:pt x="6768" y="2574"/>
                  </a:cubicBezTo>
                  <a:cubicBezTo>
                    <a:pt x="6768" y="2457"/>
                    <a:pt x="6751" y="2340"/>
                    <a:pt x="6768" y="2223"/>
                  </a:cubicBezTo>
                  <a:cubicBezTo>
                    <a:pt x="6801" y="1939"/>
                    <a:pt x="6918" y="1688"/>
                    <a:pt x="7186" y="1538"/>
                  </a:cubicBezTo>
                  <a:cubicBezTo>
                    <a:pt x="7353" y="1437"/>
                    <a:pt x="7537" y="1337"/>
                    <a:pt x="7737" y="1237"/>
                  </a:cubicBezTo>
                  <a:cubicBezTo>
                    <a:pt x="7754" y="1137"/>
                    <a:pt x="7787" y="1020"/>
                    <a:pt x="7804" y="903"/>
                  </a:cubicBezTo>
                  <a:cubicBezTo>
                    <a:pt x="7871" y="535"/>
                    <a:pt x="8105" y="301"/>
                    <a:pt x="8422" y="117"/>
                  </a:cubicBezTo>
                  <a:cubicBezTo>
                    <a:pt x="8539" y="34"/>
                    <a:pt x="8656" y="0"/>
                    <a:pt x="8806" y="17"/>
                  </a:cubicBezTo>
                  <a:cubicBezTo>
                    <a:pt x="8957" y="17"/>
                    <a:pt x="9090" y="17"/>
                    <a:pt x="9241" y="17"/>
                  </a:cubicBezTo>
                  <a:cubicBezTo>
                    <a:pt x="9508" y="0"/>
                    <a:pt x="9742" y="51"/>
                    <a:pt x="9993" y="117"/>
                  </a:cubicBezTo>
                  <a:cubicBezTo>
                    <a:pt x="10360" y="234"/>
                    <a:pt x="10561" y="485"/>
                    <a:pt x="10678" y="819"/>
                  </a:cubicBezTo>
                  <a:cubicBezTo>
                    <a:pt x="10711" y="953"/>
                    <a:pt x="10745" y="1103"/>
                    <a:pt x="10778" y="1237"/>
                  </a:cubicBezTo>
                  <a:cubicBezTo>
                    <a:pt x="10928" y="1337"/>
                    <a:pt x="11095" y="1421"/>
                    <a:pt x="11263" y="1504"/>
                  </a:cubicBezTo>
                  <a:cubicBezTo>
                    <a:pt x="11580" y="1688"/>
                    <a:pt x="11714" y="1972"/>
                    <a:pt x="11730" y="2323"/>
                  </a:cubicBezTo>
                  <a:cubicBezTo>
                    <a:pt x="11747" y="2457"/>
                    <a:pt x="11730" y="2590"/>
                    <a:pt x="11730" y="2724"/>
                  </a:cubicBezTo>
                  <a:cubicBezTo>
                    <a:pt x="11730" y="2791"/>
                    <a:pt x="11730" y="2858"/>
                    <a:pt x="11730" y="2924"/>
                  </a:cubicBezTo>
                  <a:cubicBezTo>
                    <a:pt x="11730" y="3075"/>
                    <a:pt x="11781" y="3192"/>
                    <a:pt x="11914" y="3259"/>
                  </a:cubicBezTo>
                  <a:cubicBezTo>
                    <a:pt x="12081" y="3359"/>
                    <a:pt x="12148" y="3526"/>
                    <a:pt x="12148" y="3726"/>
                  </a:cubicBezTo>
                  <a:cubicBezTo>
                    <a:pt x="12148" y="3827"/>
                    <a:pt x="12148" y="3944"/>
                    <a:pt x="12148" y="4044"/>
                  </a:cubicBezTo>
                  <a:cubicBezTo>
                    <a:pt x="12148" y="4211"/>
                    <a:pt x="12131" y="4378"/>
                    <a:pt x="12048" y="4528"/>
                  </a:cubicBezTo>
                  <a:cubicBezTo>
                    <a:pt x="11998" y="4629"/>
                    <a:pt x="12014" y="4712"/>
                    <a:pt x="12098" y="4796"/>
                  </a:cubicBezTo>
                  <a:cubicBezTo>
                    <a:pt x="12165" y="4879"/>
                    <a:pt x="12248" y="4963"/>
                    <a:pt x="12315" y="5030"/>
                  </a:cubicBezTo>
                  <a:cubicBezTo>
                    <a:pt x="12466" y="5180"/>
                    <a:pt x="12532" y="5364"/>
                    <a:pt x="12516" y="5581"/>
                  </a:cubicBezTo>
                  <a:cubicBezTo>
                    <a:pt x="12466" y="5848"/>
                    <a:pt x="12449" y="6133"/>
                    <a:pt x="12415" y="6433"/>
                  </a:cubicBezTo>
                  <a:close/>
                  <a:moveTo>
                    <a:pt x="9258" y="6467"/>
                  </a:moveTo>
                  <a:cubicBezTo>
                    <a:pt x="9258" y="6483"/>
                    <a:pt x="9258" y="6483"/>
                    <a:pt x="9258" y="6467"/>
                  </a:cubicBezTo>
                  <a:cubicBezTo>
                    <a:pt x="8840" y="6467"/>
                    <a:pt x="8422" y="6483"/>
                    <a:pt x="8021" y="6467"/>
                  </a:cubicBezTo>
                  <a:cubicBezTo>
                    <a:pt x="7520" y="6467"/>
                    <a:pt x="7035" y="6500"/>
                    <a:pt x="6567" y="6634"/>
                  </a:cubicBezTo>
                  <a:cubicBezTo>
                    <a:pt x="6283" y="6701"/>
                    <a:pt x="6049" y="6851"/>
                    <a:pt x="5832" y="7051"/>
                  </a:cubicBezTo>
                  <a:cubicBezTo>
                    <a:pt x="5782" y="7085"/>
                    <a:pt x="5749" y="7135"/>
                    <a:pt x="5732" y="7202"/>
                  </a:cubicBezTo>
                  <a:cubicBezTo>
                    <a:pt x="5632" y="7519"/>
                    <a:pt x="5531" y="7820"/>
                    <a:pt x="5531" y="8154"/>
                  </a:cubicBezTo>
                  <a:cubicBezTo>
                    <a:pt x="5531" y="8221"/>
                    <a:pt x="5531" y="8271"/>
                    <a:pt x="5515" y="8321"/>
                  </a:cubicBezTo>
                  <a:cubicBezTo>
                    <a:pt x="5398" y="8889"/>
                    <a:pt x="5181" y="9424"/>
                    <a:pt x="4897" y="9959"/>
                  </a:cubicBezTo>
                  <a:cubicBezTo>
                    <a:pt x="4796" y="10143"/>
                    <a:pt x="4679" y="10326"/>
                    <a:pt x="4596" y="10527"/>
                  </a:cubicBezTo>
                  <a:cubicBezTo>
                    <a:pt x="4412" y="10911"/>
                    <a:pt x="4195" y="11245"/>
                    <a:pt x="3927" y="11563"/>
                  </a:cubicBezTo>
                  <a:cubicBezTo>
                    <a:pt x="3476" y="12148"/>
                    <a:pt x="3009" y="12732"/>
                    <a:pt x="2541" y="13317"/>
                  </a:cubicBezTo>
                  <a:cubicBezTo>
                    <a:pt x="2440" y="13434"/>
                    <a:pt x="2340" y="13568"/>
                    <a:pt x="2223" y="13651"/>
                  </a:cubicBezTo>
                  <a:cubicBezTo>
                    <a:pt x="1956" y="13852"/>
                    <a:pt x="1772" y="14102"/>
                    <a:pt x="1555" y="14336"/>
                  </a:cubicBezTo>
                  <a:cubicBezTo>
                    <a:pt x="1438" y="14470"/>
                    <a:pt x="1338" y="14604"/>
                    <a:pt x="1254" y="14754"/>
                  </a:cubicBezTo>
                  <a:cubicBezTo>
                    <a:pt x="1070" y="15122"/>
                    <a:pt x="887" y="15473"/>
                    <a:pt x="719" y="15840"/>
                  </a:cubicBezTo>
                  <a:cubicBezTo>
                    <a:pt x="653" y="15991"/>
                    <a:pt x="602" y="16158"/>
                    <a:pt x="586" y="16341"/>
                  </a:cubicBezTo>
                  <a:cubicBezTo>
                    <a:pt x="536" y="16642"/>
                    <a:pt x="435" y="16960"/>
                    <a:pt x="469" y="17277"/>
                  </a:cubicBezTo>
                  <a:cubicBezTo>
                    <a:pt x="469" y="17311"/>
                    <a:pt x="469" y="17344"/>
                    <a:pt x="452" y="17361"/>
                  </a:cubicBezTo>
                  <a:cubicBezTo>
                    <a:pt x="402" y="17544"/>
                    <a:pt x="402" y="17728"/>
                    <a:pt x="402" y="17912"/>
                  </a:cubicBezTo>
                  <a:cubicBezTo>
                    <a:pt x="419" y="18380"/>
                    <a:pt x="419" y="18848"/>
                    <a:pt x="419" y="19332"/>
                  </a:cubicBezTo>
                  <a:cubicBezTo>
                    <a:pt x="419" y="19399"/>
                    <a:pt x="419" y="19483"/>
                    <a:pt x="435" y="19549"/>
                  </a:cubicBezTo>
                  <a:cubicBezTo>
                    <a:pt x="519" y="19817"/>
                    <a:pt x="519" y="20084"/>
                    <a:pt x="536" y="20351"/>
                  </a:cubicBezTo>
                  <a:cubicBezTo>
                    <a:pt x="552" y="20569"/>
                    <a:pt x="586" y="20786"/>
                    <a:pt x="703" y="20953"/>
                  </a:cubicBezTo>
                  <a:cubicBezTo>
                    <a:pt x="836" y="21137"/>
                    <a:pt x="887" y="21337"/>
                    <a:pt x="953" y="21538"/>
                  </a:cubicBezTo>
                  <a:cubicBezTo>
                    <a:pt x="1003" y="21705"/>
                    <a:pt x="1070" y="21889"/>
                    <a:pt x="1120" y="22072"/>
                  </a:cubicBezTo>
                  <a:cubicBezTo>
                    <a:pt x="1171" y="22223"/>
                    <a:pt x="1237" y="22373"/>
                    <a:pt x="1354" y="22473"/>
                  </a:cubicBezTo>
                  <a:cubicBezTo>
                    <a:pt x="1455" y="22574"/>
                    <a:pt x="1521" y="22691"/>
                    <a:pt x="1555" y="22824"/>
                  </a:cubicBezTo>
                  <a:cubicBezTo>
                    <a:pt x="1655" y="23058"/>
                    <a:pt x="1772" y="23259"/>
                    <a:pt x="1906" y="23476"/>
                  </a:cubicBezTo>
                  <a:cubicBezTo>
                    <a:pt x="2140" y="23844"/>
                    <a:pt x="2407" y="24194"/>
                    <a:pt x="2758" y="24462"/>
                  </a:cubicBezTo>
                  <a:cubicBezTo>
                    <a:pt x="3142" y="24779"/>
                    <a:pt x="3577" y="25013"/>
                    <a:pt x="3944" y="25314"/>
                  </a:cubicBezTo>
                  <a:cubicBezTo>
                    <a:pt x="3994" y="25347"/>
                    <a:pt x="4044" y="25381"/>
                    <a:pt x="4095" y="25397"/>
                  </a:cubicBezTo>
                  <a:cubicBezTo>
                    <a:pt x="4395" y="25548"/>
                    <a:pt x="4696" y="25698"/>
                    <a:pt x="4997" y="25865"/>
                  </a:cubicBezTo>
                  <a:cubicBezTo>
                    <a:pt x="5465" y="26149"/>
                    <a:pt x="5949" y="26350"/>
                    <a:pt x="6467" y="26483"/>
                  </a:cubicBezTo>
                  <a:cubicBezTo>
                    <a:pt x="6601" y="26517"/>
                    <a:pt x="6718" y="26534"/>
                    <a:pt x="6851" y="26550"/>
                  </a:cubicBezTo>
                  <a:cubicBezTo>
                    <a:pt x="7152" y="26617"/>
                    <a:pt x="7470" y="26617"/>
                    <a:pt x="7770" y="26617"/>
                  </a:cubicBezTo>
                  <a:cubicBezTo>
                    <a:pt x="7938" y="26617"/>
                    <a:pt x="8088" y="26634"/>
                    <a:pt x="8238" y="26684"/>
                  </a:cubicBezTo>
                  <a:cubicBezTo>
                    <a:pt x="8439" y="26734"/>
                    <a:pt x="8623" y="26734"/>
                    <a:pt x="8823" y="26734"/>
                  </a:cubicBezTo>
                  <a:cubicBezTo>
                    <a:pt x="9040" y="26734"/>
                    <a:pt x="9258" y="26734"/>
                    <a:pt x="9458" y="26734"/>
                  </a:cubicBezTo>
                  <a:cubicBezTo>
                    <a:pt x="9558" y="26734"/>
                    <a:pt x="9659" y="26751"/>
                    <a:pt x="9759" y="26751"/>
                  </a:cubicBezTo>
                  <a:cubicBezTo>
                    <a:pt x="10176" y="26818"/>
                    <a:pt x="10611" y="26801"/>
                    <a:pt x="11045" y="26784"/>
                  </a:cubicBezTo>
                  <a:cubicBezTo>
                    <a:pt x="11229" y="26768"/>
                    <a:pt x="11396" y="26734"/>
                    <a:pt x="11547" y="26617"/>
                  </a:cubicBezTo>
                  <a:cubicBezTo>
                    <a:pt x="11613" y="26567"/>
                    <a:pt x="11680" y="26550"/>
                    <a:pt x="11764" y="26550"/>
                  </a:cubicBezTo>
                  <a:cubicBezTo>
                    <a:pt x="11814" y="26550"/>
                    <a:pt x="11881" y="26534"/>
                    <a:pt x="11948" y="26517"/>
                  </a:cubicBezTo>
                  <a:cubicBezTo>
                    <a:pt x="12482" y="26367"/>
                    <a:pt x="13000" y="26183"/>
                    <a:pt x="13485" y="25882"/>
                  </a:cubicBezTo>
                  <a:cubicBezTo>
                    <a:pt x="13552" y="25849"/>
                    <a:pt x="13618" y="25815"/>
                    <a:pt x="13669" y="25782"/>
                  </a:cubicBezTo>
                  <a:cubicBezTo>
                    <a:pt x="13986" y="25631"/>
                    <a:pt x="14287" y="25464"/>
                    <a:pt x="14588" y="25297"/>
                  </a:cubicBezTo>
                  <a:cubicBezTo>
                    <a:pt x="14638" y="25264"/>
                    <a:pt x="14688" y="25230"/>
                    <a:pt x="14721" y="25197"/>
                  </a:cubicBezTo>
                  <a:cubicBezTo>
                    <a:pt x="14872" y="25080"/>
                    <a:pt x="15039" y="24980"/>
                    <a:pt x="15172" y="24846"/>
                  </a:cubicBezTo>
                  <a:cubicBezTo>
                    <a:pt x="15256" y="24779"/>
                    <a:pt x="15356" y="24712"/>
                    <a:pt x="15406" y="24612"/>
                  </a:cubicBezTo>
                  <a:cubicBezTo>
                    <a:pt x="15473" y="24478"/>
                    <a:pt x="15573" y="24395"/>
                    <a:pt x="15690" y="24328"/>
                  </a:cubicBezTo>
                  <a:cubicBezTo>
                    <a:pt x="15958" y="24161"/>
                    <a:pt x="16158" y="23944"/>
                    <a:pt x="16325" y="23660"/>
                  </a:cubicBezTo>
                  <a:cubicBezTo>
                    <a:pt x="16375" y="23576"/>
                    <a:pt x="16425" y="23493"/>
                    <a:pt x="16509" y="23426"/>
                  </a:cubicBezTo>
                  <a:cubicBezTo>
                    <a:pt x="16626" y="23309"/>
                    <a:pt x="16710" y="23175"/>
                    <a:pt x="16793" y="23025"/>
                  </a:cubicBezTo>
                  <a:cubicBezTo>
                    <a:pt x="16893" y="22858"/>
                    <a:pt x="16994" y="22691"/>
                    <a:pt x="17111" y="22524"/>
                  </a:cubicBezTo>
                  <a:cubicBezTo>
                    <a:pt x="17244" y="22373"/>
                    <a:pt x="17344" y="22223"/>
                    <a:pt x="17395" y="22039"/>
                  </a:cubicBezTo>
                  <a:cubicBezTo>
                    <a:pt x="17478" y="21738"/>
                    <a:pt x="17578" y="21438"/>
                    <a:pt x="17662" y="21153"/>
                  </a:cubicBezTo>
                  <a:cubicBezTo>
                    <a:pt x="17695" y="21070"/>
                    <a:pt x="17712" y="20986"/>
                    <a:pt x="17762" y="20920"/>
                  </a:cubicBezTo>
                  <a:cubicBezTo>
                    <a:pt x="17929" y="20669"/>
                    <a:pt x="18013" y="20385"/>
                    <a:pt x="18013" y="20067"/>
                  </a:cubicBezTo>
                  <a:cubicBezTo>
                    <a:pt x="18030" y="20034"/>
                    <a:pt x="18030" y="20001"/>
                    <a:pt x="18030" y="19967"/>
                  </a:cubicBezTo>
                  <a:cubicBezTo>
                    <a:pt x="18130" y="19750"/>
                    <a:pt x="18113" y="19533"/>
                    <a:pt x="18113" y="19316"/>
                  </a:cubicBezTo>
                  <a:cubicBezTo>
                    <a:pt x="18113" y="18948"/>
                    <a:pt x="18080" y="18564"/>
                    <a:pt x="18096" y="18196"/>
                  </a:cubicBezTo>
                  <a:cubicBezTo>
                    <a:pt x="18113" y="17728"/>
                    <a:pt x="18013" y="17277"/>
                    <a:pt x="17996" y="16809"/>
                  </a:cubicBezTo>
                  <a:cubicBezTo>
                    <a:pt x="17996" y="16759"/>
                    <a:pt x="17979" y="16726"/>
                    <a:pt x="17979" y="16676"/>
                  </a:cubicBezTo>
                  <a:cubicBezTo>
                    <a:pt x="17963" y="16609"/>
                    <a:pt x="17946" y="16542"/>
                    <a:pt x="17946" y="16492"/>
                  </a:cubicBezTo>
                  <a:cubicBezTo>
                    <a:pt x="17929" y="16224"/>
                    <a:pt x="17846" y="15991"/>
                    <a:pt x="17745" y="15757"/>
                  </a:cubicBezTo>
                  <a:cubicBezTo>
                    <a:pt x="17612" y="15489"/>
                    <a:pt x="17478" y="15239"/>
                    <a:pt x="17344" y="14971"/>
                  </a:cubicBezTo>
                  <a:cubicBezTo>
                    <a:pt x="17127" y="14487"/>
                    <a:pt x="16760" y="14119"/>
                    <a:pt x="16375" y="13768"/>
                  </a:cubicBezTo>
                  <a:cubicBezTo>
                    <a:pt x="16242" y="13618"/>
                    <a:pt x="16091" y="13484"/>
                    <a:pt x="15974" y="13334"/>
                  </a:cubicBezTo>
                  <a:cubicBezTo>
                    <a:pt x="15507" y="12766"/>
                    <a:pt x="15072" y="12198"/>
                    <a:pt x="14621" y="11646"/>
                  </a:cubicBezTo>
                  <a:cubicBezTo>
                    <a:pt x="14320" y="11279"/>
                    <a:pt x="14053" y="10878"/>
                    <a:pt x="13852" y="10443"/>
                  </a:cubicBezTo>
                  <a:cubicBezTo>
                    <a:pt x="13802" y="10326"/>
                    <a:pt x="13752" y="10209"/>
                    <a:pt x="13685" y="10109"/>
                  </a:cubicBezTo>
                  <a:cubicBezTo>
                    <a:pt x="13435" y="9691"/>
                    <a:pt x="13234" y="9257"/>
                    <a:pt x="13100" y="8789"/>
                  </a:cubicBezTo>
                  <a:cubicBezTo>
                    <a:pt x="13034" y="8589"/>
                    <a:pt x="12967" y="8405"/>
                    <a:pt x="12967" y="8204"/>
                  </a:cubicBezTo>
                  <a:cubicBezTo>
                    <a:pt x="12950" y="7853"/>
                    <a:pt x="12867" y="7536"/>
                    <a:pt x="12766" y="7219"/>
                  </a:cubicBezTo>
                  <a:cubicBezTo>
                    <a:pt x="12766" y="7152"/>
                    <a:pt x="12716" y="7102"/>
                    <a:pt x="12666" y="7051"/>
                  </a:cubicBezTo>
                  <a:cubicBezTo>
                    <a:pt x="12482" y="6884"/>
                    <a:pt x="12265" y="6734"/>
                    <a:pt x="12031" y="6667"/>
                  </a:cubicBezTo>
                  <a:cubicBezTo>
                    <a:pt x="11897" y="6634"/>
                    <a:pt x="11764" y="6600"/>
                    <a:pt x="11630" y="6567"/>
                  </a:cubicBezTo>
                  <a:cubicBezTo>
                    <a:pt x="11346" y="6500"/>
                    <a:pt x="11045" y="6483"/>
                    <a:pt x="10761" y="6483"/>
                  </a:cubicBezTo>
                  <a:cubicBezTo>
                    <a:pt x="10260" y="6467"/>
                    <a:pt x="9759" y="6467"/>
                    <a:pt x="9258" y="6467"/>
                  </a:cubicBezTo>
                  <a:close/>
                  <a:moveTo>
                    <a:pt x="6985" y="4879"/>
                  </a:moveTo>
                  <a:cubicBezTo>
                    <a:pt x="6835" y="5030"/>
                    <a:pt x="6684" y="5180"/>
                    <a:pt x="6551" y="5314"/>
                  </a:cubicBezTo>
                  <a:cubicBezTo>
                    <a:pt x="6467" y="5397"/>
                    <a:pt x="6400" y="5481"/>
                    <a:pt x="6400" y="5598"/>
                  </a:cubicBezTo>
                  <a:cubicBezTo>
                    <a:pt x="6384" y="5782"/>
                    <a:pt x="6367" y="5965"/>
                    <a:pt x="6367" y="6133"/>
                  </a:cubicBezTo>
                  <a:cubicBezTo>
                    <a:pt x="6367" y="6183"/>
                    <a:pt x="6400" y="6233"/>
                    <a:pt x="6417" y="6300"/>
                  </a:cubicBezTo>
                  <a:cubicBezTo>
                    <a:pt x="6484" y="6300"/>
                    <a:pt x="6567" y="6283"/>
                    <a:pt x="6634" y="6266"/>
                  </a:cubicBezTo>
                  <a:cubicBezTo>
                    <a:pt x="6968" y="6166"/>
                    <a:pt x="7303" y="6133"/>
                    <a:pt x="7653" y="6133"/>
                  </a:cubicBezTo>
                  <a:cubicBezTo>
                    <a:pt x="8656" y="6133"/>
                    <a:pt x="9675" y="6133"/>
                    <a:pt x="10678" y="6133"/>
                  </a:cubicBezTo>
                  <a:cubicBezTo>
                    <a:pt x="11095" y="6133"/>
                    <a:pt x="11513" y="6133"/>
                    <a:pt x="11897" y="6283"/>
                  </a:cubicBezTo>
                  <a:cubicBezTo>
                    <a:pt x="11948" y="6300"/>
                    <a:pt x="12014" y="6283"/>
                    <a:pt x="12098" y="6300"/>
                  </a:cubicBezTo>
                  <a:cubicBezTo>
                    <a:pt x="12115" y="6216"/>
                    <a:pt x="12131" y="6133"/>
                    <a:pt x="12115" y="6066"/>
                  </a:cubicBezTo>
                  <a:cubicBezTo>
                    <a:pt x="12115" y="5932"/>
                    <a:pt x="12098" y="5782"/>
                    <a:pt x="12098" y="5631"/>
                  </a:cubicBezTo>
                  <a:cubicBezTo>
                    <a:pt x="12081" y="5414"/>
                    <a:pt x="11948" y="5280"/>
                    <a:pt x="11764" y="5214"/>
                  </a:cubicBezTo>
                  <a:cubicBezTo>
                    <a:pt x="11547" y="5147"/>
                    <a:pt x="11346" y="5080"/>
                    <a:pt x="11129" y="5046"/>
                  </a:cubicBezTo>
                  <a:cubicBezTo>
                    <a:pt x="10678" y="4980"/>
                    <a:pt x="10243" y="4930"/>
                    <a:pt x="9792" y="4879"/>
                  </a:cubicBezTo>
                  <a:cubicBezTo>
                    <a:pt x="9274" y="4813"/>
                    <a:pt x="8756" y="4846"/>
                    <a:pt x="8238" y="4863"/>
                  </a:cubicBezTo>
                  <a:cubicBezTo>
                    <a:pt x="8054" y="4879"/>
                    <a:pt x="7871" y="4879"/>
                    <a:pt x="7704" y="4846"/>
                  </a:cubicBezTo>
                  <a:cubicBezTo>
                    <a:pt x="7453" y="4829"/>
                    <a:pt x="7219" y="4846"/>
                    <a:pt x="6985" y="4879"/>
                  </a:cubicBezTo>
                  <a:close/>
                  <a:moveTo>
                    <a:pt x="11580" y="3793"/>
                  </a:moveTo>
                  <a:cubicBezTo>
                    <a:pt x="11547" y="3760"/>
                    <a:pt x="11513" y="3743"/>
                    <a:pt x="11480" y="3726"/>
                  </a:cubicBezTo>
                  <a:cubicBezTo>
                    <a:pt x="11379" y="3693"/>
                    <a:pt x="11263" y="3643"/>
                    <a:pt x="11146" y="3610"/>
                  </a:cubicBezTo>
                  <a:cubicBezTo>
                    <a:pt x="10461" y="3426"/>
                    <a:pt x="9742" y="3325"/>
                    <a:pt x="9024" y="3325"/>
                  </a:cubicBezTo>
                  <a:cubicBezTo>
                    <a:pt x="8890" y="3325"/>
                    <a:pt x="8773" y="3325"/>
                    <a:pt x="8639" y="3325"/>
                  </a:cubicBezTo>
                  <a:cubicBezTo>
                    <a:pt x="8255" y="3292"/>
                    <a:pt x="7871" y="3325"/>
                    <a:pt x="7486" y="3342"/>
                  </a:cubicBezTo>
                  <a:cubicBezTo>
                    <a:pt x="7202" y="3359"/>
                    <a:pt x="7102" y="3576"/>
                    <a:pt x="6918" y="3710"/>
                  </a:cubicBezTo>
                  <a:cubicBezTo>
                    <a:pt x="6902" y="3726"/>
                    <a:pt x="6902" y="3743"/>
                    <a:pt x="6902" y="3760"/>
                  </a:cubicBezTo>
                  <a:cubicBezTo>
                    <a:pt x="6902" y="3927"/>
                    <a:pt x="6868" y="4094"/>
                    <a:pt x="6918" y="4261"/>
                  </a:cubicBezTo>
                  <a:cubicBezTo>
                    <a:pt x="6968" y="4428"/>
                    <a:pt x="7019" y="4595"/>
                    <a:pt x="7019" y="4796"/>
                  </a:cubicBezTo>
                  <a:cubicBezTo>
                    <a:pt x="7136" y="4779"/>
                    <a:pt x="7219" y="4762"/>
                    <a:pt x="7319" y="4729"/>
                  </a:cubicBezTo>
                  <a:cubicBezTo>
                    <a:pt x="7603" y="4679"/>
                    <a:pt x="7887" y="4595"/>
                    <a:pt x="8171" y="4545"/>
                  </a:cubicBezTo>
                  <a:cubicBezTo>
                    <a:pt x="8773" y="4462"/>
                    <a:pt x="9374" y="4462"/>
                    <a:pt x="9976" y="4545"/>
                  </a:cubicBezTo>
                  <a:cubicBezTo>
                    <a:pt x="10444" y="4612"/>
                    <a:pt x="10912" y="4645"/>
                    <a:pt x="11379" y="4762"/>
                  </a:cubicBezTo>
                  <a:cubicBezTo>
                    <a:pt x="11396" y="4762"/>
                    <a:pt x="11430" y="4762"/>
                    <a:pt x="11463" y="4762"/>
                  </a:cubicBezTo>
                  <a:cubicBezTo>
                    <a:pt x="11480" y="4629"/>
                    <a:pt x="11480" y="4512"/>
                    <a:pt x="11530" y="4412"/>
                  </a:cubicBezTo>
                  <a:cubicBezTo>
                    <a:pt x="11613" y="4211"/>
                    <a:pt x="11597" y="3994"/>
                    <a:pt x="11580" y="3793"/>
                  </a:cubicBezTo>
                  <a:close/>
                  <a:moveTo>
                    <a:pt x="11212" y="3325"/>
                  </a:moveTo>
                  <a:cubicBezTo>
                    <a:pt x="11196" y="3209"/>
                    <a:pt x="11162" y="3125"/>
                    <a:pt x="11162" y="3041"/>
                  </a:cubicBezTo>
                  <a:cubicBezTo>
                    <a:pt x="11179" y="2841"/>
                    <a:pt x="11079" y="2757"/>
                    <a:pt x="10912" y="2691"/>
                  </a:cubicBezTo>
                  <a:cubicBezTo>
                    <a:pt x="10862" y="2674"/>
                    <a:pt x="10795" y="2640"/>
                    <a:pt x="10745" y="2624"/>
                  </a:cubicBezTo>
                  <a:cubicBezTo>
                    <a:pt x="10377" y="2540"/>
                    <a:pt x="10009" y="2457"/>
                    <a:pt x="9625" y="2457"/>
                  </a:cubicBezTo>
                  <a:cubicBezTo>
                    <a:pt x="9391" y="2457"/>
                    <a:pt x="9157" y="2473"/>
                    <a:pt x="8923" y="2423"/>
                  </a:cubicBezTo>
                  <a:cubicBezTo>
                    <a:pt x="8623" y="2390"/>
                    <a:pt x="8339" y="2340"/>
                    <a:pt x="8038" y="2407"/>
                  </a:cubicBezTo>
                  <a:cubicBezTo>
                    <a:pt x="7988" y="2407"/>
                    <a:pt x="7921" y="2423"/>
                    <a:pt x="7887" y="2373"/>
                  </a:cubicBezTo>
                  <a:cubicBezTo>
                    <a:pt x="7904" y="2290"/>
                    <a:pt x="7971" y="2306"/>
                    <a:pt x="8021" y="2290"/>
                  </a:cubicBezTo>
                  <a:cubicBezTo>
                    <a:pt x="8222" y="2256"/>
                    <a:pt x="8439" y="2239"/>
                    <a:pt x="8639" y="2189"/>
                  </a:cubicBezTo>
                  <a:cubicBezTo>
                    <a:pt x="8790" y="2156"/>
                    <a:pt x="8940" y="2122"/>
                    <a:pt x="9090" y="2122"/>
                  </a:cubicBezTo>
                  <a:cubicBezTo>
                    <a:pt x="9241" y="2122"/>
                    <a:pt x="9391" y="2122"/>
                    <a:pt x="9525" y="2122"/>
                  </a:cubicBezTo>
                  <a:cubicBezTo>
                    <a:pt x="10060" y="2106"/>
                    <a:pt x="10561" y="2189"/>
                    <a:pt x="11062" y="2373"/>
                  </a:cubicBezTo>
                  <a:cubicBezTo>
                    <a:pt x="11079" y="2373"/>
                    <a:pt x="11112" y="2373"/>
                    <a:pt x="11146" y="2373"/>
                  </a:cubicBezTo>
                  <a:cubicBezTo>
                    <a:pt x="11162" y="2273"/>
                    <a:pt x="11162" y="2189"/>
                    <a:pt x="11095" y="2106"/>
                  </a:cubicBezTo>
                  <a:cubicBezTo>
                    <a:pt x="10878" y="1872"/>
                    <a:pt x="10644" y="1638"/>
                    <a:pt x="10360" y="1488"/>
                  </a:cubicBezTo>
                  <a:cubicBezTo>
                    <a:pt x="10327" y="1488"/>
                    <a:pt x="10293" y="1471"/>
                    <a:pt x="10277" y="1471"/>
                  </a:cubicBezTo>
                  <a:cubicBezTo>
                    <a:pt x="10093" y="1421"/>
                    <a:pt x="9926" y="1387"/>
                    <a:pt x="9742" y="1337"/>
                  </a:cubicBezTo>
                  <a:cubicBezTo>
                    <a:pt x="9608" y="1287"/>
                    <a:pt x="9491" y="1287"/>
                    <a:pt x="9341" y="1287"/>
                  </a:cubicBezTo>
                  <a:cubicBezTo>
                    <a:pt x="9124" y="1287"/>
                    <a:pt x="8890" y="1270"/>
                    <a:pt x="8673" y="1354"/>
                  </a:cubicBezTo>
                  <a:cubicBezTo>
                    <a:pt x="8623" y="1371"/>
                    <a:pt x="8572" y="1371"/>
                    <a:pt x="8539" y="1371"/>
                  </a:cubicBezTo>
                  <a:cubicBezTo>
                    <a:pt x="8272" y="1437"/>
                    <a:pt x="8021" y="1488"/>
                    <a:pt x="7821" y="1705"/>
                  </a:cubicBezTo>
                  <a:cubicBezTo>
                    <a:pt x="7737" y="1788"/>
                    <a:pt x="7637" y="1872"/>
                    <a:pt x="7537" y="1955"/>
                  </a:cubicBezTo>
                  <a:cubicBezTo>
                    <a:pt x="7386" y="2072"/>
                    <a:pt x="7319" y="2206"/>
                    <a:pt x="7336" y="2407"/>
                  </a:cubicBezTo>
                  <a:cubicBezTo>
                    <a:pt x="7336" y="2624"/>
                    <a:pt x="7319" y="2841"/>
                    <a:pt x="7319" y="3058"/>
                  </a:cubicBezTo>
                  <a:cubicBezTo>
                    <a:pt x="7319" y="3108"/>
                    <a:pt x="7303" y="3158"/>
                    <a:pt x="7369" y="3209"/>
                  </a:cubicBezTo>
                  <a:cubicBezTo>
                    <a:pt x="7403" y="3192"/>
                    <a:pt x="7453" y="3192"/>
                    <a:pt x="7486" y="3175"/>
                  </a:cubicBezTo>
                  <a:cubicBezTo>
                    <a:pt x="7737" y="3092"/>
                    <a:pt x="8004" y="3075"/>
                    <a:pt x="8272" y="3058"/>
                  </a:cubicBezTo>
                  <a:cubicBezTo>
                    <a:pt x="8522" y="3058"/>
                    <a:pt x="8756" y="3058"/>
                    <a:pt x="9007" y="3041"/>
                  </a:cubicBezTo>
                  <a:cubicBezTo>
                    <a:pt x="9475" y="3025"/>
                    <a:pt x="9943" y="3075"/>
                    <a:pt x="10394" y="3158"/>
                  </a:cubicBezTo>
                  <a:cubicBezTo>
                    <a:pt x="10661" y="3209"/>
                    <a:pt x="10912" y="3259"/>
                    <a:pt x="11212" y="3325"/>
                  </a:cubicBezTo>
                  <a:close/>
                  <a:moveTo>
                    <a:pt x="8071" y="1187"/>
                  </a:moveTo>
                  <a:cubicBezTo>
                    <a:pt x="8339" y="1120"/>
                    <a:pt x="8556" y="1053"/>
                    <a:pt x="8790" y="1003"/>
                  </a:cubicBezTo>
                  <a:cubicBezTo>
                    <a:pt x="8857" y="986"/>
                    <a:pt x="8907" y="986"/>
                    <a:pt x="8973" y="986"/>
                  </a:cubicBezTo>
                  <a:cubicBezTo>
                    <a:pt x="9157" y="986"/>
                    <a:pt x="9341" y="986"/>
                    <a:pt x="9525" y="986"/>
                  </a:cubicBezTo>
                  <a:cubicBezTo>
                    <a:pt x="9575" y="986"/>
                    <a:pt x="9642" y="986"/>
                    <a:pt x="9692" y="1003"/>
                  </a:cubicBezTo>
                  <a:cubicBezTo>
                    <a:pt x="9909" y="1053"/>
                    <a:pt x="10126" y="1120"/>
                    <a:pt x="10344" y="1170"/>
                  </a:cubicBezTo>
                  <a:cubicBezTo>
                    <a:pt x="10377" y="1187"/>
                    <a:pt x="10394" y="1170"/>
                    <a:pt x="10427" y="1170"/>
                  </a:cubicBezTo>
                  <a:cubicBezTo>
                    <a:pt x="10394" y="919"/>
                    <a:pt x="10277" y="736"/>
                    <a:pt x="10110" y="569"/>
                  </a:cubicBezTo>
                  <a:cubicBezTo>
                    <a:pt x="10009" y="485"/>
                    <a:pt x="9909" y="435"/>
                    <a:pt x="9775" y="418"/>
                  </a:cubicBezTo>
                  <a:cubicBezTo>
                    <a:pt x="9608" y="401"/>
                    <a:pt x="9458" y="351"/>
                    <a:pt x="9291" y="351"/>
                  </a:cubicBezTo>
                  <a:cubicBezTo>
                    <a:pt x="9124" y="351"/>
                    <a:pt x="8957" y="401"/>
                    <a:pt x="8806" y="418"/>
                  </a:cubicBezTo>
                  <a:cubicBezTo>
                    <a:pt x="8756" y="418"/>
                    <a:pt x="8689" y="418"/>
                    <a:pt x="8639" y="435"/>
                  </a:cubicBezTo>
                  <a:cubicBezTo>
                    <a:pt x="8589" y="452"/>
                    <a:pt x="8539" y="452"/>
                    <a:pt x="8489" y="485"/>
                  </a:cubicBezTo>
                  <a:cubicBezTo>
                    <a:pt x="8255" y="669"/>
                    <a:pt x="8105" y="869"/>
                    <a:pt x="8071" y="118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4" name="Google Shape;105;p19">
              <a:extLst>
                <a:ext uri="{FF2B5EF4-FFF2-40B4-BE49-F238E27FC236}">
                  <a16:creationId xmlns:a16="http://schemas.microsoft.com/office/drawing/2014/main" id="{137F5658-F225-3816-B488-01DD033E93B8}"/>
                </a:ext>
              </a:extLst>
            </p:cNvPr>
            <p:cNvSpPr/>
            <p:nvPr/>
          </p:nvSpPr>
          <p:spPr>
            <a:xfrm>
              <a:off x="2076900" y="3729875"/>
              <a:ext cx="59750" cy="34275"/>
            </a:xfrm>
            <a:custGeom>
              <a:avLst/>
              <a:gdLst/>
              <a:ahLst/>
              <a:cxnLst/>
              <a:rect l="l" t="t" r="r" b="b"/>
              <a:pathLst>
                <a:path w="2390" h="1371" extrusionOk="0">
                  <a:moveTo>
                    <a:pt x="2139" y="17"/>
                  </a:moveTo>
                  <a:cubicBezTo>
                    <a:pt x="1437" y="151"/>
                    <a:pt x="836" y="669"/>
                    <a:pt x="217" y="970"/>
                  </a:cubicBezTo>
                  <a:cubicBezTo>
                    <a:pt x="0" y="1070"/>
                    <a:pt x="167" y="1371"/>
                    <a:pt x="368" y="1321"/>
                  </a:cubicBezTo>
                  <a:cubicBezTo>
                    <a:pt x="1053" y="1204"/>
                    <a:pt x="1738" y="703"/>
                    <a:pt x="2273" y="268"/>
                  </a:cubicBezTo>
                  <a:cubicBezTo>
                    <a:pt x="2389" y="168"/>
                    <a:pt x="2256" y="1"/>
                    <a:pt x="2139" y="1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5" name="Google Shape;106;p19">
              <a:extLst>
                <a:ext uri="{FF2B5EF4-FFF2-40B4-BE49-F238E27FC236}">
                  <a16:creationId xmlns:a16="http://schemas.microsoft.com/office/drawing/2014/main" id="{F5960071-087E-2F5F-B2F0-8A1013DC9F5A}"/>
                </a:ext>
              </a:extLst>
            </p:cNvPr>
            <p:cNvSpPr/>
            <p:nvPr/>
          </p:nvSpPr>
          <p:spPr>
            <a:xfrm>
              <a:off x="2195950" y="3826375"/>
              <a:ext cx="28425" cy="50575"/>
            </a:xfrm>
            <a:custGeom>
              <a:avLst/>
              <a:gdLst/>
              <a:ahLst/>
              <a:cxnLst/>
              <a:rect l="l" t="t" r="r" b="b"/>
              <a:pathLst>
                <a:path w="1137" h="2023" extrusionOk="0">
                  <a:moveTo>
                    <a:pt x="836" y="84"/>
                  </a:moveTo>
                  <a:cubicBezTo>
                    <a:pt x="602" y="301"/>
                    <a:pt x="451" y="569"/>
                    <a:pt x="334" y="869"/>
                  </a:cubicBezTo>
                  <a:cubicBezTo>
                    <a:pt x="201" y="1170"/>
                    <a:pt x="0" y="1538"/>
                    <a:pt x="33" y="1872"/>
                  </a:cubicBezTo>
                  <a:cubicBezTo>
                    <a:pt x="50" y="1955"/>
                    <a:pt x="134" y="2022"/>
                    <a:pt x="201" y="1972"/>
                  </a:cubicBezTo>
                  <a:cubicBezTo>
                    <a:pt x="451" y="1822"/>
                    <a:pt x="568" y="1521"/>
                    <a:pt x="668" y="1270"/>
                  </a:cubicBezTo>
                  <a:cubicBezTo>
                    <a:pt x="819" y="919"/>
                    <a:pt x="986" y="585"/>
                    <a:pt x="1086" y="234"/>
                  </a:cubicBezTo>
                  <a:cubicBezTo>
                    <a:pt x="1136" y="84"/>
                    <a:pt x="952" y="0"/>
                    <a:pt x="836" y="8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6" name="Google Shape;107;p19">
              <a:extLst>
                <a:ext uri="{FF2B5EF4-FFF2-40B4-BE49-F238E27FC236}">
                  <a16:creationId xmlns:a16="http://schemas.microsoft.com/office/drawing/2014/main" id="{337DFFAE-72F1-BFAA-C18E-B1902E303EA3}"/>
                </a:ext>
              </a:extLst>
            </p:cNvPr>
            <p:cNvSpPr/>
            <p:nvPr/>
          </p:nvSpPr>
          <p:spPr>
            <a:xfrm>
              <a:off x="2375975" y="3863550"/>
              <a:ext cx="17150" cy="65175"/>
            </a:xfrm>
            <a:custGeom>
              <a:avLst/>
              <a:gdLst/>
              <a:ahLst/>
              <a:cxnLst/>
              <a:rect l="l" t="t" r="r" b="b"/>
              <a:pathLst>
                <a:path w="686" h="2607" extrusionOk="0">
                  <a:moveTo>
                    <a:pt x="335" y="134"/>
                  </a:moveTo>
                  <a:cubicBezTo>
                    <a:pt x="251" y="0"/>
                    <a:pt x="67" y="67"/>
                    <a:pt x="51" y="218"/>
                  </a:cubicBezTo>
                  <a:cubicBezTo>
                    <a:pt x="17" y="819"/>
                    <a:pt x="0" y="1454"/>
                    <a:pt x="51" y="2072"/>
                  </a:cubicBezTo>
                  <a:cubicBezTo>
                    <a:pt x="17" y="2122"/>
                    <a:pt x="17" y="2189"/>
                    <a:pt x="51" y="2256"/>
                  </a:cubicBezTo>
                  <a:cubicBezTo>
                    <a:pt x="67" y="2490"/>
                    <a:pt x="485" y="2607"/>
                    <a:pt x="535" y="2256"/>
                  </a:cubicBezTo>
                  <a:cubicBezTo>
                    <a:pt x="619" y="1571"/>
                    <a:pt x="686" y="769"/>
                    <a:pt x="335" y="1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7" name="Google Shape;108;p19">
              <a:extLst>
                <a:ext uri="{FF2B5EF4-FFF2-40B4-BE49-F238E27FC236}">
                  <a16:creationId xmlns:a16="http://schemas.microsoft.com/office/drawing/2014/main" id="{8AE5D39E-DA43-A56D-4C7B-753E552FFBD5}"/>
                </a:ext>
              </a:extLst>
            </p:cNvPr>
            <p:cNvSpPr/>
            <p:nvPr/>
          </p:nvSpPr>
          <p:spPr>
            <a:xfrm>
              <a:off x="2515500" y="3826375"/>
              <a:ext cx="49300" cy="39700"/>
            </a:xfrm>
            <a:custGeom>
              <a:avLst/>
              <a:gdLst/>
              <a:ahLst/>
              <a:cxnLst/>
              <a:rect l="l" t="t" r="r" b="b"/>
              <a:pathLst>
                <a:path w="1972" h="1588" extrusionOk="0">
                  <a:moveTo>
                    <a:pt x="1270" y="569"/>
                  </a:moveTo>
                  <a:cubicBezTo>
                    <a:pt x="969" y="351"/>
                    <a:pt x="618" y="151"/>
                    <a:pt x="234" y="51"/>
                  </a:cubicBezTo>
                  <a:cubicBezTo>
                    <a:pt x="84" y="0"/>
                    <a:pt x="0" y="184"/>
                    <a:pt x="84" y="301"/>
                  </a:cubicBezTo>
                  <a:cubicBezTo>
                    <a:pt x="267" y="535"/>
                    <a:pt x="518" y="685"/>
                    <a:pt x="752" y="853"/>
                  </a:cubicBezTo>
                  <a:cubicBezTo>
                    <a:pt x="902" y="953"/>
                    <a:pt x="1053" y="1053"/>
                    <a:pt x="1203" y="1153"/>
                  </a:cubicBezTo>
                  <a:cubicBezTo>
                    <a:pt x="1253" y="1187"/>
                    <a:pt x="1287" y="1237"/>
                    <a:pt x="1337" y="1270"/>
                  </a:cubicBezTo>
                  <a:cubicBezTo>
                    <a:pt x="1454" y="1371"/>
                    <a:pt x="1370" y="1354"/>
                    <a:pt x="1387" y="1203"/>
                  </a:cubicBezTo>
                  <a:cubicBezTo>
                    <a:pt x="1354" y="1487"/>
                    <a:pt x="1721" y="1588"/>
                    <a:pt x="1838" y="1320"/>
                  </a:cubicBezTo>
                  <a:cubicBezTo>
                    <a:pt x="1972" y="1003"/>
                    <a:pt x="1470" y="719"/>
                    <a:pt x="1270" y="569"/>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8" name="Google Shape;109;p19">
              <a:extLst>
                <a:ext uri="{FF2B5EF4-FFF2-40B4-BE49-F238E27FC236}">
                  <a16:creationId xmlns:a16="http://schemas.microsoft.com/office/drawing/2014/main" id="{A5EA2A7C-4437-539B-7118-AD03D21D8085}"/>
                </a:ext>
              </a:extLst>
            </p:cNvPr>
            <p:cNvSpPr/>
            <p:nvPr/>
          </p:nvSpPr>
          <p:spPr>
            <a:xfrm>
              <a:off x="2620750" y="3664725"/>
              <a:ext cx="50150" cy="17150"/>
            </a:xfrm>
            <a:custGeom>
              <a:avLst/>
              <a:gdLst/>
              <a:ahLst/>
              <a:cxnLst/>
              <a:rect l="l" t="t" r="r" b="b"/>
              <a:pathLst>
                <a:path w="2006" h="686" extrusionOk="0">
                  <a:moveTo>
                    <a:pt x="1872" y="334"/>
                  </a:moveTo>
                  <a:cubicBezTo>
                    <a:pt x="1571" y="268"/>
                    <a:pt x="1271" y="234"/>
                    <a:pt x="987" y="167"/>
                  </a:cubicBezTo>
                  <a:cubicBezTo>
                    <a:pt x="702" y="100"/>
                    <a:pt x="435" y="0"/>
                    <a:pt x="151" y="0"/>
                  </a:cubicBezTo>
                  <a:cubicBezTo>
                    <a:pt x="17" y="0"/>
                    <a:pt x="1" y="151"/>
                    <a:pt x="84" y="217"/>
                  </a:cubicBezTo>
                  <a:cubicBezTo>
                    <a:pt x="535" y="535"/>
                    <a:pt x="1321" y="685"/>
                    <a:pt x="1872" y="602"/>
                  </a:cubicBezTo>
                  <a:cubicBezTo>
                    <a:pt x="2006" y="585"/>
                    <a:pt x="1989" y="368"/>
                    <a:pt x="1872" y="3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49" name="Google Shape;110;p19">
              <a:extLst>
                <a:ext uri="{FF2B5EF4-FFF2-40B4-BE49-F238E27FC236}">
                  <a16:creationId xmlns:a16="http://schemas.microsoft.com/office/drawing/2014/main" id="{6FB0E744-A564-9972-EFD2-F6660ADFBCC7}"/>
                </a:ext>
              </a:extLst>
            </p:cNvPr>
            <p:cNvSpPr/>
            <p:nvPr/>
          </p:nvSpPr>
          <p:spPr>
            <a:xfrm>
              <a:off x="2576050" y="3445000"/>
              <a:ext cx="40975" cy="33850"/>
            </a:xfrm>
            <a:custGeom>
              <a:avLst/>
              <a:gdLst/>
              <a:ahLst/>
              <a:cxnLst/>
              <a:rect l="l" t="t" r="r" b="b"/>
              <a:pathLst>
                <a:path w="1639" h="1354" extrusionOk="0">
                  <a:moveTo>
                    <a:pt x="1505" y="134"/>
                  </a:moveTo>
                  <a:cubicBezTo>
                    <a:pt x="1371" y="1"/>
                    <a:pt x="1120" y="51"/>
                    <a:pt x="1070" y="251"/>
                  </a:cubicBezTo>
                  <a:cubicBezTo>
                    <a:pt x="1054" y="285"/>
                    <a:pt x="903" y="402"/>
                    <a:pt x="853" y="435"/>
                  </a:cubicBezTo>
                  <a:cubicBezTo>
                    <a:pt x="753" y="519"/>
                    <a:pt x="636" y="585"/>
                    <a:pt x="536" y="669"/>
                  </a:cubicBezTo>
                  <a:cubicBezTo>
                    <a:pt x="352" y="786"/>
                    <a:pt x="101" y="869"/>
                    <a:pt x="34" y="1087"/>
                  </a:cubicBezTo>
                  <a:cubicBezTo>
                    <a:pt x="1" y="1137"/>
                    <a:pt x="34" y="1220"/>
                    <a:pt x="101" y="1237"/>
                  </a:cubicBezTo>
                  <a:cubicBezTo>
                    <a:pt x="335" y="1354"/>
                    <a:pt x="569" y="1187"/>
                    <a:pt x="769" y="1070"/>
                  </a:cubicBezTo>
                  <a:cubicBezTo>
                    <a:pt x="886" y="986"/>
                    <a:pt x="1003" y="886"/>
                    <a:pt x="1120" y="803"/>
                  </a:cubicBezTo>
                  <a:cubicBezTo>
                    <a:pt x="1187" y="752"/>
                    <a:pt x="1321" y="585"/>
                    <a:pt x="1388" y="569"/>
                  </a:cubicBezTo>
                  <a:cubicBezTo>
                    <a:pt x="1588" y="535"/>
                    <a:pt x="1638" y="268"/>
                    <a:pt x="1505" y="1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0" name="Google Shape;111;p19">
              <a:extLst>
                <a:ext uri="{FF2B5EF4-FFF2-40B4-BE49-F238E27FC236}">
                  <a16:creationId xmlns:a16="http://schemas.microsoft.com/office/drawing/2014/main" id="{A40E2AB8-C399-CC2F-0FC5-0DBCFDCD0829}"/>
                </a:ext>
              </a:extLst>
            </p:cNvPr>
            <p:cNvSpPr/>
            <p:nvPr/>
          </p:nvSpPr>
          <p:spPr>
            <a:xfrm>
              <a:off x="2111150" y="3445825"/>
              <a:ext cx="30100" cy="26350"/>
            </a:xfrm>
            <a:custGeom>
              <a:avLst/>
              <a:gdLst/>
              <a:ahLst/>
              <a:cxnLst/>
              <a:rect l="l" t="t" r="r" b="b"/>
              <a:pathLst>
                <a:path w="1204" h="1054" extrusionOk="0">
                  <a:moveTo>
                    <a:pt x="719" y="302"/>
                  </a:moveTo>
                  <a:cubicBezTo>
                    <a:pt x="568" y="185"/>
                    <a:pt x="334" y="1"/>
                    <a:pt x="134" y="151"/>
                  </a:cubicBezTo>
                  <a:cubicBezTo>
                    <a:pt x="0" y="268"/>
                    <a:pt x="117" y="452"/>
                    <a:pt x="268" y="469"/>
                  </a:cubicBezTo>
                  <a:cubicBezTo>
                    <a:pt x="268" y="469"/>
                    <a:pt x="284" y="469"/>
                    <a:pt x="284" y="486"/>
                  </a:cubicBezTo>
                  <a:cubicBezTo>
                    <a:pt x="318" y="502"/>
                    <a:pt x="334" y="519"/>
                    <a:pt x="368" y="552"/>
                  </a:cubicBezTo>
                  <a:cubicBezTo>
                    <a:pt x="435" y="602"/>
                    <a:pt x="501" y="653"/>
                    <a:pt x="568" y="719"/>
                  </a:cubicBezTo>
                  <a:cubicBezTo>
                    <a:pt x="702" y="836"/>
                    <a:pt x="852" y="1003"/>
                    <a:pt x="1036" y="1037"/>
                  </a:cubicBezTo>
                  <a:cubicBezTo>
                    <a:pt x="1136" y="1054"/>
                    <a:pt x="1203" y="970"/>
                    <a:pt x="1187" y="870"/>
                  </a:cubicBezTo>
                  <a:cubicBezTo>
                    <a:pt x="1153" y="636"/>
                    <a:pt x="886" y="452"/>
                    <a:pt x="719" y="302"/>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1" name="Google Shape;112;p19">
              <a:extLst>
                <a:ext uri="{FF2B5EF4-FFF2-40B4-BE49-F238E27FC236}">
                  <a16:creationId xmlns:a16="http://schemas.microsoft.com/office/drawing/2014/main" id="{8E8E1057-8C99-834E-C3C4-62D8E248C9E9}"/>
                </a:ext>
              </a:extLst>
            </p:cNvPr>
            <p:cNvSpPr/>
            <p:nvPr/>
          </p:nvSpPr>
          <p:spPr>
            <a:xfrm>
              <a:off x="2052675" y="3553600"/>
              <a:ext cx="44300" cy="18000"/>
            </a:xfrm>
            <a:custGeom>
              <a:avLst/>
              <a:gdLst/>
              <a:ahLst/>
              <a:cxnLst/>
              <a:rect l="l" t="t" r="r" b="b"/>
              <a:pathLst>
                <a:path w="1772" h="720" extrusionOk="0">
                  <a:moveTo>
                    <a:pt x="1721" y="218"/>
                  </a:moveTo>
                  <a:cubicBezTo>
                    <a:pt x="1571" y="101"/>
                    <a:pt x="1303" y="118"/>
                    <a:pt x="1120" y="101"/>
                  </a:cubicBezTo>
                  <a:cubicBezTo>
                    <a:pt x="1003" y="101"/>
                    <a:pt x="869" y="101"/>
                    <a:pt x="752" y="101"/>
                  </a:cubicBezTo>
                  <a:cubicBezTo>
                    <a:pt x="702" y="101"/>
                    <a:pt x="635" y="101"/>
                    <a:pt x="568" y="101"/>
                  </a:cubicBezTo>
                  <a:cubicBezTo>
                    <a:pt x="568" y="101"/>
                    <a:pt x="551" y="101"/>
                    <a:pt x="535" y="101"/>
                  </a:cubicBezTo>
                  <a:cubicBezTo>
                    <a:pt x="451" y="1"/>
                    <a:pt x="267" y="17"/>
                    <a:pt x="201" y="168"/>
                  </a:cubicBezTo>
                  <a:cubicBezTo>
                    <a:pt x="0" y="719"/>
                    <a:pt x="1487" y="586"/>
                    <a:pt x="1721" y="402"/>
                  </a:cubicBezTo>
                  <a:cubicBezTo>
                    <a:pt x="1771" y="352"/>
                    <a:pt x="1771" y="268"/>
                    <a:pt x="1721" y="218"/>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2" name="Google Shape;113;p19">
              <a:extLst>
                <a:ext uri="{FF2B5EF4-FFF2-40B4-BE49-F238E27FC236}">
                  <a16:creationId xmlns:a16="http://schemas.microsoft.com/office/drawing/2014/main" id="{6DD5907A-5F56-D700-91DE-36EE9D7F7F09}"/>
                </a:ext>
              </a:extLst>
            </p:cNvPr>
            <p:cNvSpPr/>
            <p:nvPr/>
          </p:nvSpPr>
          <p:spPr>
            <a:xfrm>
              <a:off x="2242425" y="3354125"/>
              <a:ext cx="232150" cy="313650"/>
            </a:xfrm>
            <a:custGeom>
              <a:avLst/>
              <a:gdLst/>
              <a:ahLst/>
              <a:cxnLst/>
              <a:rect l="l" t="t" r="r" b="b"/>
              <a:pathLst>
                <a:path w="9286" h="12546" extrusionOk="0">
                  <a:moveTo>
                    <a:pt x="3155" y="8368"/>
                  </a:moveTo>
                  <a:cubicBezTo>
                    <a:pt x="3304" y="8368"/>
                    <a:pt x="3482" y="8511"/>
                    <a:pt x="3688" y="8798"/>
                  </a:cubicBezTo>
                  <a:cubicBezTo>
                    <a:pt x="3688" y="8932"/>
                    <a:pt x="3672" y="9083"/>
                    <a:pt x="3655" y="9216"/>
                  </a:cubicBezTo>
                  <a:cubicBezTo>
                    <a:pt x="3605" y="9701"/>
                    <a:pt x="3471" y="10102"/>
                    <a:pt x="3154" y="10486"/>
                  </a:cubicBezTo>
                  <a:cubicBezTo>
                    <a:pt x="3104" y="10536"/>
                    <a:pt x="3037" y="10603"/>
                    <a:pt x="2970" y="10670"/>
                  </a:cubicBezTo>
                  <a:cubicBezTo>
                    <a:pt x="2669" y="10035"/>
                    <a:pt x="2586" y="9283"/>
                    <a:pt x="2836" y="8682"/>
                  </a:cubicBezTo>
                  <a:cubicBezTo>
                    <a:pt x="2921" y="8473"/>
                    <a:pt x="3027" y="8368"/>
                    <a:pt x="3155" y="8368"/>
                  </a:cubicBezTo>
                  <a:close/>
                  <a:moveTo>
                    <a:pt x="5866" y="8859"/>
                  </a:moveTo>
                  <a:cubicBezTo>
                    <a:pt x="5965" y="8859"/>
                    <a:pt x="6040" y="8943"/>
                    <a:pt x="6094" y="9116"/>
                  </a:cubicBezTo>
                  <a:cubicBezTo>
                    <a:pt x="6245" y="9383"/>
                    <a:pt x="6295" y="9651"/>
                    <a:pt x="6295" y="9935"/>
                  </a:cubicBezTo>
                  <a:cubicBezTo>
                    <a:pt x="6295" y="10302"/>
                    <a:pt x="6144" y="10687"/>
                    <a:pt x="5944" y="11037"/>
                  </a:cubicBezTo>
                  <a:cubicBezTo>
                    <a:pt x="5727" y="10687"/>
                    <a:pt x="5576" y="10252"/>
                    <a:pt x="5543" y="9901"/>
                  </a:cubicBezTo>
                  <a:cubicBezTo>
                    <a:pt x="5510" y="9600"/>
                    <a:pt x="5510" y="9316"/>
                    <a:pt x="5560" y="9032"/>
                  </a:cubicBezTo>
                  <a:cubicBezTo>
                    <a:pt x="5682" y="8918"/>
                    <a:pt x="5783" y="8859"/>
                    <a:pt x="5866" y="8859"/>
                  </a:cubicBezTo>
                  <a:close/>
                  <a:moveTo>
                    <a:pt x="6240" y="0"/>
                  </a:moveTo>
                  <a:cubicBezTo>
                    <a:pt x="6132" y="0"/>
                    <a:pt x="6028" y="59"/>
                    <a:pt x="5994" y="194"/>
                  </a:cubicBezTo>
                  <a:cubicBezTo>
                    <a:pt x="5844" y="845"/>
                    <a:pt x="5944" y="1447"/>
                    <a:pt x="6044" y="2098"/>
                  </a:cubicBezTo>
                  <a:cubicBezTo>
                    <a:pt x="6161" y="2884"/>
                    <a:pt x="6211" y="3669"/>
                    <a:pt x="6312" y="4454"/>
                  </a:cubicBezTo>
                  <a:cubicBezTo>
                    <a:pt x="6495" y="5791"/>
                    <a:pt x="6930" y="6994"/>
                    <a:pt x="7782" y="8047"/>
                  </a:cubicBezTo>
                  <a:cubicBezTo>
                    <a:pt x="8367" y="8748"/>
                    <a:pt x="8784" y="9216"/>
                    <a:pt x="8567" y="10169"/>
                  </a:cubicBezTo>
                  <a:cubicBezTo>
                    <a:pt x="8400" y="10887"/>
                    <a:pt x="7865" y="11639"/>
                    <a:pt x="7097" y="11689"/>
                  </a:cubicBezTo>
                  <a:cubicBezTo>
                    <a:pt x="7058" y="11693"/>
                    <a:pt x="7020" y="11695"/>
                    <a:pt x="6982" y="11695"/>
                  </a:cubicBezTo>
                  <a:cubicBezTo>
                    <a:pt x="6728" y="11695"/>
                    <a:pt x="6501" y="11601"/>
                    <a:pt x="6312" y="11455"/>
                  </a:cubicBezTo>
                  <a:cubicBezTo>
                    <a:pt x="6679" y="10837"/>
                    <a:pt x="6913" y="10135"/>
                    <a:pt x="6779" y="9433"/>
                  </a:cubicBezTo>
                  <a:cubicBezTo>
                    <a:pt x="6662" y="8882"/>
                    <a:pt x="6312" y="8247"/>
                    <a:pt x="5710" y="8247"/>
                  </a:cubicBezTo>
                  <a:cubicBezTo>
                    <a:pt x="5706" y="8247"/>
                    <a:pt x="5702" y="8247"/>
                    <a:pt x="5698" y="8247"/>
                  </a:cubicBezTo>
                  <a:cubicBezTo>
                    <a:pt x="4378" y="8247"/>
                    <a:pt x="5160" y="10939"/>
                    <a:pt x="5576" y="11438"/>
                  </a:cubicBezTo>
                  <a:cubicBezTo>
                    <a:pt x="5610" y="11455"/>
                    <a:pt x="5627" y="11472"/>
                    <a:pt x="5643" y="11505"/>
                  </a:cubicBezTo>
                  <a:cubicBezTo>
                    <a:pt x="5373" y="11853"/>
                    <a:pt x="5068" y="12011"/>
                    <a:pt x="4734" y="12011"/>
                  </a:cubicBezTo>
                  <a:cubicBezTo>
                    <a:pt x="4490" y="12011"/>
                    <a:pt x="4230" y="11927"/>
                    <a:pt x="3956" y="11773"/>
                  </a:cubicBezTo>
                  <a:cubicBezTo>
                    <a:pt x="3688" y="11622"/>
                    <a:pt x="3438" y="11405"/>
                    <a:pt x="3254" y="11138"/>
                  </a:cubicBezTo>
                  <a:cubicBezTo>
                    <a:pt x="3571" y="10854"/>
                    <a:pt x="3855" y="10503"/>
                    <a:pt x="3972" y="10152"/>
                  </a:cubicBezTo>
                  <a:cubicBezTo>
                    <a:pt x="4173" y="9617"/>
                    <a:pt x="4440" y="8531"/>
                    <a:pt x="4022" y="8030"/>
                  </a:cubicBezTo>
                  <a:cubicBezTo>
                    <a:pt x="3826" y="7801"/>
                    <a:pt x="3606" y="7703"/>
                    <a:pt x="3384" y="7703"/>
                  </a:cubicBezTo>
                  <a:cubicBezTo>
                    <a:pt x="3135" y="7703"/>
                    <a:pt x="2882" y="7827"/>
                    <a:pt x="2652" y="8030"/>
                  </a:cubicBezTo>
                  <a:cubicBezTo>
                    <a:pt x="1967" y="8615"/>
                    <a:pt x="2134" y="9818"/>
                    <a:pt x="2368" y="10570"/>
                  </a:cubicBezTo>
                  <a:cubicBezTo>
                    <a:pt x="2418" y="10703"/>
                    <a:pt x="2469" y="10854"/>
                    <a:pt x="2535" y="10987"/>
                  </a:cubicBezTo>
                  <a:cubicBezTo>
                    <a:pt x="2261" y="11154"/>
                    <a:pt x="1945" y="11275"/>
                    <a:pt x="1647" y="11275"/>
                  </a:cubicBezTo>
                  <a:cubicBezTo>
                    <a:pt x="1438" y="11275"/>
                    <a:pt x="1237" y="11216"/>
                    <a:pt x="1065" y="11071"/>
                  </a:cubicBezTo>
                  <a:cubicBezTo>
                    <a:pt x="714" y="10787"/>
                    <a:pt x="647" y="10219"/>
                    <a:pt x="631" y="9801"/>
                  </a:cubicBezTo>
                  <a:cubicBezTo>
                    <a:pt x="564" y="8899"/>
                    <a:pt x="714" y="7980"/>
                    <a:pt x="931" y="7111"/>
                  </a:cubicBezTo>
                  <a:cubicBezTo>
                    <a:pt x="1132" y="6326"/>
                    <a:pt x="1650" y="5657"/>
                    <a:pt x="2001" y="4939"/>
                  </a:cubicBezTo>
                  <a:cubicBezTo>
                    <a:pt x="2569" y="3752"/>
                    <a:pt x="3003" y="2082"/>
                    <a:pt x="2736" y="778"/>
                  </a:cubicBezTo>
                  <a:cubicBezTo>
                    <a:pt x="2710" y="647"/>
                    <a:pt x="2614" y="591"/>
                    <a:pt x="2511" y="591"/>
                  </a:cubicBezTo>
                  <a:cubicBezTo>
                    <a:pt x="2352" y="591"/>
                    <a:pt x="2177" y="726"/>
                    <a:pt x="2218" y="929"/>
                  </a:cubicBezTo>
                  <a:cubicBezTo>
                    <a:pt x="2469" y="2182"/>
                    <a:pt x="1984" y="3786"/>
                    <a:pt x="1416" y="4905"/>
                  </a:cubicBezTo>
                  <a:cubicBezTo>
                    <a:pt x="865" y="6058"/>
                    <a:pt x="347" y="6927"/>
                    <a:pt x="180" y="8230"/>
                  </a:cubicBezTo>
                  <a:cubicBezTo>
                    <a:pt x="1" y="9512"/>
                    <a:pt x="61" y="11831"/>
                    <a:pt x="1629" y="11831"/>
                  </a:cubicBezTo>
                  <a:cubicBezTo>
                    <a:pt x="1819" y="11831"/>
                    <a:pt x="2032" y="11796"/>
                    <a:pt x="2268" y="11722"/>
                  </a:cubicBezTo>
                  <a:cubicBezTo>
                    <a:pt x="2452" y="11656"/>
                    <a:pt x="2652" y="11555"/>
                    <a:pt x="2836" y="11438"/>
                  </a:cubicBezTo>
                  <a:cubicBezTo>
                    <a:pt x="3325" y="12069"/>
                    <a:pt x="4049" y="12546"/>
                    <a:pt x="4752" y="12546"/>
                  </a:cubicBezTo>
                  <a:cubicBezTo>
                    <a:pt x="5203" y="12546"/>
                    <a:pt x="5645" y="12350"/>
                    <a:pt x="6011" y="11873"/>
                  </a:cubicBezTo>
                  <a:cubicBezTo>
                    <a:pt x="6028" y="11873"/>
                    <a:pt x="6028" y="11856"/>
                    <a:pt x="6044" y="11856"/>
                  </a:cubicBezTo>
                  <a:cubicBezTo>
                    <a:pt x="6364" y="12080"/>
                    <a:pt x="6701" y="12183"/>
                    <a:pt x="7032" y="12183"/>
                  </a:cubicBezTo>
                  <a:cubicBezTo>
                    <a:pt x="7788" y="12183"/>
                    <a:pt x="8511" y="11642"/>
                    <a:pt x="8918" y="10770"/>
                  </a:cubicBezTo>
                  <a:cubicBezTo>
                    <a:pt x="9119" y="10336"/>
                    <a:pt x="9286" y="9651"/>
                    <a:pt x="9152" y="9149"/>
                  </a:cubicBezTo>
                  <a:cubicBezTo>
                    <a:pt x="8935" y="8347"/>
                    <a:pt x="8233" y="7829"/>
                    <a:pt x="7782" y="7161"/>
                  </a:cubicBezTo>
                  <a:cubicBezTo>
                    <a:pt x="7097" y="6192"/>
                    <a:pt x="6896" y="4939"/>
                    <a:pt x="6763" y="3786"/>
                  </a:cubicBezTo>
                  <a:cubicBezTo>
                    <a:pt x="6629" y="2733"/>
                    <a:pt x="6261" y="1363"/>
                    <a:pt x="6512" y="327"/>
                  </a:cubicBezTo>
                  <a:cubicBezTo>
                    <a:pt x="6562" y="128"/>
                    <a:pt x="6398" y="0"/>
                    <a:pt x="6240" y="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grpSp>
      <p:grpSp>
        <p:nvGrpSpPr>
          <p:cNvPr id="53" name="Google Shape;135;p19">
            <a:extLst>
              <a:ext uri="{FF2B5EF4-FFF2-40B4-BE49-F238E27FC236}">
                <a16:creationId xmlns:a16="http://schemas.microsoft.com/office/drawing/2014/main" id="{A6B86859-7E09-A842-DF30-219B6A41CD81}"/>
              </a:ext>
            </a:extLst>
          </p:cNvPr>
          <p:cNvGrpSpPr>
            <a:grpSpLocks noChangeAspect="1"/>
          </p:cNvGrpSpPr>
          <p:nvPr/>
        </p:nvGrpSpPr>
        <p:grpSpPr>
          <a:xfrm>
            <a:off x="8944943" y="-4113"/>
            <a:ext cx="1080404" cy="2333291"/>
            <a:chOff x="3679449" y="-40825"/>
            <a:chExt cx="1349787" cy="2915069"/>
          </a:xfrm>
        </p:grpSpPr>
        <p:sp>
          <p:nvSpPr>
            <p:cNvPr id="54" name="Google Shape;136;p19">
              <a:extLst>
                <a:ext uri="{FF2B5EF4-FFF2-40B4-BE49-F238E27FC236}">
                  <a16:creationId xmlns:a16="http://schemas.microsoft.com/office/drawing/2014/main" id="{3B692A60-8A1F-CCAA-152F-E9CABA27FDE2}"/>
                </a:ext>
              </a:extLst>
            </p:cNvPr>
            <p:cNvSpPr/>
            <p:nvPr/>
          </p:nvSpPr>
          <p:spPr>
            <a:xfrm>
              <a:off x="4267537" y="2698289"/>
              <a:ext cx="28721" cy="175954"/>
            </a:xfrm>
            <a:custGeom>
              <a:avLst/>
              <a:gdLst/>
              <a:ahLst/>
              <a:cxnLst/>
              <a:rect l="l" t="t" r="r" b="b"/>
              <a:pathLst>
                <a:path w="603" h="3694" extrusionOk="0">
                  <a:moveTo>
                    <a:pt x="18" y="2724"/>
                  </a:moveTo>
                  <a:lnTo>
                    <a:pt x="18" y="2290"/>
                  </a:lnTo>
                  <a:cubicBezTo>
                    <a:pt x="1" y="2073"/>
                    <a:pt x="34" y="1872"/>
                    <a:pt x="101" y="1672"/>
                  </a:cubicBezTo>
                  <a:cubicBezTo>
                    <a:pt x="201" y="1304"/>
                    <a:pt x="218" y="936"/>
                    <a:pt x="268" y="569"/>
                  </a:cubicBezTo>
                  <a:cubicBezTo>
                    <a:pt x="285" y="435"/>
                    <a:pt x="302" y="318"/>
                    <a:pt x="318" y="184"/>
                  </a:cubicBezTo>
                  <a:cubicBezTo>
                    <a:pt x="335" y="151"/>
                    <a:pt x="335" y="118"/>
                    <a:pt x="352" y="84"/>
                  </a:cubicBezTo>
                  <a:cubicBezTo>
                    <a:pt x="369" y="34"/>
                    <a:pt x="435" y="1"/>
                    <a:pt x="486" y="17"/>
                  </a:cubicBezTo>
                  <a:cubicBezTo>
                    <a:pt x="519" y="34"/>
                    <a:pt x="569" y="67"/>
                    <a:pt x="569" y="101"/>
                  </a:cubicBezTo>
                  <a:cubicBezTo>
                    <a:pt x="586" y="151"/>
                    <a:pt x="586" y="201"/>
                    <a:pt x="569" y="268"/>
                  </a:cubicBezTo>
                  <a:cubicBezTo>
                    <a:pt x="536" y="552"/>
                    <a:pt x="502" y="836"/>
                    <a:pt x="469" y="1120"/>
                  </a:cubicBezTo>
                  <a:cubicBezTo>
                    <a:pt x="469" y="1220"/>
                    <a:pt x="469" y="1321"/>
                    <a:pt x="486" y="1421"/>
                  </a:cubicBezTo>
                  <a:cubicBezTo>
                    <a:pt x="602" y="2006"/>
                    <a:pt x="602" y="2607"/>
                    <a:pt x="586" y="3192"/>
                  </a:cubicBezTo>
                  <a:cubicBezTo>
                    <a:pt x="586" y="3276"/>
                    <a:pt x="586" y="3359"/>
                    <a:pt x="569" y="3426"/>
                  </a:cubicBezTo>
                  <a:cubicBezTo>
                    <a:pt x="519" y="3593"/>
                    <a:pt x="385" y="3693"/>
                    <a:pt x="252" y="3693"/>
                  </a:cubicBezTo>
                  <a:cubicBezTo>
                    <a:pt x="101" y="3677"/>
                    <a:pt x="1" y="3526"/>
                    <a:pt x="1" y="3376"/>
                  </a:cubicBezTo>
                  <a:cubicBezTo>
                    <a:pt x="1" y="3159"/>
                    <a:pt x="1" y="2941"/>
                    <a:pt x="1" y="272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5" name="Google Shape;137;p19">
              <a:extLst>
                <a:ext uri="{FF2B5EF4-FFF2-40B4-BE49-F238E27FC236}">
                  <a16:creationId xmlns:a16="http://schemas.microsoft.com/office/drawing/2014/main" id="{74E77BA5-79C5-512E-E6C3-6C2B60FD9630}"/>
                </a:ext>
              </a:extLst>
            </p:cNvPr>
            <p:cNvSpPr/>
            <p:nvPr/>
          </p:nvSpPr>
          <p:spPr>
            <a:xfrm>
              <a:off x="4521453" y="2695098"/>
              <a:ext cx="62872" cy="131370"/>
            </a:xfrm>
            <a:custGeom>
              <a:avLst/>
              <a:gdLst/>
              <a:ahLst/>
              <a:cxnLst/>
              <a:rect l="l" t="t" r="r" b="b"/>
              <a:pathLst>
                <a:path w="1320" h="2758" extrusionOk="0">
                  <a:moveTo>
                    <a:pt x="50" y="1"/>
                  </a:moveTo>
                  <a:cubicBezTo>
                    <a:pt x="117" y="51"/>
                    <a:pt x="150" y="68"/>
                    <a:pt x="184" y="101"/>
                  </a:cubicBezTo>
                  <a:cubicBezTo>
                    <a:pt x="451" y="385"/>
                    <a:pt x="702" y="686"/>
                    <a:pt x="835" y="1070"/>
                  </a:cubicBezTo>
                  <a:cubicBezTo>
                    <a:pt x="902" y="1287"/>
                    <a:pt x="1019" y="1488"/>
                    <a:pt x="1119" y="1688"/>
                  </a:cubicBezTo>
                  <a:cubicBezTo>
                    <a:pt x="1203" y="1872"/>
                    <a:pt x="1253" y="2056"/>
                    <a:pt x="1303" y="2256"/>
                  </a:cubicBezTo>
                  <a:cubicBezTo>
                    <a:pt x="1320" y="2373"/>
                    <a:pt x="1303" y="2490"/>
                    <a:pt x="1253" y="2607"/>
                  </a:cubicBezTo>
                  <a:cubicBezTo>
                    <a:pt x="1203" y="2691"/>
                    <a:pt x="1136" y="2741"/>
                    <a:pt x="1036" y="2758"/>
                  </a:cubicBezTo>
                  <a:cubicBezTo>
                    <a:pt x="936" y="2758"/>
                    <a:pt x="869" y="2708"/>
                    <a:pt x="819" y="2607"/>
                  </a:cubicBezTo>
                  <a:cubicBezTo>
                    <a:pt x="802" y="2557"/>
                    <a:pt x="769" y="2507"/>
                    <a:pt x="752" y="2440"/>
                  </a:cubicBezTo>
                  <a:cubicBezTo>
                    <a:pt x="602" y="1822"/>
                    <a:pt x="368" y="1221"/>
                    <a:pt x="100" y="636"/>
                  </a:cubicBezTo>
                  <a:cubicBezTo>
                    <a:pt x="17" y="419"/>
                    <a:pt x="0" y="335"/>
                    <a:pt x="50" y="1"/>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6" name="Google Shape;138;p19">
              <a:extLst>
                <a:ext uri="{FF2B5EF4-FFF2-40B4-BE49-F238E27FC236}">
                  <a16:creationId xmlns:a16="http://schemas.microsoft.com/office/drawing/2014/main" id="{11C43313-8D3A-A676-95AF-904C25068E4A}"/>
                </a:ext>
              </a:extLst>
            </p:cNvPr>
            <p:cNvSpPr/>
            <p:nvPr/>
          </p:nvSpPr>
          <p:spPr>
            <a:xfrm>
              <a:off x="3679449" y="2132415"/>
              <a:ext cx="125791" cy="44632"/>
            </a:xfrm>
            <a:custGeom>
              <a:avLst/>
              <a:gdLst/>
              <a:ahLst/>
              <a:cxnLst/>
              <a:rect l="l" t="t" r="r" b="b"/>
              <a:pathLst>
                <a:path w="2641" h="937" extrusionOk="0">
                  <a:moveTo>
                    <a:pt x="2640" y="753"/>
                  </a:moveTo>
                  <a:cubicBezTo>
                    <a:pt x="2523" y="937"/>
                    <a:pt x="2356" y="937"/>
                    <a:pt x="2172" y="903"/>
                  </a:cubicBezTo>
                  <a:cubicBezTo>
                    <a:pt x="1755" y="836"/>
                    <a:pt x="1354" y="769"/>
                    <a:pt x="953" y="653"/>
                  </a:cubicBezTo>
                  <a:cubicBezTo>
                    <a:pt x="719" y="586"/>
                    <a:pt x="502" y="502"/>
                    <a:pt x="251" y="519"/>
                  </a:cubicBezTo>
                  <a:cubicBezTo>
                    <a:pt x="84" y="536"/>
                    <a:pt x="0" y="352"/>
                    <a:pt x="67" y="201"/>
                  </a:cubicBezTo>
                  <a:cubicBezTo>
                    <a:pt x="117" y="118"/>
                    <a:pt x="184" y="34"/>
                    <a:pt x="301" y="18"/>
                  </a:cubicBezTo>
                  <a:cubicBezTo>
                    <a:pt x="385" y="1"/>
                    <a:pt x="485" y="1"/>
                    <a:pt x="568" y="18"/>
                  </a:cubicBezTo>
                  <a:cubicBezTo>
                    <a:pt x="719" y="34"/>
                    <a:pt x="869" y="68"/>
                    <a:pt x="1020" y="101"/>
                  </a:cubicBezTo>
                  <a:cubicBezTo>
                    <a:pt x="1320" y="168"/>
                    <a:pt x="1621" y="235"/>
                    <a:pt x="1922" y="318"/>
                  </a:cubicBezTo>
                  <a:cubicBezTo>
                    <a:pt x="2039" y="335"/>
                    <a:pt x="2156" y="368"/>
                    <a:pt x="2256" y="419"/>
                  </a:cubicBezTo>
                  <a:cubicBezTo>
                    <a:pt x="2423" y="469"/>
                    <a:pt x="2557" y="569"/>
                    <a:pt x="2640" y="75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7" name="Google Shape;139;p19">
              <a:extLst>
                <a:ext uri="{FF2B5EF4-FFF2-40B4-BE49-F238E27FC236}">
                  <a16:creationId xmlns:a16="http://schemas.microsoft.com/office/drawing/2014/main" id="{3CFFE342-FCEE-59EB-0BCC-984B4036EEB2}"/>
                </a:ext>
              </a:extLst>
            </p:cNvPr>
            <p:cNvSpPr/>
            <p:nvPr/>
          </p:nvSpPr>
          <p:spPr>
            <a:xfrm>
              <a:off x="3942843" y="2640178"/>
              <a:ext cx="124219" cy="98742"/>
            </a:xfrm>
            <a:custGeom>
              <a:avLst/>
              <a:gdLst/>
              <a:ahLst/>
              <a:cxnLst/>
              <a:rect l="l" t="t" r="r" b="b"/>
              <a:pathLst>
                <a:path w="2608" h="2073" extrusionOk="0">
                  <a:moveTo>
                    <a:pt x="235" y="2073"/>
                  </a:moveTo>
                  <a:cubicBezTo>
                    <a:pt x="101" y="2073"/>
                    <a:pt x="1" y="1956"/>
                    <a:pt x="34" y="1839"/>
                  </a:cubicBezTo>
                  <a:cubicBezTo>
                    <a:pt x="68" y="1755"/>
                    <a:pt x="101" y="1688"/>
                    <a:pt x="151" y="1622"/>
                  </a:cubicBezTo>
                  <a:cubicBezTo>
                    <a:pt x="185" y="1588"/>
                    <a:pt x="218" y="1572"/>
                    <a:pt x="252" y="1538"/>
                  </a:cubicBezTo>
                  <a:cubicBezTo>
                    <a:pt x="853" y="1137"/>
                    <a:pt x="1421" y="703"/>
                    <a:pt x="2039" y="318"/>
                  </a:cubicBezTo>
                  <a:cubicBezTo>
                    <a:pt x="2156" y="252"/>
                    <a:pt x="2273" y="151"/>
                    <a:pt x="2390" y="68"/>
                  </a:cubicBezTo>
                  <a:cubicBezTo>
                    <a:pt x="2474" y="1"/>
                    <a:pt x="2541" y="1"/>
                    <a:pt x="2574" y="68"/>
                  </a:cubicBezTo>
                  <a:cubicBezTo>
                    <a:pt x="2607" y="118"/>
                    <a:pt x="2591" y="168"/>
                    <a:pt x="2524" y="218"/>
                  </a:cubicBezTo>
                  <a:cubicBezTo>
                    <a:pt x="2240" y="419"/>
                    <a:pt x="2039" y="686"/>
                    <a:pt x="1822" y="953"/>
                  </a:cubicBezTo>
                  <a:cubicBezTo>
                    <a:pt x="1688" y="1104"/>
                    <a:pt x="1538" y="1237"/>
                    <a:pt x="1388" y="1354"/>
                  </a:cubicBezTo>
                  <a:cubicBezTo>
                    <a:pt x="1104" y="1555"/>
                    <a:pt x="820" y="1755"/>
                    <a:pt x="536" y="1956"/>
                  </a:cubicBezTo>
                  <a:cubicBezTo>
                    <a:pt x="452" y="2023"/>
                    <a:pt x="352" y="2073"/>
                    <a:pt x="235" y="207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8" name="Google Shape;140;p19">
              <a:extLst>
                <a:ext uri="{FF2B5EF4-FFF2-40B4-BE49-F238E27FC236}">
                  <a16:creationId xmlns:a16="http://schemas.microsoft.com/office/drawing/2014/main" id="{494978E0-DEB0-3791-EACE-88BCC28F1011}"/>
                </a:ext>
              </a:extLst>
            </p:cNvPr>
            <p:cNvSpPr/>
            <p:nvPr/>
          </p:nvSpPr>
          <p:spPr>
            <a:xfrm>
              <a:off x="4886727" y="2182572"/>
              <a:ext cx="142509" cy="52586"/>
            </a:xfrm>
            <a:custGeom>
              <a:avLst/>
              <a:gdLst/>
              <a:ahLst/>
              <a:cxnLst/>
              <a:rect l="l" t="t" r="r" b="b"/>
              <a:pathLst>
                <a:path w="2992" h="1104" extrusionOk="0">
                  <a:moveTo>
                    <a:pt x="0" y="1103"/>
                  </a:moveTo>
                  <a:cubicBezTo>
                    <a:pt x="17" y="1070"/>
                    <a:pt x="34" y="1036"/>
                    <a:pt x="50" y="1020"/>
                  </a:cubicBezTo>
                  <a:cubicBezTo>
                    <a:pt x="117" y="1003"/>
                    <a:pt x="184" y="986"/>
                    <a:pt x="234" y="986"/>
                  </a:cubicBezTo>
                  <a:cubicBezTo>
                    <a:pt x="351" y="953"/>
                    <a:pt x="451" y="920"/>
                    <a:pt x="535" y="836"/>
                  </a:cubicBezTo>
                  <a:cubicBezTo>
                    <a:pt x="652" y="702"/>
                    <a:pt x="819" y="619"/>
                    <a:pt x="1003" y="569"/>
                  </a:cubicBezTo>
                  <a:cubicBezTo>
                    <a:pt x="1337" y="452"/>
                    <a:pt x="1671" y="335"/>
                    <a:pt x="2005" y="218"/>
                  </a:cubicBezTo>
                  <a:cubicBezTo>
                    <a:pt x="2172" y="151"/>
                    <a:pt x="2356" y="101"/>
                    <a:pt x="2523" y="51"/>
                  </a:cubicBezTo>
                  <a:cubicBezTo>
                    <a:pt x="2640" y="1"/>
                    <a:pt x="2757" y="34"/>
                    <a:pt x="2857" y="101"/>
                  </a:cubicBezTo>
                  <a:cubicBezTo>
                    <a:pt x="2991" y="168"/>
                    <a:pt x="2991" y="335"/>
                    <a:pt x="2874" y="402"/>
                  </a:cubicBezTo>
                  <a:cubicBezTo>
                    <a:pt x="2757" y="468"/>
                    <a:pt x="2640" y="535"/>
                    <a:pt x="2523" y="569"/>
                  </a:cubicBezTo>
                  <a:cubicBezTo>
                    <a:pt x="2222" y="686"/>
                    <a:pt x="1905" y="803"/>
                    <a:pt x="1604" y="903"/>
                  </a:cubicBezTo>
                  <a:cubicBezTo>
                    <a:pt x="1270" y="1020"/>
                    <a:pt x="953" y="1070"/>
                    <a:pt x="602" y="1053"/>
                  </a:cubicBezTo>
                  <a:cubicBezTo>
                    <a:pt x="485" y="1053"/>
                    <a:pt x="351" y="1087"/>
                    <a:pt x="217" y="1087"/>
                  </a:cubicBezTo>
                  <a:cubicBezTo>
                    <a:pt x="167" y="1103"/>
                    <a:pt x="84" y="1103"/>
                    <a:pt x="0" y="110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59" name="Google Shape;141;p19">
              <a:extLst>
                <a:ext uri="{FF2B5EF4-FFF2-40B4-BE49-F238E27FC236}">
                  <a16:creationId xmlns:a16="http://schemas.microsoft.com/office/drawing/2014/main" id="{B654937D-2D58-02A9-C346-5DAFE856DF15}"/>
                </a:ext>
              </a:extLst>
            </p:cNvPr>
            <p:cNvSpPr/>
            <p:nvPr/>
          </p:nvSpPr>
          <p:spPr>
            <a:xfrm>
              <a:off x="4875582" y="2446790"/>
              <a:ext cx="144081" cy="47013"/>
            </a:xfrm>
            <a:custGeom>
              <a:avLst/>
              <a:gdLst/>
              <a:ahLst/>
              <a:cxnLst/>
              <a:rect l="l" t="t" r="r" b="b"/>
              <a:pathLst>
                <a:path w="3025" h="987" extrusionOk="0">
                  <a:moveTo>
                    <a:pt x="0" y="34"/>
                  </a:moveTo>
                  <a:cubicBezTo>
                    <a:pt x="101" y="17"/>
                    <a:pt x="134" y="1"/>
                    <a:pt x="151" y="1"/>
                  </a:cubicBezTo>
                  <a:cubicBezTo>
                    <a:pt x="234" y="1"/>
                    <a:pt x="318" y="1"/>
                    <a:pt x="401" y="17"/>
                  </a:cubicBezTo>
                  <a:cubicBezTo>
                    <a:pt x="635" y="51"/>
                    <a:pt x="852" y="68"/>
                    <a:pt x="1086" y="68"/>
                  </a:cubicBezTo>
                  <a:cubicBezTo>
                    <a:pt x="1571" y="51"/>
                    <a:pt x="2039" y="118"/>
                    <a:pt x="2507" y="268"/>
                  </a:cubicBezTo>
                  <a:cubicBezTo>
                    <a:pt x="2624" y="318"/>
                    <a:pt x="2757" y="385"/>
                    <a:pt x="2874" y="452"/>
                  </a:cubicBezTo>
                  <a:cubicBezTo>
                    <a:pt x="2941" y="502"/>
                    <a:pt x="2991" y="569"/>
                    <a:pt x="2991" y="652"/>
                  </a:cubicBezTo>
                  <a:cubicBezTo>
                    <a:pt x="3025" y="836"/>
                    <a:pt x="2874" y="987"/>
                    <a:pt x="2674" y="953"/>
                  </a:cubicBezTo>
                  <a:cubicBezTo>
                    <a:pt x="2657" y="936"/>
                    <a:pt x="2624" y="936"/>
                    <a:pt x="2607" y="920"/>
                  </a:cubicBezTo>
                  <a:cubicBezTo>
                    <a:pt x="2373" y="803"/>
                    <a:pt x="2122" y="736"/>
                    <a:pt x="1872" y="686"/>
                  </a:cubicBezTo>
                  <a:cubicBezTo>
                    <a:pt x="1538" y="602"/>
                    <a:pt x="1220" y="502"/>
                    <a:pt x="919" y="302"/>
                  </a:cubicBezTo>
                  <a:cubicBezTo>
                    <a:pt x="786" y="201"/>
                    <a:pt x="619" y="168"/>
                    <a:pt x="451" y="151"/>
                  </a:cubicBezTo>
                  <a:cubicBezTo>
                    <a:pt x="318" y="151"/>
                    <a:pt x="184" y="151"/>
                    <a:pt x="0" y="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0" name="Google Shape;142;p19">
              <a:extLst>
                <a:ext uri="{FF2B5EF4-FFF2-40B4-BE49-F238E27FC236}">
                  <a16:creationId xmlns:a16="http://schemas.microsoft.com/office/drawing/2014/main" id="{D1E6C487-C0B0-8FC2-ECB4-8045931D51BD}"/>
                </a:ext>
              </a:extLst>
            </p:cNvPr>
            <p:cNvSpPr/>
            <p:nvPr/>
          </p:nvSpPr>
          <p:spPr>
            <a:xfrm>
              <a:off x="4771320" y="1840333"/>
              <a:ext cx="108263" cy="64542"/>
            </a:xfrm>
            <a:custGeom>
              <a:avLst/>
              <a:gdLst/>
              <a:ahLst/>
              <a:cxnLst/>
              <a:rect l="l" t="t" r="r" b="b"/>
              <a:pathLst>
                <a:path w="2273" h="1355" extrusionOk="0">
                  <a:moveTo>
                    <a:pt x="2273" y="252"/>
                  </a:moveTo>
                  <a:cubicBezTo>
                    <a:pt x="2256" y="268"/>
                    <a:pt x="2239" y="335"/>
                    <a:pt x="2189" y="368"/>
                  </a:cubicBezTo>
                  <a:cubicBezTo>
                    <a:pt x="2139" y="419"/>
                    <a:pt x="2089" y="452"/>
                    <a:pt x="2022" y="485"/>
                  </a:cubicBezTo>
                  <a:cubicBezTo>
                    <a:pt x="1437" y="786"/>
                    <a:pt x="853" y="1070"/>
                    <a:pt x="251" y="1321"/>
                  </a:cubicBezTo>
                  <a:cubicBezTo>
                    <a:pt x="234" y="1321"/>
                    <a:pt x="218" y="1338"/>
                    <a:pt x="184" y="1338"/>
                  </a:cubicBezTo>
                  <a:cubicBezTo>
                    <a:pt x="134" y="1354"/>
                    <a:pt x="67" y="1321"/>
                    <a:pt x="34" y="1254"/>
                  </a:cubicBezTo>
                  <a:cubicBezTo>
                    <a:pt x="1" y="1204"/>
                    <a:pt x="17" y="1137"/>
                    <a:pt x="51" y="1104"/>
                  </a:cubicBezTo>
                  <a:cubicBezTo>
                    <a:pt x="251" y="886"/>
                    <a:pt x="452" y="669"/>
                    <a:pt x="736" y="536"/>
                  </a:cubicBezTo>
                  <a:cubicBezTo>
                    <a:pt x="1070" y="385"/>
                    <a:pt x="1404" y="218"/>
                    <a:pt x="1738" y="68"/>
                  </a:cubicBezTo>
                  <a:cubicBezTo>
                    <a:pt x="1872" y="1"/>
                    <a:pt x="1989" y="1"/>
                    <a:pt x="2122" y="51"/>
                  </a:cubicBezTo>
                  <a:cubicBezTo>
                    <a:pt x="2206" y="68"/>
                    <a:pt x="2273" y="151"/>
                    <a:pt x="2273" y="252"/>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1" name="Google Shape;143;p19">
              <a:extLst>
                <a:ext uri="{FF2B5EF4-FFF2-40B4-BE49-F238E27FC236}">
                  <a16:creationId xmlns:a16="http://schemas.microsoft.com/office/drawing/2014/main" id="{FBE5DBB2-CF96-E18C-1C1F-72007074A6BB}"/>
                </a:ext>
              </a:extLst>
            </p:cNvPr>
            <p:cNvSpPr/>
            <p:nvPr/>
          </p:nvSpPr>
          <p:spPr>
            <a:xfrm>
              <a:off x="4760174" y="2602786"/>
              <a:ext cx="105881" cy="82023"/>
            </a:xfrm>
            <a:custGeom>
              <a:avLst/>
              <a:gdLst/>
              <a:ahLst/>
              <a:cxnLst/>
              <a:rect l="l" t="t" r="r" b="b"/>
              <a:pathLst>
                <a:path w="2223" h="1722" extrusionOk="0">
                  <a:moveTo>
                    <a:pt x="1889" y="1705"/>
                  </a:moveTo>
                  <a:cubicBezTo>
                    <a:pt x="1822" y="1671"/>
                    <a:pt x="1705" y="1621"/>
                    <a:pt x="1605" y="1555"/>
                  </a:cubicBezTo>
                  <a:cubicBezTo>
                    <a:pt x="1287" y="1354"/>
                    <a:pt x="1003" y="1103"/>
                    <a:pt x="736" y="836"/>
                  </a:cubicBezTo>
                  <a:cubicBezTo>
                    <a:pt x="535" y="636"/>
                    <a:pt x="301" y="418"/>
                    <a:pt x="101" y="218"/>
                  </a:cubicBezTo>
                  <a:cubicBezTo>
                    <a:pt x="67" y="184"/>
                    <a:pt x="17" y="151"/>
                    <a:pt x="1" y="118"/>
                  </a:cubicBezTo>
                  <a:cubicBezTo>
                    <a:pt x="1" y="84"/>
                    <a:pt x="1" y="51"/>
                    <a:pt x="17" y="17"/>
                  </a:cubicBezTo>
                  <a:cubicBezTo>
                    <a:pt x="34" y="1"/>
                    <a:pt x="67" y="1"/>
                    <a:pt x="84" y="1"/>
                  </a:cubicBezTo>
                  <a:cubicBezTo>
                    <a:pt x="118" y="17"/>
                    <a:pt x="151" y="34"/>
                    <a:pt x="184" y="67"/>
                  </a:cubicBezTo>
                  <a:cubicBezTo>
                    <a:pt x="351" y="251"/>
                    <a:pt x="585" y="335"/>
                    <a:pt x="803" y="435"/>
                  </a:cubicBezTo>
                  <a:cubicBezTo>
                    <a:pt x="1204" y="602"/>
                    <a:pt x="1554" y="803"/>
                    <a:pt x="1905" y="1053"/>
                  </a:cubicBezTo>
                  <a:cubicBezTo>
                    <a:pt x="2039" y="1154"/>
                    <a:pt x="2139" y="1287"/>
                    <a:pt x="2173" y="1438"/>
                  </a:cubicBezTo>
                  <a:cubicBezTo>
                    <a:pt x="2223" y="1605"/>
                    <a:pt x="2106" y="1722"/>
                    <a:pt x="1889" y="1705"/>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2" name="Google Shape;144;p19">
              <a:extLst>
                <a:ext uri="{FF2B5EF4-FFF2-40B4-BE49-F238E27FC236}">
                  <a16:creationId xmlns:a16="http://schemas.microsoft.com/office/drawing/2014/main" id="{C036C3F0-342D-7F6F-D998-767BCBC7FB19}"/>
                </a:ext>
              </a:extLst>
            </p:cNvPr>
            <p:cNvSpPr/>
            <p:nvPr/>
          </p:nvSpPr>
          <p:spPr>
            <a:xfrm>
              <a:off x="3747084" y="2440455"/>
              <a:ext cx="96355" cy="53348"/>
            </a:xfrm>
            <a:custGeom>
              <a:avLst/>
              <a:gdLst/>
              <a:ahLst/>
              <a:cxnLst/>
              <a:rect l="l" t="t" r="r" b="b"/>
              <a:pathLst>
                <a:path w="2023" h="1120" extrusionOk="0">
                  <a:moveTo>
                    <a:pt x="301" y="1120"/>
                  </a:moveTo>
                  <a:cubicBezTo>
                    <a:pt x="168" y="1120"/>
                    <a:pt x="84" y="1086"/>
                    <a:pt x="51" y="1003"/>
                  </a:cubicBezTo>
                  <a:cubicBezTo>
                    <a:pt x="1" y="919"/>
                    <a:pt x="17" y="802"/>
                    <a:pt x="118" y="735"/>
                  </a:cubicBezTo>
                  <a:cubicBezTo>
                    <a:pt x="201" y="668"/>
                    <a:pt x="285" y="602"/>
                    <a:pt x="385" y="551"/>
                  </a:cubicBezTo>
                  <a:cubicBezTo>
                    <a:pt x="602" y="468"/>
                    <a:pt x="803" y="368"/>
                    <a:pt x="1020" y="284"/>
                  </a:cubicBezTo>
                  <a:cubicBezTo>
                    <a:pt x="1270" y="201"/>
                    <a:pt x="1538" y="117"/>
                    <a:pt x="1788" y="34"/>
                  </a:cubicBezTo>
                  <a:cubicBezTo>
                    <a:pt x="1872" y="0"/>
                    <a:pt x="1972" y="50"/>
                    <a:pt x="1989" y="117"/>
                  </a:cubicBezTo>
                  <a:cubicBezTo>
                    <a:pt x="2022" y="201"/>
                    <a:pt x="2006" y="301"/>
                    <a:pt x="1922" y="334"/>
                  </a:cubicBezTo>
                  <a:cubicBezTo>
                    <a:pt x="1638" y="451"/>
                    <a:pt x="1438" y="702"/>
                    <a:pt x="1153" y="819"/>
                  </a:cubicBezTo>
                  <a:cubicBezTo>
                    <a:pt x="953" y="902"/>
                    <a:pt x="752" y="1003"/>
                    <a:pt x="535" y="1086"/>
                  </a:cubicBezTo>
                  <a:cubicBezTo>
                    <a:pt x="452" y="1103"/>
                    <a:pt x="351" y="1120"/>
                    <a:pt x="301" y="112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3" name="Google Shape;145;p19">
              <a:extLst>
                <a:ext uri="{FF2B5EF4-FFF2-40B4-BE49-F238E27FC236}">
                  <a16:creationId xmlns:a16="http://schemas.microsoft.com/office/drawing/2014/main" id="{0C71065C-0E32-7B32-5372-CFFB6AB08F59}"/>
                </a:ext>
              </a:extLst>
            </p:cNvPr>
            <p:cNvSpPr/>
            <p:nvPr/>
          </p:nvSpPr>
          <p:spPr>
            <a:xfrm>
              <a:off x="3835438" y="1842762"/>
              <a:ext cx="83591" cy="74831"/>
            </a:xfrm>
            <a:custGeom>
              <a:avLst/>
              <a:gdLst/>
              <a:ahLst/>
              <a:cxnLst/>
              <a:rect l="l" t="t" r="r" b="b"/>
              <a:pathLst>
                <a:path w="1755" h="1571" extrusionOk="0">
                  <a:moveTo>
                    <a:pt x="1755" y="1487"/>
                  </a:moveTo>
                  <a:cubicBezTo>
                    <a:pt x="1705" y="1520"/>
                    <a:pt x="1671" y="1554"/>
                    <a:pt x="1638" y="1554"/>
                  </a:cubicBezTo>
                  <a:cubicBezTo>
                    <a:pt x="1604" y="1571"/>
                    <a:pt x="1571" y="1537"/>
                    <a:pt x="1537" y="1537"/>
                  </a:cubicBezTo>
                  <a:cubicBezTo>
                    <a:pt x="1420" y="1487"/>
                    <a:pt x="1320" y="1437"/>
                    <a:pt x="1203" y="1404"/>
                  </a:cubicBezTo>
                  <a:cubicBezTo>
                    <a:pt x="953" y="1320"/>
                    <a:pt x="769" y="1186"/>
                    <a:pt x="585" y="1003"/>
                  </a:cubicBezTo>
                  <a:cubicBezTo>
                    <a:pt x="435" y="835"/>
                    <a:pt x="284" y="668"/>
                    <a:pt x="134" y="485"/>
                  </a:cubicBezTo>
                  <a:cubicBezTo>
                    <a:pt x="117" y="451"/>
                    <a:pt x="84" y="418"/>
                    <a:pt x="67" y="384"/>
                  </a:cubicBezTo>
                  <a:cubicBezTo>
                    <a:pt x="0" y="284"/>
                    <a:pt x="17" y="167"/>
                    <a:pt x="100" y="100"/>
                  </a:cubicBezTo>
                  <a:cubicBezTo>
                    <a:pt x="167" y="17"/>
                    <a:pt x="284" y="0"/>
                    <a:pt x="401" y="67"/>
                  </a:cubicBezTo>
                  <a:cubicBezTo>
                    <a:pt x="451" y="84"/>
                    <a:pt x="501" y="134"/>
                    <a:pt x="535" y="184"/>
                  </a:cubicBezTo>
                  <a:cubicBezTo>
                    <a:pt x="635" y="284"/>
                    <a:pt x="735" y="401"/>
                    <a:pt x="836" y="501"/>
                  </a:cubicBezTo>
                  <a:cubicBezTo>
                    <a:pt x="1019" y="718"/>
                    <a:pt x="1203" y="952"/>
                    <a:pt x="1404" y="1170"/>
                  </a:cubicBezTo>
                  <a:cubicBezTo>
                    <a:pt x="1471" y="1236"/>
                    <a:pt x="1571" y="1303"/>
                    <a:pt x="1654" y="1370"/>
                  </a:cubicBezTo>
                  <a:cubicBezTo>
                    <a:pt x="1688" y="1404"/>
                    <a:pt x="1705" y="1437"/>
                    <a:pt x="1755" y="148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4" name="Google Shape;146;p19">
              <a:extLst>
                <a:ext uri="{FF2B5EF4-FFF2-40B4-BE49-F238E27FC236}">
                  <a16:creationId xmlns:a16="http://schemas.microsoft.com/office/drawing/2014/main" id="{41C8C3E2-DF5C-5785-8A84-06CD792D5457}"/>
                </a:ext>
              </a:extLst>
            </p:cNvPr>
            <p:cNvSpPr/>
            <p:nvPr/>
          </p:nvSpPr>
          <p:spPr>
            <a:xfrm>
              <a:off x="3933317" y="1636466"/>
              <a:ext cx="843623" cy="967892"/>
            </a:xfrm>
            <a:custGeom>
              <a:avLst/>
              <a:gdLst/>
              <a:ahLst/>
              <a:cxnLst/>
              <a:rect l="l" t="t" r="r" b="b"/>
              <a:pathLst>
                <a:path w="17712" h="20320" extrusionOk="0">
                  <a:moveTo>
                    <a:pt x="7432" y="0"/>
                  </a:moveTo>
                  <a:cubicBezTo>
                    <a:pt x="6997" y="0"/>
                    <a:pt x="6573" y="52"/>
                    <a:pt x="6149" y="154"/>
                  </a:cubicBezTo>
                  <a:cubicBezTo>
                    <a:pt x="5882" y="237"/>
                    <a:pt x="5648" y="388"/>
                    <a:pt x="5431" y="572"/>
                  </a:cubicBezTo>
                  <a:cubicBezTo>
                    <a:pt x="5381" y="605"/>
                    <a:pt x="5347" y="672"/>
                    <a:pt x="5330" y="722"/>
                  </a:cubicBezTo>
                  <a:cubicBezTo>
                    <a:pt x="5230" y="1039"/>
                    <a:pt x="5130" y="1357"/>
                    <a:pt x="5130" y="1691"/>
                  </a:cubicBezTo>
                  <a:cubicBezTo>
                    <a:pt x="5130" y="1741"/>
                    <a:pt x="5130" y="1791"/>
                    <a:pt x="5113" y="1841"/>
                  </a:cubicBezTo>
                  <a:cubicBezTo>
                    <a:pt x="4996" y="2426"/>
                    <a:pt x="4762" y="2961"/>
                    <a:pt x="4495" y="3479"/>
                  </a:cubicBezTo>
                  <a:cubicBezTo>
                    <a:pt x="4395" y="3663"/>
                    <a:pt x="4278" y="3863"/>
                    <a:pt x="4194" y="4047"/>
                  </a:cubicBezTo>
                  <a:cubicBezTo>
                    <a:pt x="4010" y="4431"/>
                    <a:pt x="3793" y="4765"/>
                    <a:pt x="3526" y="5083"/>
                  </a:cubicBezTo>
                  <a:cubicBezTo>
                    <a:pt x="3075" y="5668"/>
                    <a:pt x="2607" y="6252"/>
                    <a:pt x="2139" y="6837"/>
                  </a:cubicBezTo>
                  <a:cubicBezTo>
                    <a:pt x="2039" y="6954"/>
                    <a:pt x="1939" y="7088"/>
                    <a:pt x="1822" y="7188"/>
                  </a:cubicBezTo>
                  <a:cubicBezTo>
                    <a:pt x="1554" y="7372"/>
                    <a:pt x="1370" y="7623"/>
                    <a:pt x="1153" y="7856"/>
                  </a:cubicBezTo>
                  <a:cubicBezTo>
                    <a:pt x="1036" y="7990"/>
                    <a:pt x="936" y="8141"/>
                    <a:pt x="853" y="8291"/>
                  </a:cubicBezTo>
                  <a:cubicBezTo>
                    <a:pt x="652" y="8642"/>
                    <a:pt x="485" y="8993"/>
                    <a:pt x="318" y="9360"/>
                  </a:cubicBezTo>
                  <a:cubicBezTo>
                    <a:pt x="251" y="9511"/>
                    <a:pt x="201" y="9694"/>
                    <a:pt x="167" y="9862"/>
                  </a:cubicBezTo>
                  <a:cubicBezTo>
                    <a:pt x="134" y="10179"/>
                    <a:pt x="34" y="10480"/>
                    <a:pt x="67" y="10814"/>
                  </a:cubicBezTo>
                  <a:cubicBezTo>
                    <a:pt x="67" y="10831"/>
                    <a:pt x="51" y="10864"/>
                    <a:pt x="51" y="10897"/>
                  </a:cubicBezTo>
                  <a:cubicBezTo>
                    <a:pt x="0" y="11065"/>
                    <a:pt x="0" y="11248"/>
                    <a:pt x="0" y="11432"/>
                  </a:cubicBezTo>
                  <a:cubicBezTo>
                    <a:pt x="0" y="11900"/>
                    <a:pt x="17" y="12385"/>
                    <a:pt x="17" y="12852"/>
                  </a:cubicBezTo>
                  <a:cubicBezTo>
                    <a:pt x="17" y="12936"/>
                    <a:pt x="17" y="13003"/>
                    <a:pt x="34" y="13070"/>
                  </a:cubicBezTo>
                  <a:cubicBezTo>
                    <a:pt x="101" y="13337"/>
                    <a:pt x="117" y="13604"/>
                    <a:pt x="134" y="13888"/>
                  </a:cubicBezTo>
                  <a:cubicBezTo>
                    <a:pt x="134" y="14089"/>
                    <a:pt x="167" y="14306"/>
                    <a:pt x="301" y="14490"/>
                  </a:cubicBezTo>
                  <a:cubicBezTo>
                    <a:pt x="435" y="14657"/>
                    <a:pt x="485" y="14857"/>
                    <a:pt x="552" y="15058"/>
                  </a:cubicBezTo>
                  <a:cubicBezTo>
                    <a:pt x="602" y="15242"/>
                    <a:pt x="669" y="15425"/>
                    <a:pt x="719" y="15609"/>
                  </a:cubicBezTo>
                  <a:cubicBezTo>
                    <a:pt x="752" y="15760"/>
                    <a:pt x="836" y="15893"/>
                    <a:pt x="936" y="16010"/>
                  </a:cubicBezTo>
                  <a:cubicBezTo>
                    <a:pt x="1036" y="16111"/>
                    <a:pt x="1103" y="16227"/>
                    <a:pt x="1153" y="16344"/>
                  </a:cubicBezTo>
                  <a:cubicBezTo>
                    <a:pt x="1237" y="16578"/>
                    <a:pt x="1370" y="16796"/>
                    <a:pt x="1504" y="16996"/>
                  </a:cubicBezTo>
                  <a:cubicBezTo>
                    <a:pt x="1738" y="17380"/>
                    <a:pt x="1989" y="17715"/>
                    <a:pt x="2340" y="17999"/>
                  </a:cubicBezTo>
                  <a:cubicBezTo>
                    <a:pt x="2724" y="18299"/>
                    <a:pt x="3158" y="18533"/>
                    <a:pt x="3543" y="18851"/>
                  </a:cubicBezTo>
                  <a:cubicBezTo>
                    <a:pt x="3593" y="18884"/>
                    <a:pt x="3643" y="18901"/>
                    <a:pt x="3693" y="18918"/>
                  </a:cubicBezTo>
                  <a:cubicBezTo>
                    <a:pt x="3994" y="19085"/>
                    <a:pt x="4294" y="19235"/>
                    <a:pt x="4579" y="19402"/>
                  </a:cubicBezTo>
                  <a:cubicBezTo>
                    <a:pt x="5046" y="19669"/>
                    <a:pt x="5548" y="19870"/>
                    <a:pt x="6066" y="20020"/>
                  </a:cubicBezTo>
                  <a:cubicBezTo>
                    <a:pt x="6183" y="20037"/>
                    <a:pt x="6316" y="20054"/>
                    <a:pt x="6450" y="20070"/>
                  </a:cubicBezTo>
                  <a:cubicBezTo>
                    <a:pt x="6751" y="20137"/>
                    <a:pt x="7051" y="20137"/>
                    <a:pt x="7369" y="20137"/>
                  </a:cubicBezTo>
                  <a:cubicBezTo>
                    <a:pt x="7519" y="20137"/>
                    <a:pt x="7686" y="20154"/>
                    <a:pt x="7820" y="20204"/>
                  </a:cubicBezTo>
                  <a:cubicBezTo>
                    <a:pt x="8020" y="20254"/>
                    <a:pt x="8221" y="20254"/>
                    <a:pt x="8422" y="20254"/>
                  </a:cubicBezTo>
                  <a:lnTo>
                    <a:pt x="9056" y="20254"/>
                  </a:lnTo>
                  <a:cubicBezTo>
                    <a:pt x="9157" y="20254"/>
                    <a:pt x="9257" y="20271"/>
                    <a:pt x="9357" y="20271"/>
                  </a:cubicBezTo>
                  <a:cubicBezTo>
                    <a:pt x="9588" y="20308"/>
                    <a:pt x="9824" y="20319"/>
                    <a:pt x="10060" y="20319"/>
                  </a:cubicBezTo>
                  <a:cubicBezTo>
                    <a:pt x="10250" y="20319"/>
                    <a:pt x="10440" y="20312"/>
                    <a:pt x="10627" y="20304"/>
                  </a:cubicBezTo>
                  <a:cubicBezTo>
                    <a:pt x="10811" y="20288"/>
                    <a:pt x="10995" y="20254"/>
                    <a:pt x="11145" y="20137"/>
                  </a:cubicBezTo>
                  <a:cubicBezTo>
                    <a:pt x="11212" y="20087"/>
                    <a:pt x="11279" y="20070"/>
                    <a:pt x="11346" y="20070"/>
                  </a:cubicBezTo>
                  <a:cubicBezTo>
                    <a:pt x="11412" y="20070"/>
                    <a:pt x="11479" y="20054"/>
                    <a:pt x="11529" y="20037"/>
                  </a:cubicBezTo>
                  <a:cubicBezTo>
                    <a:pt x="12081" y="19903"/>
                    <a:pt x="12599" y="19703"/>
                    <a:pt x="13066" y="19402"/>
                  </a:cubicBezTo>
                  <a:cubicBezTo>
                    <a:pt x="13133" y="19369"/>
                    <a:pt x="13200" y="19352"/>
                    <a:pt x="13267" y="19302"/>
                  </a:cubicBezTo>
                  <a:cubicBezTo>
                    <a:pt x="13568" y="19151"/>
                    <a:pt x="13868" y="18984"/>
                    <a:pt x="14186" y="18817"/>
                  </a:cubicBezTo>
                  <a:cubicBezTo>
                    <a:pt x="14236" y="18784"/>
                    <a:pt x="14270" y="18750"/>
                    <a:pt x="14320" y="18717"/>
                  </a:cubicBezTo>
                  <a:cubicBezTo>
                    <a:pt x="14470" y="18600"/>
                    <a:pt x="14620" y="18500"/>
                    <a:pt x="14771" y="18366"/>
                  </a:cubicBezTo>
                  <a:cubicBezTo>
                    <a:pt x="14854" y="18299"/>
                    <a:pt x="14938" y="18232"/>
                    <a:pt x="14988" y="18132"/>
                  </a:cubicBezTo>
                  <a:cubicBezTo>
                    <a:pt x="15055" y="17999"/>
                    <a:pt x="15155" y="17932"/>
                    <a:pt x="15289" y="17848"/>
                  </a:cubicBezTo>
                  <a:cubicBezTo>
                    <a:pt x="15556" y="17698"/>
                    <a:pt x="15757" y="17464"/>
                    <a:pt x="15907" y="17197"/>
                  </a:cubicBezTo>
                  <a:cubicBezTo>
                    <a:pt x="15957" y="17096"/>
                    <a:pt x="16024" y="17013"/>
                    <a:pt x="16091" y="16946"/>
                  </a:cubicBezTo>
                  <a:cubicBezTo>
                    <a:pt x="16224" y="16829"/>
                    <a:pt x="16291" y="16695"/>
                    <a:pt x="16375" y="16545"/>
                  </a:cubicBezTo>
                  <a:cubicBezTo>
                    <a:pt x="16475" y="16378"/>
                    <a:pt x="16575" y="16211"/>
                    <a:pt x="16709" y="16044"/>
                  </a:cubicBezTo>
                  <a:cubicBezTo>
                    <a:pt x="16826" y="15893"/>
                    <a:pt x="16926" y="15743"/>
                    <a:pt x="16976" y="15559"/>
                  </a:cubicBezTo>
                  <a:cubicBezTo>
                    <a:pt x="17077" y="15258"/>
                    <a:pt x="17160" y="14958"/>
                    <a:pt x="17260" y="14674"/>
                  </a:cubicBezTo>
                  <a:cubicBezTo>
                    <a:pt x="17277" y="14590"/>
                    <a:pt x="17294" y="14506"/>
                    <a:pt x="17344" y="14440"/>
                  </a:cubicBezTo>
                  <a:cubicBezTo>
                    <a:pt x="17511" y="14189"/>
                    <a:pt x="17595" y="13905"/>
                    <a:pt x="17611" y="13588"/>
                  </a:cubicBezTo>
                  <a:cubicBezTo>
                    <a:pt x="17611" y="13554"/>
                    <a:pt x="17611" y="13521"/>
                    <a:pt x="17628" y="13487"/>
                  </a:cubicBezTo>
                  <a:cubicBezTo>
                    <a:pt x="17711" y="13270"/>
                    <a:pt x="17711" y="13053"/>
                    <a:pt x="17695" y="12836"/>
                  </a:cubicBezTo>
                  <a:cubicBezTo>
                    <a:pt x="17695" y="12451"/>
                    <a:pt x="17661" y="12084"/>
                    <a:pt x="17678" y="11716"/>
                  </a:cubicBezTo>
                  <a:cubicBezTo>
                    <a:pt x="17711" y="11248"/>
                    <a:pt x="17595" y="10780"/>
                    <a:pt x="17595" y="10329"/>
                  </a:cubicBezTo>
                  <a:cubicBezTo>
                    <a:pt x="17595" y="10279"/>
                    <a:pt x="17561" y="10229"/>
                    <a:pt x="17561" y="10196"/>
                  </a:cubicBezTo>
                  <a:cubicBezTo>
                    <a:pt x="17544" y="10129"/>
                    <a:pt x="17528" y="10062"/>
                    <a:pt x="17528" y="9995"/>
                  </a:cubicBezTo>
                  <a:cubicBezTo>
                    <a:pt x="17511" y="9745"/>
                    <a:pt x="17444" y="9494"/>
                    <a:pt x="17327" y="9277"/>
                  </a:cubicBezTo>
                  <a:cubicBezTo>
                    <a:pt x="17194" y="9009"/>
                    <a:pt x="17060" y="8742"/>
                    <a:pt x="16943" y="8491"/>
                  </a:cubicBezTo>
                  <a:cubicBezTo>
                    <a:pt x="16709" y="8007"/>
                    <a:pt x="16358" y="7639"/>
                    <a:pt x="15974" y="7272"/>
                  </a:cubicBezTo>
                  <a:cubicBezTo>
                    <a:pt x="15823" y="7138"/>
                    <a:pt x="15673" y="7004"/>
                    <a:pt x="15556" y="6854"/>
                  </a:cubicBezTo>
                  <a:cubicBezTo>
                    <a:pt x="15105" y="6286"/>
                    <a:pt x="14654" y="5718"/>
                    <a:pt x="14203" y="5166"/>
                  </a:cubicBezTo>
                  <a:cubicBezTo>
                    <a:pt x="13902" y="4782"/>
                    <a:pt x="13635" y="4398"/>
                    <a:pt x="13451" y="3963"/>
                  </a:cubicBezTo>
                  <a:cubicBezTo>
                    <a:pt x="13401" y="3846"/>
                    <a:pt x="13334" y="3729"/>
                    <a:pt x="13267" y="3629"/>
                  </a:cubicBezTo>
                  <a:cubicBezTo>
                    <a:pt x="13033" y="3212"/>
                    <a:pt x="12833" y="2760"/>
                    <a:pt x="12682" y="2309"/>
                  </a:cubicBezTo>
                  <a:cubicBezTo>
                    <a:pt x="12632" y="2109"/>
                    <a:pt x="12565" y="1908"/>
                    <a:pt x="12549" y="1724"/>
                  </a:cubicBezTo>
                  <a:cubicBezTo>
                    <a:pt x="12549" y="1374"/>
                    <a:pt x="12448" y="1056"/>
                    <a:pt x="12365" y="739"/>
                  </a:cubicBezTo>
                  <a:cubicBezTo>
                    <a:pt x="12348" y="672"/>
                    <a:pt x="12315" y="622"/>
                    <a:pt x="12264" y="572"/>
                  </a:cubicBezTo>
                  <a:cubicBezTo>
                    <a:pt x="12081" y="404"/>
                    <a:pt x="11863" y="254"/>
                    <a:pt x="11613" y="187"/>
                  </a:cubicBezTo>
                  <a:cubicBezTo>
                    <a:pt x="11479" y="154"/>
                    <a:pt x="11346" y="120"/>
                    <a:pt x="11212" y="87"/>
                  </a:cubicBezTo>
                  <a:cubicBezTo>
                    <a:pt x="10928" y="20"/>
                    <a:pt x="10644" y="3"/>
                    <a:pt x="10343" y="3"/>
                  </a:cubicBezTo>
                  <a:lnTo>
                    <a:pt x="7619" y="3"/>
                  </a:lnTo>
                  <a:cubicBezTo>
                    <a:pt x="7557" y="1"/>
                    <a:pt x="7494" y="0"/>
                    <a:pt x="743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5" name="Google Shape;147;p19">
              <a:extLst>
                <a:ext uri="{FF2B5EF4-FFF2-40B4-BE49-F238E27FC236}">
                  <a16:creationId xmlns:a16="http://schemas.microsoft.com/office/drawing/2014/main" id="{BCFB8629-958F-F662-C245-BE1885B19E49}"/>
                </a:ext>
              </a:extLst>
            </p:cNvPr>
            <p:cNvSpPr/>
            <p:nvPr/>
          </p:nvSpPr>
          <p:spPr>
            <a:xfrm>
              <a:off x="3958799" y="1653661"/>
              <a:ext cx="812568" cy="934835"/>
            </a:xfrm>
            <a:custGeom>
              <a:avLst/>
              <a:gdLst/>
              <a:ahLst/>
              <a:cxnLst/>
              <a:rect l="l" t="t" r="r" b="b"/>
              <a:pathLst>
                <a:path w="17060" h="19626" extrusionOk="0">
                  <a:moveTo>
                    <a:pt x="6207" y="0"/>
                  </a:moveTo>
                  <a:cubicBezTo>
                    <a:pt x="5842" y="0"/>
                    <a:pt x="5508" y="112"/>
                    <a:pt x="5213" y="495"/>
                  </a:cubicBezTo>
                  <a:cubicBezTo>
                    <a:pt x="4612" y="1280"/>
                    <a:pt x="4461" y="2316"/>
                    <a:pt x="4144" y="3218"/>
                  </a:cubicBezTo>
                  <a:cubicBezTo>
                    <a:pt x="3676" y="4521"/>
                    <a:pt x="2774" y="5557"/>
                    <a:pt x="1905" y="6593"/>
                  </a:cubicBezTo>
                  <a:cubicBezTo>
                    <a:pt x="1170" y="7462"/>
                    <a:pt x="835" y="8197"/>
                    <a:pt x="518" y="9283"/>
                  </a:cubicBezTo>
                  <a:cubicBezTo>
                    <a:pt x="201" y="10436"/>
                    <a:pt x="0" y="11422"/>
                    <a:pt x="0" y="12625"/>
                  </a:cubicBezTo>
                  <a:cubicBezTo>
                    <a:pt x="0" y="13761"/>
                    <a:pt x="334" y="14613"/>
                    <a:pt x="869" y="15616"/>
                  </a:cubicBezTo>
                  <a:cubicBezTo>
                    <a:pt x="1420" y="16635"/>
                    <a:pt x="2139" y="17387"/>
                    <a:pt x="3024" y="18122"/>
                  </a:cubicBezTo>
                  <a:cubicBezTo>
                    <a:pt x="3893" y="18841"/>
                    <a:pt x="4779" y="19492"/>
                    <a:pt x="5932" y="19592"/>
                  </a:cubicBezTo>
                  <a:cubicBezTo>
                    <a:pt x="6205" y="19615"/>
                    <a:pt x="6474" y="19626"/>
                    <a:pt x="6740" y="19626"/>
                  </a:cubicBezTo>
                  <a:cubicBezTo>
                    <a:pt x="7646" y="19626"/>
                    <a:pt x="8520" y="19502"/>
                    <a:pt x="9424" y="19308"/>
                  </a:cubicBezTo>
                  <a:cubicBezTo>
                    <a:pt x="10660" y="19058"/>
                    <a:pt x="11780" y="18907"/>
                    <a:pt x="12832" y="18156"/>
                  </a:cubicBezTo>
                  <a:cubicBezTo>
                    <a:pt x="14620" y="16886"/>
                    <a:pt x="15673" y="14931"/>
                    <a:pt x="16508" y="12942"/>
                  </a:cubicBezTo>
                  <a:cubicBezTo>
                    <a:pt x="16892" y="12040"/>
                    <a:pt x="17060" y="10854"/>
                    <a:pt x="16876" y="9885"/>
                  </a:cubicBezTo>
                  <a:cubicBezTo>
                    <a:pt x="16692" y="8916"/>
                    <a:pt x="16090" y="8314"/>
                    <a:pt x="15405" y="7646"/>
                  </a:cubicBezTo>
                  <a:cubicBezTo>
                    <a:pt x="14520" y="6794"/>
                    <a:pt x="13467" y="5925"/>
                    <a:pt x="13033" y="4739"/>
                  </a:cubicBezTo>
                  <a:cubicBezTo>
                    <a:pt x="12615" y="3586"/>
                    <a:pt x="12465" y="2383"/>
                    <a:pt x="11780" y="1347"/>
                  </a:cubicBezTo>
                  <a:cubicBezTo>
                    <a:pt x="11111" y="328"/>
                    <a:pt x="10092" y="94"/>
                    <a:pt x="8956" y="43"/>
                  </a:cubicBezTo>
                  <a:cubicBezTo>
                    <a:pt x="8890" y="40"/>
                    <a:pt x="8822" y="38"/>
                    <a:pt x="8753" y="38"/>
                  </a:cubicBezTo>
                  <a:cubicBezTo>
                    <a:pt x="8279" y="38"/>
                    <a:pt x="7739" y="116"/>
                    <a:pt x="7235" y="116"/>
                  </a:cubicBezTo>
                  <a:cubicBezTo>
                    <a:pt x="7162" y="116"/>
                    <a:pt x="7089" y="114"/>
                    <a:pt x="7018" y="110"/>
                  </a:cubicBezTo>
                  <a:cubicBezTo>
                    <a:pt x="6735" y="55"/>
                    <a:pt x="6464" y="0"/>
                    <a:pt x="620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6" name="Google Shape;148;p19">
              <a:extLst>
                <a:ext uri="{FF2B5EF4-FFF2-40B4-BE49-F238E27FC236}">
                  <a16:creationId xmlns:a16="http://schemas.microsoft.com/office/drawing/2014/main" id="{9A39015A-6D2D-EFF5-9D18-B8873ECFEA5E}"/>
                </a:ext>
              </a:extLst>
            </p:cNvPr>
            <p:cNvSpPr/>
            <p:nvPr/>
          </p:nvSpPr>
          <p:spPr>
            <a:xfrm>
              <a:off x="4339150" y="-40825"/>
              <a:ext cx="21100" cy="1389374"/>
            </a:xfrm>
            <a:custGeom>
              <a:avLst/>
              <a:gdLst/>
              <a:ahLst/>
              <a:cxnLst/>
              <a:rect l="l" t="t" r="r" b="b"/>
              <a:pathLst>
                <a:path w="469" h="18714" extrusionOk="0">
                  <a:moveTo>
                    <a:pt x="468" y="10460"/>
                  </a:moveTo>
                  <a:cubicBezTo>
                    <a:pt x="468" y="12749"/>
                    <a:pt x="468" y="15021"/>
                    <a:pt x="468" y="17310"/>
                  </a:cubicBezTo>
                  <a:cubicBezTo>
                    <a:pt x="468" y="17611"/>
                    <a:pt x="451" y="17912"/>
                    <a:pt x="435" y="18213"/>
                  </a:cubicBezTo>
                  <a:cubicBezTo>
                    <a:pt x="418" y="18346"/>
                    <a:pt x="368" y="18497"/>
                    <a:pt x="334" y="18630"/>
                  </a:cubicBezTo>
                  <a:cubicBezTo>
                    <a:pt x="318" y="18681"/>
                    <a:pt x="268" y="18714"/>
                    <a:pt x="217" y="18714"/>
                  </a:cubicBezTo>
                  <a:cubicBezTo>
                    <a:pt x="201" y="18697"/>
                    <a:pt x="151" y="18664"/>
                    <a:pt x="151" y="18630"/>
                  </a:cubicBezTo>
                  <a:cubicBezTo>
                    <a:pt x="100" y="18497"/>
                    <a:pt x="50" y="18346"/>
                    <a:pt x="34" y="18196"/>
                  </a:cubicBezTo>
                  <a:cubicBezTo>
                    <a:pt x="17" y="17812"/>
                    <a:pt x="0" y="17444"/>
                    <a:pt x="0" y="17060"/>
                  </a:cubicBezTo>
                  <a:cubicBezTo>
                    <a:pt x="0" y="14320"/>
                    <a:pt x="0" y="10009"/>
                    <a:pt x="0" y="7269"/>
                  </a:cubicBezTo>
                  <a:cubicBezTo>
                    <a:pt x="17" y="5447"/>
                    <a:pt x="34" y="2173"/>
                    <a:pt x="50" y="351"/>
                  </a:cubicBezTo>
                  <a:cubicBezTo>
                    <a:pt x="50" y="184"/>
                    <a:pt x="50" y="535"/>
                    <a:pt x="67" y="351"/>
                  </a:cubicBezTo>
                  <a:cubicBezTo>
                    <a:pt x="67" y="285"/>
                    <a:pt x="67" y="435"/>
                    <a:pt x="84" y="351"/>
                  </a:cubicBezTo>
                  <a:cubicBezTo>
                    <a:pt x="100" y="251"/>
                    <a:pt x="151" y="351"/>
                    <a:pt x="234" y="351"/>
                  </a:cubicBezTo>
                  <a:cubicBezTo>
                    <a:pt x="301" y="351"/>
                    <a:pt x="368" y="268"/>
                    <a:pt x="368" y="351"/>
                  </a:cubicBezTo>
                  <a:cubicBezTo>
                    <a:pt x="384" y="418"/>
                    <a:pt x="384" y="301"/>
                    <a:pt x="384" y="351"/>
                  </a:cubicBezTo>
                  <a:cubicBezTo>
                    <a:pt x="401" y="702"/>
                    <a:pt x="418" y="0"/>
                    <a:pt x="418" y="351"/>
                  </a:cubicBezTo>
                  <a:cubicBezTo>
                    <a:pt x="435" y="2557"/>
                    <a:pt x="451" y="8271"/>
                    <a:pt x="468" y="10460"/>
                  </a:cubicBezTo>
                  <a:cubicBezTo>
                    <a:pt x="468" y="10460"/>
                    <a:pt x="468" y="10460"/>
                    <a:pt x="468" y="1046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67" name="Google Shape;149;p19">
              <a:extLst>
                <a:ext uri="{FF2B5EF4-FFF2-40B4-BE49-F238E27FC236}">
                  <a16:creationId xmlns:a16="http://schemas.microsoft.com/office/drawing/2014/main" id="{249E96CF-68D0-F53A-F167-CCB9C58AA322}"/>
                </a:ext>
              </a:extLst>
            </p:cNvPr>
            <p:cNvSpPr/>
            <p:nvPr/>
          </p:nvSpPr>
          <p:spPr>
            <a:xfrm>
              <a:off x="4216621" y="1558301"/>
              <a:ext cx="274635" cy="70401"/>
            </a:xfrm>
            <a:custGeom>
              <a:avLst/>
              <a:gdLst/>
              <a:ahLst/>
              <a:cxnLst/>
              <a:rect l="l" t="t" r="r" b="b"/>
              <a:pathLst>
                <a:path w="5766" h="1478" extrusionOk="0">
                  <a:moveTo>
                    <a:pt x="2739" y="0"/>
                  </a:moveTo>
                  <a:cubicBezTo>
                    <a:pt x="2455" y="0"/>
                    <a:pt x="2172" y="15"/>
                    <a:pt x="1889" y="24"/>
                  </a:cubicBezTo>
                  <a:cubicBezTo>
                    <a:pt x="1797" y="32"/>
                    <a:pt x="1705" y="36"/>
                    <a:pt x="1613" y="36"/>
                  </a:cubicBezTo>
                  <a:cubicBezTo>
                    <a:pt x="1521" y="36"/>
                    <a:pt x="1429" y="32"/>
                    <a:pt x="1337" y="24"/>
                  </a:cubicBezTo>
                  <a:cubicBezTo>
                    <a:pt x="1260" y="13"/>
                    <a:pt x="1183" y="9"/>
                    <a:pt x="1108" y="9"/>
                  </a:cubicBezTo>
                  <a:cubicBezTo>
                    <a:pt x="942" y="9"/>
                    <a:pt x="780" y="29"/>
                    <a:pt x="619" y="40"/>
                  </a:cubicBezTo>
                  <a:cubicBezTo>
                    <a:pt x="468" y="191"/>
                    <a:pt x="335" y="341"/>
                    <a:pt x="184" y="475"/>
                  </a:cubicBezTo>
                  <a:cubicBezTo>
                    <a:pt x="118" y="558"/>
                    <a:pt x="34" y="642"/>
                    <a:pt x="34" y="759"/>
                  </a:cubicBezTo>
                  <a:cubicBezTo>
                    <a:pt x="17" y="943"/>
                    <a:pt x="17" y="1127"/>
                    <a:pt x="1" y="1310"/>
                  </a:cubicBezTo>
                  <a:cubicBezTo>
                    <a:pt x="1" y="1360"/>
                    <a:pt x="34" y="1411"/>
                    <a:pt x="51" y="1477"/>
                  </a:cubicBezTo>
                  <a:cubicBezTo>
                    <a:pt x="134" y="1461"/>
                    <a:pt x="201" y="1461"/>
                    <a:pt x="268" y="1427"/>
                  </a:cubicBezTo>
                  <a:cubicBezTo>
                    <a:pt x="602" y="1327"/>
                    <a:pt x="953" y="1294"/>
                    <a:pt x="1287" y="1294"/>
                  </a:cubicBezTo>
                  <a:cubicBezTo>
                    <a:pt x="1627" y="1299"/>
                    <a:pt x="1967" y="1301"/>
                    <a:pt x="2306" y="1301"/>
                  </a:cubicBezTo>
                  <a:cubicBezTo>
                    <a:pt x="2984" y="1301"/>
                    <a:pt x="3660" y="1294"/>
                    <a:pt x="4328" y="1294"/>
                  </a:cubicBezTo>
                  <a:cubicBezTo>
                    <a:pt x="4746" y="1294"/>
                    <a:pt x="5147" y="1310"/>
                    <a:pt x="5548" y="1444"/>
                  </a:cubicBezTo>
                  <a:cubicBezTo>
                    <a:pt x="5573" y="1461"/>
                    <a:pt x="5602" y="1465"/>
                    <a:pt x="5636" y="1465"/>
                  </a:cubicBezTo>
                  <a:cubicBezTo>
                    <a:pt x="5669" y="1465"/>
                    <a:pt x="5707" y="1461"/>
                    <a:pt x="5748" y="1461"/>
                  </a:cubicBezTo>
                  <a:cubicBezTo>
                    <a:pt x="5748" y="1377"/>
                    <a:pt x="5765" y="1310"/>
                    <a:pt x="5765" y="1243"/>
                  </a:cubicBezTo>
                  <a:cubicBezTo>
                    <a:pt x="5765" y="1093"/>
                    <a:pt x="5748" y="943"/>
                    <a:pt x="5748" y="809"/>
                  </a:cubicBezTo>
                  <a:cubicBezTo>
                    <a:pt x="5732" y="592"/>
                    <a:pt x="5598" y="441"/>
                    <a:pt x="5398" y="375"/>
                  </a:cubicBezTo>
                  <a:cubicBezTo>
                    <a:pt x="5197" y="308"/>
                    <a:pt x="4980" y="241"/>
                    <a:pt x="4779" y="208"/>
                  </a:cubicBezTo>
                  <a:cubicBezTo>
                    <a:pt x="4328" y="141"/>
                    <a:pt x="3894" y="91"/>
                    <a:pt x="3443" y="40"/>
                  </a:cubicBezTo>
                  <a:cubicBezTo>
                    <a:pt x="3208" y="10"/>
                    <a:pt x="2973" y="0"/>
                    <a:pt x="273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8" name="Google Shape;150;p19">
              <a:extLst>
                <a:ext uri="{FF2B5EF4-FFF2-40B4-BE49-F238E27FC236}">
                  <a16:creationId xmlns:a16="http://schemas.microsoft.com/office/drawing/2014/main" id="{7F93FE83-C290-D232-32EE-FF92BB7D6117}"/>
                </a:ext>
              </a:extLst>
            </p:cNvPr>
            <p:cNvSpPr/>
            <p:nvPr/>
          </p:nvSpPr>
          <p:spPr>
            <a:xfrm>
              <a:off x="4241293" y="1485518"/>
              <a:ext cx="226052" cy="71544"/>
            </a:xfrm>
            <a:custGeom>
              <a:avLst/>
              <a:gdLst/>
              <a:ahLst/>
              <a:cxnLst/>
              <a:rect l="l" t="t" r="r" b="b"/>
              <a:pathLst>
                <a:path w="4746" h="1502" extrusionOk="0">
                  <a:moveTo>
                    <a:pt x="1397" y="0"/>
                  </a:moveTo>
                  <a:cubicBezTo>
                    <a:pt x="1132" y="0"/>
                    <a:pt x="867" y="20"/>
                    <a:pt x="602" y="31"/>
                  </a:cubicBezTo>
                  <a:cubicBezTo>
                    <a:pt x="335" y="48"/>
                    <a:pt x="218" y="265"/>
                    <a:pt x="34" y="399"/>
                  </a:cubicBezTo>
                  <a:cubicBezTo>
                    <a:pt x="17" y="416"/>
                    <a:pt x="17" y="432"/>
                    <a:pt x="17" y="449"/>
                  </a:cubicBezTo>
                  <a:cubicBezTo>
                    <a:pt x="17" y="616"/>
                    <a:pt x="1" y="783"/>
                    <a:pt x="34" y="950"/>
                  </a:cubicBezTo>
                  <a:cubicBezTo>
                    <a:pt x="84" y="1117"/>
                    <a:pt x="134" y="1284"/>
                    <a:pt x="134" y="1502"/>
                  </a:cubicBezTo>
                  <a:cubicBezTo>
                    <a:pt x="251" y="1468"/>
                    <a:pt x="351" y="1452"/>
                    <a:pt x="435" y="1435"/>
                  </a:cubicBezTo>
                  <a:cubicBezTo>
                    <a:pt x="719" y="1368"/>
                    <a:pt x="1003" y="1284"/>
                    <a:pt x="1304" y="1234"/>
                  </a:cubicBezTo>
                  <a:cubicBezTo>
                    <a:pt x="1612" y="1199"/>
                    <a:pt x="1926" y="1178"/>
                    <a:pt x="2241" y="1178"/>
                  </a:cubicBezTo>
                  <a:cubicBezTo>
                    <a:pt x="2523" y="1178"/>
                    <a:pt x="2807" y="1195"/>
                    <a:pt x="3092" y="1234"/>
                  </a:cubicBezTo>
                  <a:cubicBezTo>
                    <a:pt x="3560" y="1301"/>
                    <a:pt x="4044" y="1335"/>
                    <a:pt x="4495" y="1452"/>
                  </a:cubicBezTo>
                  <a:lnTo>
                    <a:pt x="4579" y="1452"/>
                  </a:lnTo>
                  <a:cubicBezTo>
                    <a:pt x="4595" y="1318"/>
                    <a:pt x="4612" y="1201"/>
                    <a:pt x="4646" y="1101"/>
                  </a:cubicBezTo>
                  <a:cubicBezTo>
                    <a:pt x="4746" y="900"/>
                    <a:pt x="4729" y="683"/>
                    <a:pt x="4712" y="482"/>
                  </a:cubicBezTo>
                  <a:cubicBezTo>
                    <a:pt x="4679" y="466"/>
                    <a:pt x="4646" y="432"/>
                    <a:pt x="4612" y="416"/>
                  </a:cubicBezTo>
                  <a:cubicBezTo>
                    <a:pt x="4495" y="382"/>
                    <a:pt x="4395" y="332"/>
                    <a:pt x="4278" y="299"/>
                  </a:cubicBezTo>
                  <a:cubicBezTo>
                    <a:pt x="3576" y="115"/>
                    <a:pt x="2858" y="15"/>
                    <a:pt x="2139" y="15"/>
                  </a:cubicBezTo>
                  <a:lnTo>
                    <a:pt x="1755" y="15"/>
                  </a:lnTo>
                  <a:cubicBezTo>
                    <a:pt x="1636" y="4"/>
                    <a:pt x="1517" y="0"/>
                    <a:pt x="139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9" name="Google Shape;151;p19">
              <a:extLst>
                <a:ext uri="{FF2B5EF4-FFF2-40B4-BE49-F238E27FC236}">
                  <a16:creationId xmlns:a16="http://schemas.microsoft.com/office/drawing/2014/main" id="{713B84E9-FB0E-D367-4CD0-3EE0095867D4}"/>
                </a:ext>
              </a:extLst>
            </p:cNvPr>
            <p:cNvSpPr/>
            <p:nvPr/>
          </p:nvSpPr>
          <p:spPr>
            <a:xfrm>
              <a:off x="4261202" y="1389063"/>
              <a:ext cx="186281" cy="97170"/>
            </a:xfrm>
            <a:custGeom>
              <a:avLst/>
              <a:gdLst/>
              <a:ahLst/>
              <a:cxnLst/>
              <a:rect l="l" t="t" r="r" b="b"/>
              <a:pathLst>
                <a:path w="3911" h="2040" extrusionOk="0">
                  <a:moveTo>
                    <a:pt x="1880" y="0"/>
                  </a:moveTo>
                  <a:cubicBezTo>
                    <a:pt x="1706" y="0"/>
                    <a:pt x="1533" y="10"/>
                    <a:pt x="1370" y="85"/>
                  </a:cubicBezTo>
                  <a:cubicBezTo>
                    <a:pt x="1354" y="93"/>
                    <a:pt x="1333" y="93"/>
                    <a:pt x="1310" y="93"/>
                  </a:cubicBezTo>
                  <a:cubicBezTo>
                    <a:pt x="1287" y="93"/>
                    <a:pt x="1262" y="93"/>
                    <a:pt x="1237" y="101"/>
                  </a:cubicBezTo>
                  <a:cubicBezTo>
                    <a:pt x="986" y="168"/>
                    <a:pt x="719" y="218"/>
                    <a:pt x="535" y="419"/>
                  </a:cubicBezTo>
                  <a:cubicBezTo>
                    <a:pt x="451" y="519"/>
                    <a:pt x="351" y="603"/>
                    <a:pt x="251" y="669"/>
                  </a:cubicBezTo>
                  <a:cubicBezTo>
                    <a:pt x="84" y="786"/>
                    <a:pt x="34" y="937"/>
                    <a:pt x="34" y="1121"/>
                  </a:cubicBezTo>
                  <a:cubicBezTo>
                    <a:pt x="34" y="1338"/>
                    <a:pt x="34" y="1555"/>
                    <a:pt x="34" y="1772"/>
                  </a:cubicBezTo>
                  <a:cubicBezTo>
                    <a:pt x="34" y="1822"/>
                    <a:pt x="0" y="1889"/>
                    <a:pt x="67" y="1923"/>
                  </a:cubicBezTo>
                  <a:cubicBezTo>
                    <a:pt x="101" y="1923"/>
                    <a:pt x="151" y="1906"/>
                    <a:pt x="184" y="1906"/>
                  </a:cubicBezTo>
                  <a:cubicBezTo>
                    <a:pt x="451" y="1806"/>
                    <a:pt x="702" y="1789"/>
                    <a:pt x="969" y="1789"/>
                  </a:cubicBezTo>
                  <a:cubicBezTo>
                    <a:pt x="1220" y="1789"/>
                    <a:pt x="1471" y="1772"/>
                    <a:pt x="1705" y="1772"/>
                  </a:cubicBezTo>
                  <a:cubicBezTo>
                    <a:pt x="1766" y="1770"/>
                    <a:pt x="1828" y="1769"/>
                    <a:pt x="1889" y="1769"/>
                  </a:cubicBezTo>
                  <a:cubicBezTo>
                    <a:pt x="2295" y="1769"/>
                    <a:pt x="2702" y="1814"/>
                    <a:pt x="3108" y="1872"/>
                  </a:cubicBezTo>
                  <a:cubicBezTo>
                    <a:pt x="3359" y="1923"/>
                    <a:pt x="3626" y="1989"/>
                    <a:pt x="3910" y="2040"/>
                  </a:cubicBezTo>
                  <a:cubicBezTo>
                    <a:pt x="3893" y="1939"/>
                    <a:pt x="3877" y="1839"/>
                    <a:pt x="3877" y="1756"/>
                  </a:cubicBezTo>
                  <a:cubicBezTo>
                    <a:pt x="3893" y="1555"/>
                    <a:pt x="3776" y="1471"/>
                    <a:pt x="3626" y="1405"/>
                  </a:cubicBezTo>
                  <a:cubicBezTo>
                    <a:pt x="3559" y="1388"/>
                    <a:pt x="3509" y="1371"/>
                    <a:pt x="3442" y="1355"/>
                  </a:cubicBezTo>
                  <a:cubicBezTo>
                    <a:pt x="3075" y="1254"/>
                    <a:pt x="2724" y="1171"/>
                    <a:pt x="2340" y="1171"/>
                  </a:cubicBezTo>
                  <a:cubicBezTo>
                    <a:pt x="2223" y="1171"/>
                    <a:pt x="2101" y="1175"/>
                    <a:pt x="1982" y="1175"/>
                  </a:cubicBezTo>
                  <a:cubicBezTo>
                    <a:pt x="1863" y="1175"/>
                    <a:pt x="1746" y="1171"/>
                    <a:pt x="1638" y="1154"/>
                  </a:cubicBezTo>
                  <a:cubicBezTo>
                    <a:pt x="1442" y="1121"/>
                    <a:pt x="1246" y="1096"/>
                    <a:pt x="1050" y="1096"/>
                  </a:cubicBezTo>
                  <a:cubicBezTo>
                    <a:pt x="945" y="1096"/>
                    <a:pt x="840" y="1103"/>
                    <a:pt x="735" y="1121"/>
                  </a:cubicBezTo>
                  <a:cubicBezTo>
                    <a:pt x="713" y="1128"/>
                    <a:pt x="691" y="1136"/>
                    <a:pt x="670" y="1136"/>
                  </a:cubicBezTo>
                  <a:cubicBezTo>
                    <a:pt x="644" y="1136"/>
                    <a:pt x="620" y="1124"/>
                    <a:pt x="602" y="1087"/>
                  </a:cubicBezTo>
                  <a:cubicBezTo>
                    <a:pt x="619" y="1020"/>
                    <a:pt x="669" y="1020"/>
                    <a:pt x="719" y="1020"/>
                  </a:cubicBezTo>
                  <a:cubicBezTo>
                    <a:pt x="936" y="987"/>
                    <a:pt x="1136" y="954"/>
                    <a:pt x="1337" y="903"/>
                  </a:cubicBezTo>
                  <a:cubicBezTo>
                    <a:pt x="1504" y="870"/>
                    <a:pt x="1654" y="853"/>
                    <a:pt x="1805" y="853"/>
                  </a:cubicBezTo>
                  <a:cubicBezTo>
                    <a:pt x="1955" y="853"/>
                    <a:pt x="2089" y="837"/>
                    <a:pt x="2239" y="837"/>
                  </a:cubicBezTo>
                  <a:cubicBezTo>
                    <a:pt x="2284" y="835"/>
                    <a:pt x="2328" y="834"/>
                    <a:pt x="2372" y="834"/>
                  </a:cubicBezTo>
                  <a:cubicBezTo>
                    <a:pt x="2857" y="834"/>
                    <a:pt x="3317" y="919"/>
                    <a:pt x="3776" y="1087"/>
                  </a:cubicBezTo>
                  <a:cubicBezTo>
                    <a:pt x="3793" y="1104"/>
                    <a:pt x="3810" y="1104"/>
                    <a:pt x="3843" y="1104"/>
                  </a:cubicBezTo>
                  <a:cubicBezTo>
                    <a:pt x="3877" y="1004"/>
                    <a:pt x="3877" y="903"/>
                    <a:pt x="3810" y="837"/>
                  </a:cubicBezTo>
                  <a:cubicBezTo>
                    <a:pt x="3576" y="603"/>
                    <a:pt x="3359" y="369"/>
                    <a:pt x="3058" y="218"/>
                  </a:cubicBezTo>
                  <a:cubicBezTo>
                    <a:pt x="3041" y="202"/>
                    <a:pt x="3008" y="202"/>
                    <a:pt x="2974" y="185"/>
                  </a:cubicBezTo>
                  <a:cubicBezTo>
                    <a:pt x="2807" y="152"/>
                    <a:pt x="2624" y="118"/>
                    <a:pt x="2456" y="51"/>
                  </a:cubicBezTo>
                  <a:cubicBezTo>
                    <a:pt x="2323" y="18"/>
                    <a:pt x="2189" y="1"/>
                    <a:pt x="2055" y="1"/>
                  </a:cubicBezTo>
                  <a:cubicBezTo>
                    <a:pt x="1997" y="1"/>
                    <a:pt x="1939" y="0"/>
                    <a:pt x="18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0" name="Google Shape;152;p19">
              <a:extLst>
                <a:ext uri="{FF2B5EF4-FFF2-40B4-BE49-F238E27FC236}">
                  <a16:creationId xmlns:a16="http://schemas.microsoft.com/office/drawing/2014/main" id="{3470530D-8026-A6C2-5AAE-118EB6F4FE89}"/>
                </a:ext>
              </a:extLst>
            </p:cNvPr>
            <p:cNvSpPr/>
            <p:nvPr/>
          </p:nvSpPr>
          <p:spPr>
            <a:xfrm>
              <a:off x="4297782" y="1345336"/>
              <a:ext cx="112264" cy="39011"/>
            </a:xfrm>
            <a:custGeom>
              <a:avLst/>
              <a:gdLst/>
              <a:ahLst/>
              <a:cxnLst/>
              <a:rect l="l" t="t" r="r" b="b"/>
              <a:pathLst>
                <a:path w="2357" h="819" extrusionOk="0">
                  <a:moveTo>
                    <a:pt x="1221" y="0"/>
                  </a:moveTo>
                  <a:cubicBezTo>
                    <a:pt x="1054" y="0"/>
                    <a:pt x="903" y="34"/>
                    <a:pt x="736" y="50"/>
                  </a:cubicBezTo>
                  <a:cubicBezTo>
                    <a:pt x="711" y="59"/>
                    <a:pt x="682" y="59"/>
                    <a:pt x="653" y="59"/>
                  </a:cubicBezTo>
                  <a:cubicBezTo>
                    <a:pt x="623" y="59"/>
                    <a:pt x="594" y="59"/>
                    <a:pt x="569" y="67"/>
                  </a:cubicBezTo>
                  <a:cubicBezTo>
                    <a:pt x="519" y="84"/>
                    <a:pt x="469" y="100"/>
                    <a:pt x="419" y="134"/>
                  </a:cubicBezTo>
                  <a:cubicBezTo>
                    <a:pt x="201" y="301"/>
                    <a:pt x="34" y="501"/>
                    <a:pt x="1" y="819"/>
                  </a:cubicBezTo>
                  <a:cubicBezTo>
                    <a:pt x="268" y="752"/>
                    <a:pt x="485" y="702"/>
                    <a:pt x="719" y="635"/>
                  </a:cubicBezTo>
                  <a:cubicBezTo>
                    <a:pt x="786" y="618"/>
                    <a:pt x="853" y="618"/>
                    <a:pt x="920" y="618"/>
                  </a:cubicBezTo>
                  <a:lnTo>
                    <a:pt x="1455" y="618"/>
                  </a:lnTo>
                  <a:cubicBezTo>
                    <a:pt x="1521" y="618"/>
                    <a:pt x="1572" y="618"/>
                    <a:pt x="1622" y="635"/>
                  </a:cubicBezTo>
                  <a:cubicBezTo>
                    <a:pt x="1839" y="685"/>
                    <a:pt x="2056" y="752"/>
                    <a:pt x="2290" y="802"/>
                  </a:cubicBezTo>
                  <a:cubicBezTo>
                    <a:pt x="2296" y="808"/>
                    <a:pt x="2303" y="810"/>
                    <a:pt x="2311" y="810"/>
                  </a:cubicBezTo>
                  <a:cubicBezTo>
                    <a:pt x="2327" y="810"/>
                    <a:pt x="2346" y="802"/>
                    <a:pt x="2357" y="802"/>
                  </a:cubicBezTo>
                  <a:cubicBezTo>
                    <a:pt x="2323" y="568"/>
                    <a:pt x="2223" y="368"/>
                    <a:pt x="2039" y="217"/>
                  </a:cubicBezTo>
                  <a:cubicBezTo>
                    <a:pt x="1956" y="117"/>
                    <a:pt x="1839" y="67"/>
                    <a:pt x="1705" y="50"/>
                  </a:cubicBezTo>
                  <a:cubicBezTo>
                    <a:pt x="1538" y="34"/>
                    <a:pt x="1388" y="0"/>
                    <a:pt x="122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1" name="Google Shape;153;p19">
              <a:extLst>
                <a:ext uri="{FF2B5EF4-FFF2-40B4-BE49-F238E27FC236}">
                  <a16:creationId xmlns:a16="http://schemas.microsoft.com/office/drawing/2014/main" id="{1406FB55-B9B2-1506-EA4B-5A9FF077C184}"/>
                </a:ext>
              </a:extLst>
            </p:cNvPr>
            <p:cNvSpPr/>
            <p:nvPr/>
          </p:nvSpPr>
          <p:spPr>
            <a:xfrm>
              <a:off x="4292924" y="1351623"/>
              <a:ext cx="112312" cy="43012"/>
            </a:xfrm>
            <a:custGeom>
              <a:avLst/>
              <a:gdLst/>
              <a:ahLst/>
              <a:cxnLst/>
              <a:rect l="l" t="t" r="r" b="b"/>
              <a:pathLst>
                <a:path w="2358" h="903" extrusionOk="0">
                  <a:moveTo>
                    <a:pt x="1376" y="0"/>
                  </a:moveTo>
                  <a:cubicBezTo>
                    <a:pt x="1283" y="0"/>
                    <a:pt x="1188" y="15"/>
                    <a:pt x="1105" y="35"/>
                  </a:cubicBezTo>
                  <a:cubicBezTo>
                    <a:pt x="788" y="85"/>
                    <a:pt x="487" y="202"/>
                    <a:pt x="237" y="386"/>
                  </a:cubicBezTo>
                  <a:cubicBezTo>
                    <a:pt x="1" y="552"/>
                    <a:pt x="145" y="903"/>
                    <a:pt x="363" y="903"/>
                  </a:cubicBezTo>
                  <a:cubicBezTo>
                    <a:pt x="408" y="903"/>
                    <a:pt x="456" y="888"/>
                    <a:pt x="504" y="854"/>
                  </a:cubicBezTo>
                  <a:cubicBezTo>
                    <a:pt x="738" y="687"/>
                    <a:pt x="988" y="570"/>
                    <a:pt x="1273" y="537"/>
                  </a:cubicBezTo>
                  <a:cubicBezTo>
                    <a:pt x="1293" y="534"/>
                    <a:pt x="1314" y="532"/>
                    <a:pt x="1335" y="532"/>
                  </a:cubicBezTo>
                  <a:cubicBezTo>
                    <a:pt x="1565" y="532"/>
                    <a:pt x="1795" y="688"/>
                    <a:pt x="2024" y="704"/>
                  </a:cubicBezTo>
                  <a:cubicBezTo>
                    <a:pt x="2039" y="706"/>
                    <a:pt x="2054" y="707"/>
                    <a:pt x="2067" y="707"/>
                  </a:cubicBezTo>
                  <a:cubicBezTo>
                    <a:pt x="2358" y="707"/>
                    <a:pt x="2344" y="218"/>
                    <a:pt x="2024" y="186"/>
                  </a:cubicBezTo>
                  <a:cubicBezTo>
                    <a:pt x="1857" y="169"/>
                    <a:pt x="1707" y="69"/>
                    <a:pt x="1540" y="19"/>
                  </a:cubicBezTo>
                  <a:cubicBezTo>
                    <a:pt x="1489" y="6"/>
                    <a:pt x="1433" y="0"/>
                    <a:pt x="1376"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72" name="Google Shape;154;p19">
              <a:extLst>
                <a:ext uri="{FF2B5EF4-FFF2-40B4-BE49-F238E27FC236}">
                  <a16:creationId xmlns:a16="http://schemas.microsoft.com/office/drawing/2014/main" id="{1086B43B-CEC7-0C1D-2D85-C6B3D6637488}"/>
                </a:ext>
              </a:extLst>
            </p:cNvPr>
            <p:cNvSpPr/>
            <p:nvPr/>
          </p:nvSpPr>
          <p:spPr>
            <a:xfrm>
              <a:off x="4268347" y="1399875"/>
              <a:ext cx="172897" cy="50824"/>
            </a:xfrm>
            <a:custGeom>
              <a:avLst/>
              <a:gdLst/>
              <a:ahLst/>
              <a:cxnLst/>
              <a:rect l="l" t="t" r="r" b="b"/>
              <a:pathLst>
                <a:path w="3630" h="1067" extrusionOk="0">
                  <a:moveTo>
                    <a:pt x="1493" y="1"/>
                  </a:moveTo>
                  <a:cubicBezTo>
                    <a:pt x="1043" y="1"/>
                    <a:pt x="232" y="213"/>
                    <a:pt x="51" y="576"/>
                  </a:cubicBezTo>
                  <a:cubicBezTo>
                    <a:pt x="1" y="676"/>
                    <a:pt x="1" y="827"/>
                    <a:pt x="84" y="910"/>
                  </a:cubicBezTo>
                  <a:cubicBezTo>
                    <a:pt x="101" y="910"/>
                    <a:pt x="101" y="910"/>
                    <a:pt x="101" y="927"/>
                  </a:cubicBezTo>
                  <a:cubicBezTo>
                    <a:pt x="157" y="968"/>
                    <a:pt x="217" y="986"/>
                    <a:pt x="274" y="986"/>
                  </a:cubicBezTo>
                  <a:cubicBezTo>
                    <a:pt x="403" y="986"/>
                    <a:pt x="517" y="897"/>
                    <a:pt x="552" y="793"/>
                  </a:cubicBezTo>
                  <a:cubicBezTo>
                    <a:pt x="738" y="638"/>
                    <a:pt x="1326" y="541"/>
                    <a:pt x="1571" y="541"/>
                  </a:cubicBezTo>
                  <a:cubicBezTo>
                    <a:pt x="1590" y="541"/>
                    <a:pt x="1607" y="542"/>
                    <a:pt x="1621" y="543"/>
                  </a:cubicBezTo>
                  <a:cubicBezTo>
                    <a:pt x="1905" y="576"/>
                    <a:pt x="2941" y="643"/>
                    <a:pt x="3075" y="927"/>
                  </a:cubicBezTo>
                  <a:cubicBezTo>
                    <a:pt x="3117" y="1026"/>
                    <a:pt x="3190" y="1066"/>
                    <a:pt x="3268" y="1066"/>
                  </a:cubicBezTo>
                  <a:cubicBezTo>
                    <a:pt x="3440" y="1066"/>
                    <a:pt x="3630" y="867"/>
                    <a:pt x="3526" y="660"/>
                  </a:cubicBezTo>
                  <a:cubicBezTo>
                    <a:pt x="3292" y="108"/>
                    <a:pt x="2123" y="75"/>
                    <a:pt x="1621" y="8"/>
                  </a:cubicBezTo>
                  <a:cubicBezTo>
                    <a:pt x="1583" y="3"/>
                    <a:pt x="1540" y="1"/>
                    <a:pt x="1493"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73" name="Google Shape;155;p19">
              <a:extLst>
                <a:ext uri="{FF2B5EF4-FFF2-40B4-BE49-F238E27FC236}">
                  <a16:creationId xmlns:a16="http://schemas.microsoft.com/office/drawing/2014/main" id="{B731ED4C-FB5A-F936-FCC0-66F3DF896516}"/>
                </a:ext>
              </a:extLst>
            </p:cNvPr>
            <p:cNvSpPr/>
            <p:nvPr/>
          </p:nvSpPr>
          <p:spPr>
            <a:xfrm>
              <a:off x="4254820" y="1445221"/>
              <a:ext cx="181518" cy="38297"/>
            </a:xfrm>
            <a:custGeom>
              <a:avLst/>
              <a:gdLst/>
              <a:ahLst/>
              <a:cxnLst/>
              <a:rect l="l" t="t" r="r" b="b"/>
              <a:pathLst>
                <a:path w="3811" h="804" extrusionOk="0">
                  <a:moveTo>
                    <a:pt x="1705" y="1"/>
                  </a:moveTo>
                  <a:cubicBezTo>
                    <a:pt x="1201" y="1"/>
                    <a:pt x="705" y="71"/>
                    <a:pt x="201" y="242"/>
                  </a:cubicBezTo>
                  <a:cubicBezTo>
                    <a:pt x="101" y="276"/>
                    <a:pt x="1" y="376"/>
                    <a:pt x="17" y="510"/>
                  </a:cubicBezTo>
                  <a:cubicBezTo>
                    <a:pt x="17" y="510"/>
                    <a:pt x="17" y="526"/>
                    <a:pt x="17" y="543"/>
                  </a:cubicBezTo>
                  <a:cubicBezTo>
                    <a:pt x="39" y="712"/>
                    <a:pt x="187" y="801"/>
                    <a:pt x="323" y="801"/>
                  </a:cubicBezTo>
                  <a:cubicBezTo>
                    <a:pt x="401" y="801"/>
                    <a:pt x="476" y="771"/>
                    <a:pt x="519" y="710"/>
                  </a:cubicBezTo>
                  <a:cubicBezTo>
                    <a:pt x="909" y="593"/>
                    <a:pt x="1299" y="527"/>
                    <a:pt x="1705" y="527"/>
                  </a:cubicBezTo>
                  <a:cubicBezTo>
                    <a:pt x="1821" y="527"/>
                    <a:pt x="1937" y="532"/>
                    <a:pt x="2056" y="543"/>
                  </a:cubicBezTo>
                  <a:cubicBezTo>
                    <a:pt x="2306" y="577"/>
                    <a:pt x="3075" y="543"/>
                    <a:pt x="3309" y="693"/>
                  </a:cubicBezTo>
                  <a:cubicBezTo>
                    <a:pt x="3362" y="762"/>
                    <a:pt x="3455" y="803"/>
                    <a:pt x="3543" y="803"/>
                  </a:cubicBezTo>
                  <a:cubicBezTo>
                    <a:pt x="3649" y="803"/>
                    <a:pt x="3750" y="746"/>
                    <a:pt x="3777" y="610"/>
                  </a:cubicBezTo>
                  <a:cubicBezTo>
                    <a:pt x="3777" y="610"/>
                    <a:pt x="3777" y="610"/>
                    <a:pt x="3793" y="593"/>
                  </a:cubicBezTo>
                  <a:cubicBezTo>
                    <a:pt x="3810" y="510"/>
                    <a:pt x="3793" y="409"/>
                    <a:pt x="3727" y="343"/>
                  </a:cubicBezTo>
                  <a:cubicBezTo>
                    <a:pt x="3426" y="59"/>
                    <a:pt x="2774" y="92"/>
                    <a:pt x="2407" y="42"/>
                  </a:cubicBezTo>
                  <a:cubicBezTo>
                    <a:pt x="2170" y="16"/>
                    <a:pt x="1937" y="1"/>
                    <a:pt x="1705"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74" name="Google Shape;156;p19">
              <a:extLst>
                <a:ext uri="{FF2B5EF4-FFF2-40B4-BE49-F238E27FC236}">
                  <a16:creationId xmlns:a16="http://schemas.microsoft.com/office/drawing/2014/main" id="{CAA7A31D-9F79-8511-E535-451E6C6ADD7C}"/>
                </a:ext>
              </a:extLst>
            </p:cNvPr>
            <p:cNvSpPr/>
            <p:nvPr/>
          </p:nvSpPr>
          <p:spPr>
            <a:xfrm>
              <a:off x="4243674" y="1508334"/>
              <a:ext cx="215097" cy="57159"/>
            </a:xfrm>
            <a:custGeom>
              <a:avLst/>
              <a:gdLst/>
              <a:ahLst/>
              <a:cxnLst/>
              <a:rect l="l" t="t" r="r" b="b"/>
              <a:pathLst>
                <a:path w="4516" h="1200" extrusionOk="0">
                  <a:moveTo>
                    <a:pt x="2393" y="1"/>
                  </a:moveTo>
                  <a:cubicBezTo>
                    <a:pt x="1770" y="1"/>
                    <a:pt x="1152" y="51"/>
                    <a:pt x="535" y="137"/>
                  </a:cubicBezTo>
                  <a:lnTo>
                    <a:pt x="519" y="137"/>
                  </a:lnTo>
                  <a:cubicBezTo>
                    <a:pt x="502" y="137"/>
                    <a:pt x="469" y="137"/>
                    <a:pt x="452" y="154"/>
                  </a:cubicBezTo>
                  <a:cubicBezTo>
                    <a:pt x="301" y="171"/>
                    <a:pt x="251" y="271"/>
                    <a:pt x="251" y="388"/>
                  </a:cubicBezTo>
                  <a:cubicBezTo>
                    <a:pt x="1" y="471"/>
                    <a:pt x="34" y="906"/>
                    <a:pt x="335" y="906"/>
                  </a:cubicBezTo>
                  <a:cubicBezTo>
                    <a:pt x="987" y="889"/>
                    <a:pt x="1638" y="856"/>
                    <a:pt x="2290" y="839"/>
                  </a:cubicBezTo>
                  <a:cubicBezTo>
                    <a:pt x="2908" y="839"/>
                    <a:pt x="3510" y="1023"/>
                    <a:pt x="4111" y="1190"/>
                  </a:cubicBezTo>
                  <a:cubicBezTo>
                    <a:pt x="4135" y="1196"/>
                    <a:pt x="4159" y="1199"/>
                    <a:pt x="4181" y="1199"/>
                  </a:cubicBezTo>
                  <a:cubicBezTo>
                    <a:pt x="4391" y="1199"/>
                    <a:pt x="4516" y="938"/>
                    <a:pt x="4395" y="772"/>
                  </a:cubicBezTo>
                  <a:cubicBezTo>
                    <a:pt x="4445" y="672"/>
                    <a:pt x="4462" y="555"/>
                    <a:pt x="4362" y="455"/>
                  </a:cubicBezTo>
                  <a:cubicBezTo>
                    <a:pt x="4044" y="104"/>
                    <a:pt x="3510" y="37"/>
                    <a:pt x="3058" y="20"/>
                  </a:cubicBezTo>
                  <a:cubicBezTo>
                    <a:pt x="2836" y="7"/>
                    <a:pt x="2614" y="1"/>
                    <a:pt x="2393"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75" name="Google Shape;157;p19">
              <a:extLst>
                <a:ext uri="{FF2B5EF4-FFF2-40B4-BE49-F238E27FC236}">
                  <a16:creationId xmlns:a16="http://schemas.microsoft.com/office/drawing/2014/main" id="{C5F7C867-8396-3E2D-7E36-6F58EB0B2962}"/>
                </a:ext>
              </a:extLst>
            </p:cNvPr>
            <p:cNvSpPr/>
            <p:nvPr/>
          </p:nvSpPr>
          <p:spPr>
            <a:xfrm>
              <a:off x="4227766" y="1563921"/>
              <a:ext cx="263965" cy="66971"/>
            </a:xfrm>
            <a:custGeom>
              <a:avLst/>
              <a:gdLst/>
              <a:ahLst/>
              <a:cxnLst/>
              <a:rect l="l" t="t" r="r" b="b"/>
              <a:pathLst>
                <a:path w="5542" h="1406" extrusionOk="0">
                  <a:moveTo>
                    <a:pt x="3363" y="0"/>
                  </a:moveTo>
                  <a:cubicBezTo>
                    <a:pt x="2944" y="0"/>
                    <a:pt x="2546" y="33"/>
                    <a:pt x="2273" y="39"/>
                  </a:cubicBezTo>
                  <a:cubicBezTo>
                    <a:pt x="2218" y="39"/>
                    <a:pt x="2123" y="38"/>
                    <a:pt x="2002" y="38"/>
                  </a:cubicBezTo>
                  <a:cubicBezTo>
                    <a:pt x="1384" y="38"/>
                    <a:pt x="106" y="84"/>
                    <a:pt x="301" y="658"/>
                  </a:cubicBezTo>
                  <a:cubicBezTo>
                    <a:pt x="251" y="674"/>
                    <a:pt x="218" y="691"/>
                    <a:pt x="184" y="724"/>
                  </a:cubicBezTo>
                  <a:cubicBezTo>
                    <a:pt x="17" y="825"/>
                    <a:pt x="1" y="1176"/>
                    <a:pt x="251" y="1209"/>
                  </a:cubicBezTo>
                  <a:cubicBezTo>
                    <a:pt x="1220" y="1343"/>
                    <a:pt x="2189" y="1376"/>
                    <a:pt x="3175" y="1393"/>
                  </a:cubicBezTo>
                  <a:cubicBezTo>
                    <a:pt x="3333" y="1399"/>
                    <a:pt x="3496" y="1405"/>
                    <a:pt x="3660" y="1405"/>
                  </a:cubicBezTo>
                  <a:cubicBezTo>
                    <a:pt x="3929" y="1405"/>
                    <a:pt x="4202" y="1388"/>
                    <a:pt x="4462" y="1326"/>
                  </a:cubicBezTo>
                  <a:lnTo>
                    <a:pt x="4796" y="1326"/>
                  </a:lnTo>
                  <a:cubicBezTo>
                    <a:pt x="4863" y="1326"/>
                    <a:pt x="4896" y="1309"/>
                    <a:pt x="4930" y="1293"/>
                  </a:cubicBezTo>
                  <a:cubicBezTo>
                    <a:pt x="4946" y="1293"/>
                    <a:pt x="4963" y="1309"/>
                    <a:pt x="4963" y="1309"/>
                  </a:cubicBezTo>
                  <a:cubicBezTo>
                    <a:pt x="5023" y="1362"/>
                    <a:pt x="5089" y="1384"/>
                    <a:pt x="5151" y="1384"/>
                  </a:cubicBezTo>
                  <a:cubicBezTo>
                    <a:pt x="5365" y="1384"/>
                    <a:pt x="5541" y="1123"/>
                    <a:pt x="5347" y="942"/>
                  </a:cubicBezTo>
                  <a:cubicBezTo>
                    <a:pt x="5314" y="908"/>
                    <a:pt x="5280" y="875"/>
                    <a:pt x="5230" y="858"/>
                  </a:cubicBezTo>
                  <a:cubicBezTo>
                    <a:pt x="5247" y="808"/>
                    <a:pt x="5230" y="741"/>
                    <a:pt x="5214" y="691"/>
                  </a:cubicBezTo>
                  <a:cubicBezTo>
                    <a:pt x="4944" y="110"/>
                    <a:pt x="4120" y="0"/>
                    <a:pt x="3363"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76" name="Google Shape;158;p19">
              <a:extLst>
                <a:ext uri="{FF2B5EF4-FFF2-40B4-BE49-F238E27FC236}">
                  <a16:creationId xmlns:a16="http://schemas.microsoft.com/office/drawing/2014/main" id="{3FF94D53-7A0C-A00A-6E30-86B121948EF6}"/>
                </a:ext>
              </a:extLst>
            </p:cNvPr>
            <p:cNvSpPr/>
            <p:nvPr/>
          </p:nvSpPr>
          <p:spPr>
            <a:xfrm>
              <a:off x="3913408" y="1327807"/>
              <a:ext cx="881060" cy="1294127"/>
            </a:xfrm>
            <a:custGeom>
              <a:avLst/>
              <a:gdLst/>
              <a:ahLst/>
              <a:cxnLst/>
              <a:rect l="l" t="t" r="r" b="b"/>
              <a:pathLst>
                <a:path w="18498" h="27169" extrusionOk="0">
                  <a:moveTo>
                    <a:pt x="12415" y="6433"/>
                  </a:moveTo>
                  <a:cubicBezTo>
                    <a:pt x="12582" y="6483"/>
                    <a:pt x="12716" y="6600"/>
                    <a:pt x="12900" y="6617"/>
                  </a:cubicBezTo>
                  <a:cubicBezTo>
                    <a:pt x="12950" y="6617"/>
                    <a:pt x="13033" y="6651"/>
                    <a:pt x="13050" y="6701"/>
                  </a:cubicBezTo>
                  <a:cubicBezTo>
                    <a:pt x="13150" y="6868"/>
                    <a:pt x="13301" y="7018"/>
                    <a:pt x="13301" y="7235"/>
                  </a:cubicBezTo>
                  <a:cubicBezTo>
                    <a:pt x="13301" y="7302"/>
                    <a:pt x="13317" y="7386"/>
                    <a:pt x="13301" y="7453"/>
                  </a:cubicBezTo>
                  <a:cubicBezTo>
                    <a:pt x="13301" y="7586"/>
                    <a:pt x="13317" y="7703"/>
                    <a:pt x="13384" y="7820"/>
                  </a:cubicBezTo>
                  <a:cubicBezTo>
                    <a:pt x="13434" y="7887"/>
                    <a:pt x="13434" y="7971"/>
                    <a:pt x="13451" y="8054"/>
                  </a:cubicBezTo>
                  <a:cubicBezTo>
                    <a:pt x="13451" y="8121"/>
                    <a:pt x="13451" y="8188"/>
                    <a:pt x="13451" y="8255"/>
                  </a:cubicBezTo>
                  <a:cubicBezTo>
                    <a:pt x="13418" y="8555"/>
                    <a:pt x="13535" y="8839"/>
                    <a:pt x="13652" y="9107"/>
                  </a:cubicBezTo>
                  <a:cubicBezTo>
                    <a:pt x="13685" y="9174"/>
                    <a:pt x="13718" y="9240"/>
                    <a:pt x="13735" y="9307"/>
                  </a:cubicBezTo>
                  <a:cubicBezTo>
                    <a:pt x="13802" y="9458"/>
                    <a:pt x="13869" y="9608"/>
                    <a:pt x="13936" y="9758"/>
                  </a:cubicBezTo>
                  <a:cubicBezTo>
                    <a:pt x="13969" y="9842"/>
                    <a:pt x="14002" y="9925"/>
                    <a:pt x="14069" y="9959"/>
                  </a:cubicBezTo>
                  <a:cubicBezTo>
                    <a:pt x="14220" y="10076"/>
                    <a:pt x="14303" y="10243"/>
                    <a:pt x="14370" y="10410"/>
                  </a:cubicBezTo>
                  <a:cubicBezTo>
                    <a:pt x="14403" y="10494"/>
                    <a:pt x="14454" y="10560"/>
                    <a:pt x="14487" y="10627"/>
                  </a:cubicBezTo>
                  <a:cubicBezTo>
                    <a:pt x="14520" y="10677"/>
                    <a:pt x="14571" y="10711"/>
                    <a:pt x="14587" y="10761"/>
                  </a:cubicBezTo>
                  <a:cubicBezTo>
                    <a:pt x="14704" y="11012"/>
                    <a:pt x="14905" y="11195"/>
                    <a:pt x="15105" y="11396"/>
                  </a:cubicBezTo>
                  <a:cubicBezTo>
                    <a:pt x="15155" y="11446"/>
                    <a:pt x="15205" y="11513"/>
                    <a:pt x="15256" y="11580"/>
                  </a:cubicBezTo>
                  <a:cubicBezTo>
                    <a:pt x="15339" y="11713"/>
                    <a:pt x="15406" y="11847"/>
                    <a:pt x="15473" y="11997"/>
                  </a:cubicBezTo>
                  <a:cubicBezTo>
                    <a:pt x="15606" y="12215"/>
                    <a:pt x="15757" y="12398"/>
                    <a:pt x="15941" y="12582"/>
                  </a:cubicBezTo>
                  <a:cubicBezTo>
                    <a:pt x="16342" y="12966"/>
                    <a:pt x="16726" y="13367"/>
                    <a:pt x="17077" y="13785"/>
                  </a:cubicBezTo>
                  <a:cubicBezTo>
                    <a:pt x="17344" y="14103"/>
                    <a:pt x="17578" y="14470"/>
                    <a:pt x="17779" y="14854"/>
                  </a:cubicBezTo>
                  <a:cubicBezTo>
                    <a:pt x="17929" y="15088"/>
                    <a:pt x="17996" y="15372"/>
                    <a:pt x="18096" y="15623"/>
                  </a:cubicBezTo>
                  <a:cubicBezTo>
                    <a:pt x="18180" y="15840"/>
                    <a:pt x="18246" y="16041"/>
                    <a:pt x="18330" y="16241"/>
                  </a:cubicBezTo>
                  <a:cubicBezTo>
                    <a:pt x="18397" y="16425"/>
                    <a:pt x="18430" y="16609"/>
                    <a:pt x="18430" y="16809"/>
                  </a:cubicBezTo>
                  <a:cubicBezTo>
                    <a:pt x="18430" y="17060"/>
                    <a:pt x="18414" y="17327"/>
                    <a:pt x="18414" y="17578"/>
                  </a:cubicBezTo>
                  <a:cubicBezTo>
                    <a:pt x="18414" y="17778"/>
                    <a:pt x="18414" y="17979"/>
                    <a:pt x="18430" y="18179"/>
                  </a:cubicBezTo>
                  <a:cubicBezTo>
                    <a:pt x="18497" y="18681"/>
                    <a:pt x="18497" y="19182"/>
                    <a:pt x="18447" y="19683"/>
                  </a:cubicBezTo>
                  <a:cubicBezTo>
                    <a:pt x="18414" y="20068"/>
                    <a:pt x="18330" y="20452"/>
                    <a:pt x="18213" y="20819"/>
                  </a:cubicBezTo>
                  <a:cubicBezTo>
                    <a:pt x="18113" y="21154"/>
                    <a:pt x="17979" y="21471"/>
                    <a:pt x="17829" y="21788"/>
                  </a:cubicBezTo>
                  <a:cubicBezTo>
                    <a:pt x="17645" y="22173"/>
                    <a:pt x="17411" y="22507"/>
                    <a:pt x="17277" y="22908"/>
                  </a:cubicBezTo>
                  <a:cubicBezTo>
                    <a:pt x="17277" y="22925"/>
                    <a:pt x="17261" y="22941"/>
                    <a:pt x="17261" y="22958"/>
                  </a:cubicBezTo>
                  <a:cubicBezTo>
                    <a:pt x="17094" y="23209"/>
                    <a:pt x="16926" y="23459"/>
                    <a:pt x="16743" y="23710"/>
                  </a:cubicBezTo>
                  <a:cubicBezTo>
                    <a:pt x="16726" y="23760"/>
                    <a:pt x="16676" y="23794"/>
                    <a:pt x="16642" y="23844"/>
                  </a:cubicBezTo>
                  <a:cubicBezTo>
                    <a:pt x="16342" y="24378"/>
                    <a:pt x="15907" y="24779"/>
                    <a:pt x="15439" y="25164"/>
                  </a:cubicBezTo>
                  <a:cubicBezTo>
                    <a:pt x="15289" y="25264"/>
                    <a:pt x="15155" y="25381"/>
                    <a:pt x="15005" y="25498"/>
                  </a:cubicBezTo>
                  <a:cubicBezTo>
                    <a:pt x="14938" y="25548"/>
                    <a:pt x="14871" y="25598"/>
                    <a:pt x="14804" y="25631"/>
                  </a:cubicBezTo>
                  <a:cubicBezTo>
                    <a:pt x="14487" y="25815"/>
                    <a:pt x="14170" y="25982"/>
                    <a:pt x="13852" y="26166"/>
                  </a:cubicBezTo>
                  <a:cubicBezTo>
                    <a:pt x="13652" y="26266"/>
                    <a:pt x="13451" y="26367"/>
                    <a:pt x="13267" y="26467"/>
                  </a:cubicBezTo>
                  <a:cubicBezTo>
                    <a:pt x="12866" y="26684"/>
                    <a:pt x="12415" y="26801"/>
                    <a:pt x="11981" y="26918"/>
                  </a:cubicBezTo>
                  <a:cubicBezTo>
                    <a:pt x="11914" y="26935"/>
                    <a:pt x="11847" y="26935"/>
                    <a:pt x="11797" y="26951"/>
                  </a:cubicBezTo>
                  <a:cubicBezTo>
                    <a:pt x="11747" y="26951"/>
                    <a:pt x="11713" y="26951"/>
                    <a:pt x="11680" y="26968"/>
                  </a:cubicBezTo>
                  <a:cubicBezTo>
                    <a:pt x="11413" y="27135"/>
                    <a:pt x="11095" y="27152"/>
                    <a:pt x="10794" y="27152"/>
                  </a:cubicBezTo>
                  <a:cubicBezTo>
                    <a:pt x="10026" y="27169"/>
                    <a:pt x="9257" y="27152"/>
                    <a:pt x="8489" y="27152"/>
                  </a:cubicBezTo>
                  <a:cubicBezTo>
                    <a:pt x="8322" y="27152"/>
                    <a:pt x="8154" y="27135"/>
                    <a:pt x="8004" y="27085"/>
                  </a:cubicBezTo>
                  <a:cubicBezTo>
                    <a:pt x="7820" y="27035"/>
                    <a:pt x="7636" y="27002"/>
                    <a:pt x="7436" y="26985"/>
                  </a:cubicBezTo>
                  <a:cubicBezTo>
                    <a:pt x="7336" y="26985"/>
                    <a:pt x="7219" y="26968"/>
                    <a:pt x="7119" y="26951"/>
                  </a:cubicBezTo>
                  <a:cubicBezTo>
                    <a:pt x="7035" y="26951"/>
                    <a:pt x="6951" y="26935"/>
                    <a:pt x="6868" y="26951"/>
                  </a:cubicBezTo>
                  <a:cubicBezTo>
                    <a:pt x="6684" y="26968"/>
                    <a:pt x="6517" y="26918"/>
                    <a:pt x="6333" y="26885"/>
                  </a:cubicBezTo>
                  <a:cubicBezTo>
                    <a:pt x="5815" y="26734"/>
                    <a:pt x="5314" y="26534"/>
                    <a:pt x="4846" y="26266"/>
                  </a:cubicBezTo>
                  <a:cubicBezTo>
                    <a:pt x="4529" y="26083"/>
                    <a:pt x="4211" y="25932"/>
                    <a:pt x="3910" y="25765"/>
                  </a:cubicBezTo>
                  <a:cubicBezTo>
                    <a:pt x="3743" y="25682"/>
                    <a:pt x="3593" y="25581"/>
                    <a:pt x="3443" y="25464"/>
                  </a:cubicBezTo>
                  <a:cubicBezTo>
                    <a:pt x="3326" y="25364"/>
                    <a:pt x="3209" y="25264"/>
                    <a:pt x="3075" y="25180"/>
                  </a:cubicBezTo>
                  <a:cubicBezTo>
                    <a:pt x="2691" y="24896"/>
                    <a:pt x="2373" y="24562"/>
                    <a:pt x="2073" y="24178"/>
                  </a:cubicBezTo>
                  <a:cubicBezTo>
                    <a:pt x="1989" y="24094"/>
                    <a:pt x="1939" y="23994"/>
                    <a:pt x="1872" y="23894"/>
                  </a:cubicBezTo>
                  <a:cubicBezTo>
                    <a:pt x="1855" y="23860"/>
                    <a:pt x="1855" y="23844"/>
                    <a:pt x="1839" y="23827"/>
                  </a:cubicBezTo>
                  <a:cubicBezTo>
                    <a:pt x="1621" y="23626"/>
                    <a:pt x="1504" y="23359"/>
                    <a:pt x="1337" y="23125"/>
                  </a:cubicBezTo>
                  <a:cubicBezTo>
                    <a:pt x="1287" y="23042"/>
                    <a:pt x="1237" y="22958"/>
                    <a:pt x="1204" y="22875"/>
                  </a:cubicBezTo>
                  <a:cubicBezTo>
                    <a:pt x="1137" y="22674"/>
                    <a:pt x="1020" y="22507"/>
                    <a:pt x="936" y="22323"/>
                  </a:cubicBezTo>
                  <a:cubicBezTo>
                    <a:pt x="585" y="21672"/>
                    <a:pt x="268" y="21003"/>
                    <a:pt x="134" y="20268"/>
                  </a:cubicBezTo>
                  <a:cubicBezTo>
                    <a:pt x="34" y="19783"/>
                    <a:pt x="1" y="19299"/>
                    <a:pt x="17" y="18798"/>
                  </a:cubicBezTo>
                  <a:cubicBezTo>
                    <a:pt x="17" y="18564"/>
                    <a:pt x="51" y="18313"/>
                    <a:pt x="68" y="18062"/>
                  </a:cubicBezTo>
                  <a:cubicBezTo>
                    <a:pt x="84" y="17929"/>
                    <a:pt x="84" y="17795"/>
                    <a:pt x="84" y="17661"/>
                  </a:cubicBezTo>
                  <a:cubicBezTo>
                    <a:pt x="84" y="17411"/>
                    <a:pt x="68" y="17144"/>
                    <a:pt x="68" y="16893"/>
                  </a:cubicBezTo>
                  <a:cubicBezTo>
                    <a:pt x="68" y="16642"/>
                    <a:pt x="101" y="16408"/>
                    <a:pt x="201" y="16174"/>
                  </a:cubicBezTo>
                  <a:cubicBezTo>
                    <a:pt x="335" y="15824"/>
                    <a:pt x="452" y="15473"/>
                    <a:pt x="585" y="15122"/>
                  </a:cubicBezTo>
                  <a:cubicBezTo>
                    <a:pt x="619" y="15038"/>
                    <a:pt x="652" y="14971"/>
                    <a:pt x="686" y="14905"/>
                  </a:cubicBezTo>
                  <a:cubicBezTo>
                    <a:pt x="920" y="14487"/>
                    <a:pt x="1170" y="14086"/>
                    <a:pt x="1471" y="13718"/>
                  </a:cubicBezTo>
                  <a:cubicBezTo>
                    <a:pt x="1805" y="13351"/>
                    <a:pt x="2139" y="13017"/>
                    <a:pt x="2474" y="12666"/>
                  </a:cubicBezTo>
                  <a:cubicBezTo>
                    <a:pt x="2507" y="12632"/>
                    <a:pt x="2524" y="12582"/>
                    <a:pt x="2574" y="12565"/>
                  </a:cubicBezTo>
                  <a:cubicBezTo>
                    <a:pt x="2758" y="12448"/>
                    <a:pt x="2858" y="12265"/>
                    <a:pt x="2958" y="12081"/>
                  </a:cubicBezTo>
                  <a:cubicBezTo>
                    <a:pt x="3058" y="11930"/>
                    <a:pt x="3142" y="11747"/>
                    <a:pt x="3242" y="11596"/>
                  </a:cubicBezTo>
                  <a:cubicBezTo>
                    <a:pt x="3309" y="11496"/>
                    <a:pt x="3376" y="11413"/>
                    <a:pt x="3459" y="11346"/>
                  </a:cubicBezTo>
                  <a:cubicBezTo>
                    <a:pt x="3777" y="11028"/>
                    <a:pt x="4027" y="10661"/>
                    <a:pt x="4211" y="10243"/>
                  </a:cubicBezTo>
                  <a:cubicBezTo>
                    <a:pt x="4228" y="10193"/>
                    <a:pt x="4261" y="10126"/>
                    <a:pt x="4311" y="10093"/>
                  </a:cubicBezTo>
                  <a:cubicBezTo>
                    <a:pt x="4529" y="9925"/>
                    <a:pt x="4629" y="9675"/>
                    <a:pt x="4729" y="9424"/>
                  </a:cubicBezTo>
                  <a:cubicBezTo>
                    <a:pt x="4813" y="9207"/>
                    <a:pt x="4896" y="8973"/>
                    <a:pt x="4997" y="8739"/>
                  </a:cubicBezTo>
                  <a:cubicBezTo>
                    <a:pt x="5030" y="8639"/>
                    <a:pt x="5047" y="8555"/>
                    <a:pt x="5047" y="8455"/>
                  </a:cubicBezTo>
                  <a:cubicBezTo>
                    <a:pt x="5047" y="8338"/>
                    <a:pt x="5047" y="8204"/>
                    <a:pt x="5047" y="8088"/>
                  </a:cubicBezTo>
                  <a:cubicBezTo>
                    <a:pt x="5063" y="8004"/>
                    <a:pt x="5063" y="7904"/>
                    <a:pt x="5113" y="7837"/>
                  </a:cubicBezTo>
                  <a:cubicBezTo>
                    <a:pt x="5180" y="7720"/>
                    <a:pt x="5197" y="7586"/>
                    <a:pt x="5180" y="7469"/>
                  </a:cubicBezTo>
                  <a:cubicBezTo>
                    <a:pt x="5147" y="7202"/>
                    <a:pt x="5281" y="6985"/>
                    <a:pt x="5398" y="6768"/>
                  </a:cubicBezTo>
                  <a:cubicBezTo>
                    <a:pt x="5431" y="6684"/>
                    <a:pt x="5514" y="6634"/>
                    <a:pt x="5615" y="6634"/>
                  </a:cubicBezTo>
                  <a:cubicBezTo>
                    <a:pt x="5782" y="6617"/>
                    <a:pt x="5916" y="6483"/>
                    <a:pt x="6099" y="6450"/>
                  </a:cubicBezTo>
                  <a:cubicBezTo>
                    <a:pt x="6016" y="6166"/>
                    <a:pt x="6016" y="5882"/>
                    <a:pt x="5999" y="5598"/>
                  </a:cubicBezTo>
                  <a:cubicBezTo>
                    <a:pt x="5966" y="5364"/>
                    <a:pt x="6049" y="5164"/>
                    <a:pt x="6216" y="4996"/>
                  </a:cubicBezTo>
                  <a:cubicBezTo>
                    <a:pt x="6317" y="4896"/>
                    <a:pt x="6433" y="4813"/>
                    <a:pt x="6484" y="4679"/>
                  </a:cubicBezTo>
                  <a:cubicBezTo>
                    <a:pt x="6484" y="4646"/>
                    <a:pt x="6484" y="4629"/>
                    <a:pt x="6484" y="4612"/>
                  </a:cubicBezTo>
                  <a:cubicBezTo>
                    <a:pt x="6317" y="4311"/>
                    <a:pt x="6333" y="3977"/>
                    <a:pt x="6350" y="3660"/>
                  </a:cubicBezTo>
                  <a:cubicBezTo>
                    <a:pt x="6350" y="3509"/>
                    <a:pt x="6433" y="3376"/>
                    <a:pt x="6550" y="3292"/>
                  </a:cubicBezTo>
                  <a:cubicBezTo>
                    <a:pt x="6584" y="3275"/>
                    <a:pt x="6617" y="3242"/>
                    <a:pt x="6651" y="3225"/>
                  </a:cubicBezTo>
                  <a:cubicBezTo>
                    <a:pt x="6734" y="3175"/>
                    <a:pt x="6768" y="3092"/>
                    <a:pt x="6768" y="2991"/>
                  </a:cubicBezTo>
                  <a:cubicBezTo>
                    <a:pt x="6768" y="2858"/>
                    <a:pt x="6768" y="2724"/>
                    <a:pt x="6768" y="2590"/>
                  </a:cubicBezTo>
                  <a:cubicBezTo>
                    <a:pt x="6768" y="2473"/>
                    <a:pt x="6751" y="2340"/>
                    <a:pt x="6768" y="2223"/>
                  </a:cubicBezTo>
                  <a:cubicBezTo>
                    <a:pt x="6801" y="1939"/>
                    <a:pt x="6918" y="1705"/>
                    <a:pt x="7169" y="1554"/>
                  </a:cubicBezTo>
                  <a:cubicBezTo>
                    <a:pt x="7352" y="1454"/>
                    <a:pt x="7536" y="1354"/>
                    <a:pt x="7737" y="1254"/>
                  </a:cubicBezTo>
                  <a:cubicBezTo>
                    <a:pt x="7753" y="1153"/>
                    <a:pt x="7787" y="1037"/>
                    <a:pt x="7804" y="920"/>
                  </a:cubicBezTo>
                  <a:cubicBezTo>
                    <a:pt x="7870" y="552"/>
                    <a:pt x="8104" y="301"/>
                    <a:pt x="8422" y="118"/>
                  </a:cubicBezTo>
                  <a:cubicBezTo>
                    <a:pt x="8539" y="51"/>
                    <a:pt x="8656" y="17"/>
                    <a:pt x="8806" y="17"/>
                  </a:cubicBezTo>
                  <a:cubicBezTo>
                    <a:pt x="8956" y="34"/>
                    <a:pt x="9090" y="34"/>
                    <a:pt x="9241" y="17"/>
                  </a:cubicBezTo>
                  <a:cubicBezTo>
                    <a:pt x="9508" y="1"/>
                    <a:pt x="9742" y="51"/>
                    <a:pt x="9992" y="134"/>
                  </a:cubicBezTo>
                  <a:cubicBezTo>
                    <a:pt x="10360" y="235"/>
                    <a:pt x="10560" y="485"/>
                    <a:pt x="10677" y="819"/>
                  </a:cubicBezTo>
                  <a:cubicBezTo>
                    <a:pt x="10711" y="953"/>
                    <a:pt x="10744" y="1103"/>
                    <a:pt x="10778" y="1254"/>
                  </a:cubicBezTo>
                  <a:cubicBezTo>
                    <a:pt x="10928" y="1337"/>
                    <a:pt x="11095" y="1438"/>
                    <a:pt x="11262" y="1521"/>
                  </a:cubicBezTo>
                  <a:cubicBezTo>
                    <a:pt x="11580" y="1688"/>
                    <a:pt x="11713" y="1989"/>
                    <a:pt x="11730" y="2323"/>
                  </a:cubicBezTo>
                  <a:cubicBezTo>
                    <a:pt x="11747" y="2473"/>
                    <a:pt x="11730" y="2607"/>
                    <a:pt x="11730" y="2741"/>
                  </a:cubicBezTo>
                  <a:cubicBezTo>
                    <a:pt x="11730" y="2808"/>
                    <a:pt x="11730" y="2874"/>
                    <a:pt x="11730" y="2925"/>
                  </a:cubicBezTo>
                  <a:cubicBezTo>
                    <a:pt x="11713" y="3075"/>
                    <a:pt x="11764" y="3192"/>
                    <a:pt x="11914" y="3275"/>
                  </a:cubicBezTo>
                  <a:cubicBezTo>
                    <a:pt x="12081" y="3376"/>
                    <a:pt x="12148" y="3526"/>
                    <a:pt x="12148" y="3727"/>
                  </a:cubicBezTo>
                  <a:cubicBezTo>
                    <a:pt x="12148" y="3844"/>
                    <a:pt x="12148" y="3944"/>
                    <a:pt x="12148" y="4061"/>
                  </a:cubicBezTo>
                  <a:cubicBezTo>
                    <a:pt x="12148" y="4228"/>
                    <a:pt x="12131" y="4395"/>
                    <a:pt x="12048" y="4529"/>
                  </a:cubicBezTo>
                  <a:cubicBezTo>
                    <a:pt x="11997" y="4646"/>
                    <a:pt x="12014" y="4729"/>
                    <a:pt x="12098" y="4813"/>
                  </a:cubicBezTo>
                  <a:cubicBezTo>
                    <a:pt x="12165" y="4879"/>
                    <a:pt x="12248" y="4963"/>
                    <a:pt x="12315" y="5047"/>
                  </a:cubicBezTo>
                  <a:cubicBezTo>
                    <a:pt x="12465" y="5197"/>
                    <a:pt x="12532" y="5381"/>
                    <a:pt x="12499" y="5598"/>
                  </a:cubicBezTo>
                  <a:cubicBezTo>
                    <a:pt x="12482" y="5865"/>
                    <a:pt x="12449" y="6133"/>
                    <a:pt x="12415" y="6433"/>
                  </a:cubicBezTo>
                  <a:close/>
                  <a:moveTo>
                    <a:pt x="9257" y="6483"/>
                  </a:moveTo>
                  <a:cubicBezTo>
                    <a:pt x="9257" y="6483"/>
                    <a:pt x="9257" y="6483"/>
                    <a:pt x="9257" y="6483"/>
                  </a:cubicBezTo>
                  <a:cubicBezTo>
                    <a:pt x="8856" y="6483"/>
                    <a:pt x="8438" y="6483"/>
                    <a:pt x="8021" y="6483"/>
                  </a:cubicBezTo>
                  <a:cubicBezTo>
                    <a:pt x="7536" y="6467"/>
                    <a:pt x="7052" y="6517"/>
                    <a:pt x="6567" y="6634"/>
                  </a:cubicBezTo>
                  <a:cubicBezTo>
                    <a:pt x="6283" y="6717"/>
                    <a:pt x="6049" y="6868"/>
                    <a:pt x="5832" y="7052"/>
                  </a:cubicBezTo>
                  <a:cubicBezTo>
                    <a:pt x="5799" y="7085"/>
                    <a:pt x="5748" y="7152"/>
                    <a:pt x="5732" y="7202"/>
                  </a:cubicBezTo>
                  <a:cubicBezTo>
                    <a:pt x="5648" y="7519"/>
                    <a:pt x="5548" y="7837"/>
                    <a:pt x="5548" y="8171"/>
                  </a:cubicBezTo>
                  <a:cubicBezTo>
                    <a:pt x="5548" y="8221"/>
                    <a:pt x="5531" y="8271"/>
                    <a:pt x="5531" y="8321"/>
                  </a:cubicBezTo>
                  <a:cubicBezTo>
                    <a:pt x="5398" y="8906"/>
                    <a:pt x="5180" y="9441"/>
                    <a:pt x="4913" y="9959"/>
                  </a:cubicBezTo>
                  <a:cubicBezTo>
                    <a:pt x="4813" y="10143"/>
                    <a:pt x="4696" y="10343"/>
                    <a:pt x="4596" y="10527"/>
                  </a:cubicBezTo>
                  <a:cubicBezTo>
                    <a:pt x="4428" y="10911"/>
                    <a:pt x="4195" y="11245"/>
                    <a:pt x="3944" y="11563"/>
                  </a:cubicBezTo>
                  <a:cubicBezTo>
                    <a:pt x="3476" y="12148"/>
                    <a:pt x="3008" y="12732"/>
                    <a:pt x="2540" y="13317"/>
                  </a:cubicBezTo>
                  <a:cubicBezTo>
                    <a:pt x="2440" y="13434"/>
                    <a:pt x="2357" y="13568"/>
                    <a:pt x="2223" y="13668"/>
                  </a:cubicBezTo>
                  <a:cubicBezTo>
                    <a:pt x="1972" y="13852"/>
                    <a:pt x="1772" y="14103"/>
                    <a:pt x="1555" y="14336"/>
                  </a:cubicBezTo>
                  <a:cubicBezTo>
                    <a:pt x="1438" y="14470"/>
                    <a:pt x="1337" y="14604"/>
                    <a:pt x="1254" y="14771"/>
                  </a:cubicBezTo>
                  <a:cubicBezTo>
                    <a:pt x="1070" y="15122"/>
                    <a:pt x="886" y="15473"/>
                    <a:pt x="719" y="15840"/>
                  </a:cubicBezTo>
                  <a:cubicBezTo>
                    <a:pt x="652" y="15991"/>
                    <a:pt x="602" y="16174"/>
                    <a:pt x="585" y="16342"/>
                  </a:cubicBezTo>
                  <a:cubicBezTo>
                    <a:pt x="535" y="16659"/>
                    <a:pt x="452" y="16960"/>
                    <a:pt x="469" y="17294"/>
                  </a:cubicBezTo>
                  <a:cubicBezTo>
                    <a:pt x="469" y="17311"/>
                    <a:pt x="469" y="17344"/>
                    <a:pt x="469" y="17361"/>
                  </a:cubicBezTo>
                  <a:cubicBezTo>
                    <a:pt x="402" y="17545"/>
                    <a:pt x="418" y="17728"/>
                    <a:pt x="418" y="17912"/>
                  </a:cubicBezTo>
                  <a:cubicBezTo>
                    <a:pt x="418" y="18380"/>
                    <a:pt x="418" y="18865"/>
                    <a:pt x="435" y="19332"/>
                  </a:cubicBezTo>
                  <a:cubicBezTo>
                    <a:pt x="435" y="19399"/>
                    <a:pt x="418" y="19483"/>
                    <a:pt x="452" y="19550"/>
                  </a:cubicBezTo>
                  <a:cubicBezTo>
                    <a:pt x="519" y="19817"/>
                    <a:pt x="535" y="20084"/>
                    <a:pt x="535" y="20368"/>
                  </a:cubicBezTo>
                  <a:cubicBezTo>
                    <a:pt x="552" y="20569"/>
                    <a:pt x="585" y="20786"/>
                    <a:pt x="702" y="20970"/>
                  </a:cubicBezTo>
                  <a:cubicBezTo>
                    <a:pt x="836" y="21137"/>
                    <a:pt x="903" y="21337"/>
                    <a:pt x="953" y="21538"/>
                  </a:cubicBezTo>
                  <a:cubicBezTo>
                    <a:pt x="1020" y="21722"/>
                    <a:pt x="1070" y="21905"/>
                    <a:pt x="1120" y="22089"/>
                  </a:cubicBezTo>
                  <a:cubicBezTo>
                    <a:pt x="1170" y="22240"/>
                    <a:pt x="1237" y="22373"/>
                    <a:pt x="1354" y="22490"/>
                  </a:cubicBezTo>
                  <a:cubicBezTo>
                    <a:pt x="1454" y="22591"/>
                    <a:pt x="1521" y="22707"/>
                    <a:pt x="1571" y="22824"/>
                  </a:cubicBezTo>
                  <a:cubicBezTo>
                    <a:pt x="1655" y="23058"/>
                    <a:pt x="1772" y="23276"/>
                    <a:pt x="1905" y="23476"/>
                  </a:cubicBezTo>
                  <a:cubicBezTo>
                    <a:pt x="2139" y="23860"/>
                    <a:pt x="2407" y="24195"/>
                    <a:pt x="2758" y="24479"/>
                  </a:cubicBezTo>
                  <a:cubicBezTo>
                    <a:pt x="3142" y="24779"/>
                    <a:pt x="3576" y="25013"/>
                    <a:pt x="3961" y="25331"/>
                  </a:cubicBezTo>
                  <a:cubicBezTo>
                    <a:pt x="3994" y="25364"/>
                    <a:pt x="4044" y="25381"/>
                    <a:pt x="4094" y="25398"/>
                  </a:cubicBezTo>
                  <a:cubicBezTo>
                    <a:pt x="4395" y="25565"/>
                    <a:pt x="4696" y="25715"/>
                    <a:pt x="4997" y="25882"/>
                  </a:cubicBezTo>
                  <a:cubicBezTo>
                    <a:pt x="5464" y="26149"/>
                    <a:pt x="5949" y="26350"/>
                    <a:pt x="6484" y="26500"/>
                  </a:cubicBezTo>
                  <a:cubicBezTo>
                    <a:pt x="6601" y="26517"/>
                    <a:pt x="6734" y="26534"/>
                    <a:pt x="6851" y="26550"/>
                  </a:cubicBezTo>
                  <a:cubicBezTo>
                    <a:pt x="7152" y="26617"/>
                    <a:pt x="7469" y="26617"/>
                    <a:pt x="7770" y="26617"/>
                  </a:cubicBezTo>
                  <a:cubicBezTo>
                    <a:pt x="7937" y="26617"/>
                    <a:pt x="8088" y="26634"/>
                    <a:pt x="8238" y="26684"/>
                  </a:cubicBezTo>
                  <a:cubicBezTo>
                    <a:pt x="8438" y="26734"/>
                    <a:pt x="8639" y="26734"/>
                    <a:pt x="8840" y="26734"/>
                  </a:cubicBezTo>
                  <a:cubicBezTo>
                    <a:pt x="9040" y="26734"/>
                    <a:pt x="9257" y="26734"/>
                    <a:pt x="9458" y="26734"/>
                  </a:cubicBezTo>
                  <a:cubicBezTo>
                    <a:pt x="9558" y="26734"/>
                    <a:pt x="9658" y="26751"/>
                    <a:pt x="9758" y="26751"/>
                  </a:cubicBezTo>
                  <a:cubicBezTo>
                    <a:pt x="10193" y="26818"/>
                    <a:pt x="10611" y="26801"/>
                    <a:pt x="11045" y="26784"/>
                  </a:cubicBezTo>
                  <a:cubicBezTo>
                    <a:pt x="11229" y="26768"/>
                    <a:pt x="11413" y="26734"/>
                    <a:pt x="11563" y="26617"/>
                  </a:cubicBezTo>
                  <a:cubicBezTo>
                    <a:pt x="11613" y="26567"/>
                    <a:pt x="11680" y="26550"/>
                    <a:pt x="11764" y="26550"/>
                  </a:cubicBezTo>
                  <a:cubicBezTo>
                    <a:pt x="11814" y="26550"/>
                    <a:pt x="11880" y="26534"/>
                    <a:pt x="11947" y="26517"/>
                  </a:cubicBezTo>
                  <a:cubicBezTo>
                    <a:pt x="12482" y="26383"/>
                    <a:pt x="13000" y="26183"/>
                    <a:pt x="13484" y="25882"/>
                  </a:cubicBezTo>
                  <a:cubicBezTo>
                    <a:pt x="13551" y="25849"/>
                    <a:pt x="13618" y="25832"/>
                    <a:pt x="13685" y="25782"/>
                  </a:cubicBezTo>
                  <a:cubicBezTo>
                    <a:pt x="13986" y="25631"/>
                    <a:pt x="14286" y="25464"/>
                    <a:pt x="14587" y="25297"/>
                  </a:cubicBezTo>
                  <a:cubicBezTo>
                    <a:pt x="14637" y="25264"/>
                    <a:pt x="14688" y="25230"/>
                    <a:pt x="14721" y="25197"/>
                  </a:cubicBezTo>
                  <a:cubicBezTo>
                    <a:pt x="14871" y="25080"/>
                    <a:pt x="15038" y="24980"/>
                    <a:pt x="15172" y="24846"/>
                  </a:cubicBezTo>
                  <a:cubicBezTo>
                    <a:pt x="15256" y="24779"/>
                    <a:pt x="15356" y="24712"/>
                    <a:pt x="15406" y="24612"/>
                  </a:cubicBezTo>
                  <a:cubicBezTo>
                    <a:pt x="15473" y="24479"/>
                    <a:pt x="15573" y="24412"/>
                    <a:pt x="15690" y="24328"/>
                  </a:cubicBezTo>
                  <a:cubicBezTo>
                    <a:pt x="15957" y="24178"/>
                    <a:pt x="16175" y="23944"/>
                    <a:pt x="16325" y="23677"/>
                  </a:cubicBezTo>
                  <a:cubicBezTo>
                    <a:pt x="16375" y="23576"/>
                    <a:pt x="16425" y="23493"/>
                    <a:pt x="16509" y="23426"/>
                  </a:cubicBezTo>
                  <a:cubicBezTo>
                    <a:pt x="16626" y="23309"/>
                    <a:pt x="16709" y="23175"/>
                    <a:pt x="16793" y="23025"/>
                  </a:cubicBezTo>
                  <a:cubicBezTo>
                    <a:pt x="16893" y="22858"/>
                    <a:pt x="16993" y="22691"/>
                    <a:pt x="17110" y="22524"/>
                  </a:cubicBezTo>
                  <a:cubicBezTo>
                    <a:pt x="17244" y="22373"/>
                    <a:pt x="17344" y="22223"/>
                    <a:pt x="17394" y="22039"/>
                  </a:cubicBezTo>
                  <a:cubicBezTo>
                    <a:pt x="17478" y="21738"/>
                    <a:pt x="17578" y="21438"/>
                    <a:pt x="17662" y="21154"/>
                  </a:cubicBezTo>
                  <a:cubicBezTo>
                    <a:pt x="17695" y="21070"/>
                    <a:pt x="17712" y="20986"/>
                    <a:pt x="17762" y="20920"/>
                  </a:cubicBezTo>
                  <a:cubicBezTo>
                    <a:pt x="17929" y="20669"/>
                    <a:pt x="18013" y="20385"/>
                    <a:pt x="18029" y="20068"/>
                  </a:cubicBezTo>
                  <a:cubicBezTo>
                    <a:pt x="18029" y="20034"/>
                    <a:pt x="18029" y="20001"/>
                    <a:pt x="18046" y="19967"/>
                  </a:cubicBezTo>
                  <a:cubicBezTo>
                    <a:pt x="18129" y="19750"/>
                    <a:pt x="18113" y="19533"/>
                    <a:pt x="18113" y="19316"/>
                  </a:cubicBezTo>
                  <a:cubicBezTo>
                    <a:pt x="18113" y="18948"/>
                    <a:pt x="18079" y="18564"/>
                    <a:pt x="18096" y="18196"/>
                  </a:cubicBezTo>
                  <a:cubicBezTo>
                    <a:pt x="18113" y="17728"/>
                    <a:pt x="18013" y="17277"/>
                    <a:pt x="17996" y="16809"/>
                  </a:cubicBezTo>
                  <a:cubicBezTo>
                    <a:pt x="17996" y="16759"/>
                    <a:pt x="17979" y="16726"/>
                    <a:pt x="17979" y="16676"/>
                  </a:cubicBezTo>
                  <a:cubicBezTo>
                    <a:pt x="17962" y="16609"/>
                    <a:pt x="17946" y="16559"/>
                    <a:pt x="17946" y="16492"/>
                  </a:cubicBezTo>
                  <a:cubicBezTo>
                    <a:pt x="17929" y="16225"/>
                    <a:pt x="17845" y="15991"/>
                    <a:pt x="17745" y="15757"/>
                  </a:cubicBezTo>
                  <a:cubicBezTo>
                    <a:pt x="17612" y="15489"/>
                    <a:pt x="17478" y="15239"/>
                    <a:pt x="17344" y="14971"/>
                  </a:cubicBezTo>
                  <a:cubicBezTo>
                    <a:pt x="17127" y="14487"/>
                    <a:pt x="16759" y="14119"/>
                    <a:pt x="16375" y="13768"/>
                  </a:cubicBezTo>
                  <a:cubicBezTo>
                    <a:pt x="16241" y="13635"/>
                    <a:pt x="16091" y="13484"/>
                    <a:pt x="15974" y="13334"/>
                  </a:cubicBezTo>
                  <a:cubicBezTo>
                    <a:pt x="15506" y="12783"/>
                    <a:pt x="15072" y="12215"/>
                    <a:pt x="14621" y="11646"/>
                  </a:cubicBezTo>
                  <a:cubicBezTo>
                    <a:pt x="14320" y="11279"/>
                    <a:pt x="14053" y="10895"/>
                    <a:pt x="13852" y="10443"/>
                  </a:cubicBezTo>
                  <a:cubicBezTo>
                    <a:pt x="13802" y="10326"/>
                    <a:pt x="13752" y="10226"/>
                    <a:pt x="13685" y="10109"/>
                  </a:cubicBezTo>
                  <a:cubicBezTo>
                    <a:pt x="13434" y="9692"/>
                    <a:pt x="13234" y="9257"/>
                    <a:pt x="13100" y="8789"/>
                  </a:cubicBezTo>
                  <a:cubicBezTo>
                    <a:pt x="13050" y="8605"/>
                    <a:pt x="12967" y="8405"/>
                    <a:pt x="12967" y="8204"/>
                  </a:cubicBezTo>
                  <a:cubicBezTo>
                    <a:pt x="12950" y="7870"/>
                    <a:pt x="12866" y="7553"/>
                    <a:pt x="12783" y="7219"/>
                  </a:cubicBezTo>
                  <a:cubicBezTo>
                    <a:pt x="12766" y="7169"/>
                    <a:pt x="12716" y="7102"/>
                    <a:pt x="12682" y="7068"/>
                  </a:cubicBezTo>
                  <a:cubicBezTo>
                    <a:pt x="12482" y="6884"/>
                    <a:pt x="12281" y="6751"/>
                    <a:pt x="12031" y="6667"/>
                  </a:cubicBezTo>
                  <a:cubicBezTo>
                    <a:pt x="11897" y="6634"/>
                    <a:pt x="11764" y="6600"/>
                    <a:pt x="11630" y="6584"/>
                  </a:cubicBezTo>
                  <a:cubicBezTo>
                    <a:pt x="11346" y="6500"/>
                    <a:pt x="11045" y="6500"/>
                    <a:pt x="10761" y="6483"/>
                  </a:cubicBezTo>
                  <a:cubicBezTo>
                    <a:pt x="10260" y="6483"/>
                    <a:pt x="9758" y="6483"/>
                    <a:pt x="9257" y="6483"/>
                  </a:cubicBezTo>
                  <a:close/>
                  <a:moveTo>
                    <a:pt x="6985" y="4879"/>
                  </a:moveTo>
                  <a:cubicBezTo>
                    <a:pt x="6834" y="5030"/>
                    <a:pt x="6701" y="5180"/>
                    <a:pt x="6550" y="5314"/>
                  </a:cubicBezTo>
                  <a:cubicBezTo>
                    <a:pt x="6484" y="5397"/>
                    <a:pt x="6400" y="5481"/>
                    <a:pt x="6400" y="5598"/>
                  </a:cubicBezTo>
                  <a:cubicBezTo>
                    <a:pt x="6383" y="5782"/>
                    <a:pt x="6383" y="5966"/>
                    <a:pt x="6367" y="6149"/>
                  </a:cubicBezTo>
                  <a:cubicBezTo>
                    <a:pt x="6367" y="6199"/>
                    <a:pt x="6400" y="6250"/>
                    <a:pt x="6417" y="6316"/>
                  </a:cubicBezTo>
                  <a:cubicBezTo>
                    <a:pt x="6500" y="6300"/>
                    <a:pt x="6567" y="6300"/>
                    <a:pt x="6634" y="6266"/>
                  </a:cubicBezTo>
                  <a:cubicBezTo>
                    <a:pt x="6968" y="6166"/>
                    <a:pt x="7302" y="6133"/>
                    <a:pt x="7653" y="6133"/>
                  </a:cubicBezTo>
                  <a:cubicBezTo>
                    <a:pt x="8672" y="6133"/>
                    <a:pt x="9675" y="6133"/>
                    <a:pt x="10694" y="6133"/>
                  </a:cubicBezTo>
                  <a:cubicBezTo>
                    <a:pt x="11112" y="6133"/>
                    <a:pt x="11513" y="6133"/>
                    <a:pt x="11897" y="6283"/>
                  </a:cubicBezTo>
                  <a:cubicBezTo>
                    <a:pt x="11964" y="6300"/>
                    <a:pt x="12031" y="6300"/>
                    <a:pt x="12098" y="6300"/>
                  </a:cubicBezTo>
                  <a:cubicBezTo>
                    <a:pt x="12114" y="6216"/>
                    <a:pt x="12131" y="6149"/>
                    <a:pt x="12131" y="6082"/>
                  </a:cubicBezTo>
                  <a:cubicBezTo>
                    <a:pt x="12131" y="5932"/>
                    <a:pt x="12114" y="5782"/>
                    <a:pt x="12098" y="5631"/>
                  </a:cubicBezTo>
                  <a:cubicBezTo>
                    <a:pt x="12098" y="5414"/>
                    <a:pt x="11964" y="5280"/>
                    <a:pt x="11764" y="5214"/>
                  </a:cubicBezTo>
                  <a:cubicBezTo>
                    <a:pt x="11563" y="5147"/>
                    <a:pt x="11346" y="5080"/>
                    <a:pt x="11129" y="5047"/>
                  </a:cubicBezTo>
                  <a:cubicBezTo>
                    <a:pt x="10694" y="4980"/>
                    <a:pt x="10260" y="4930"/>
                    <a:pt x="9809" y="4879"/>
                  </a:cubicBezTo>
                  <a:cubicBezTo>
                    <a:pt x="9291" y="4813"/>
                    <a:pt x="8773" y="4846"/>
                    <a:pt x="8255" y="4863"/>
                  </a:cubicBezTo>
                  <a:cubicBezTo>
                    <a:pt x="8071" y="4879"/>
                    <a:pt x="7887" y="4879"/>
                    <a:pt x="7703" y="4863"/>
                  </a:cubicBezTo>
                  <a:cubicBezTo>
                    <a:pt x="7469" y="4829"/>
                    <a:pt x="7219" y="4863"/>
                    <a:pt x="6985" y="4879"/>
                  </a:cubicBezTo>
                  <a:close/>
                  <a:moveTo>
                    <a:pt x="11596" y="3793"/>
                  </a:moveTo>
                  <a:cubicBezTo>
                    <a:pt x="11563" y="3777"/>
                    <a:pt x="11530" y="3743"/>
                    <a:pt x="11496" y="3727"/>
                  </a:cubicBezTo>
                  <a:cubicBezTo>
                    <a:pt x="11379" y="3693"/>
                    <a:pt x="11279" y="3643"/>
                    <a:pt x="11162" y="3610"/>
                  </a:cubicBezTo>
                  <a:cubicBezTo>
                    <a:pt x="10460" y="3426"/>
                    <a:pt x="9742" y="3326"/>
                    <a:pt x="9023" y="3326"/>
                  </a:cubicBezTo>
                  <a:cubicBezTo>
                    <a:pt x="8890" y="3326"/>
                    <a:pt x="8773" y="3326"/>
                    <a:pt x="8639" y="3326"/>
                  </a:cubicBezTo>
                  <a:cubicBezTo>
                    <a:pt x="8255" y="3292"/>
                    <a:pt x="7870" y="3326"/>
                    <a:pt x="7503" y="3342"/>
                  </a:cubicBezTo>
                  <a:cubicBezTo>
                    <a:pt x="7219" y="3359"/>
                    <a:pt x="7102" y="3576"/>
                    <a:pt x="6918" y="3727"/>
                  </a:cubicBezTo>
                  <a:cubicBezTo>
                    <a:pt x="6901" y="3727"/>
                    <a:pt x="6901" y="3760"/>
                    <a:pt x="6901" y="3777"/>
                  </a:cubicBezTo>
                  <a:cubicBezTo>
                    <a:pt x="6901" y="3927"/>
                    <a:pt x="6885" y="4111"/>
                    <a:pt x="6918" y="4261"/>
                  </a:cubicBezTo>
                  <a:cubicBezTo>
                    <a:pt x="6968" y="4428"/>
                    <a:pt x="7018" y="4612"/>
                    <a:pt x="7018" y="4813"/>
                  </a:cubicBezTo>
                  <a:cubicBezTo>
                    <a:pt x="7135" y="4779"/>
                    <a:pt x="7235" y="4763"/>
                    <a:pt x="7319" y="4746"/>
                  </a:cubicBezTo>
                  <a:cubicBezTo>
                    <a:pt x="7603" y="4679"/>
                    <a:pt x="7887" y="4595"/>
                    <a:pt x="8171" y="4562"/>
                  </a:cubicBezTo>
                  <a:cubicBezTo>
                    <a:pt x="8773" y="4478"/>
                    <a:pt x="9374" y="4462"/>
                    <a:pt x="9976" y="4545"/>
                  </a:cubicBezTo>
                  <a:cubicBezTo>
                    <a:pt x="10444" y="4612"/>
                    <a:pt x="10911" y="4646"/>
                    <a:pt x="11379" y="4763"/>
                  </a:cubicBezTo>
                  <a:cubicBezTo>
                    <a:pt x="11413" y="4763"/>
                    <a:pt x="11429" y="4763"/>
                    <a:pt x="11463" y="4763"/>
                  </a:cubicBezTo>
                  <a:cubicBezTo>
                    <a:pt x="11479" y="4629"/>
                    <a:pt x="11496" y="4512"/>
                    <a:pt x="11530" y="4412"/>
                  </a:cubicBezTo>
                  <a:cubicBezTo>
                    <a:pt x="11630" y="4211"/>
                    <a:pt x="11613" y="4011"/>
                    <a:pt x="11596" y="3793"/>
                  </a:cubicBezTo>
                  <a:close/>
                  <a:moveTo>
                    <a:pt x="11212" y="3326"/>
                  </a:moveTo>
                  <a:cubicBezTo>
                    <a:pt x="11195" y="3209"/>
                    <a:pt x="11179" y="3125"/>
                    <a:pt x="11179" y="3042"/>
                  </a:cubicBezTo>
                  <a:cubicBezTo>
                    <a:pt x="11195" y="2841"/>
                    <a:pt x="11078" y="2757"/>
                    <a:pt x="10928" y="2691"/>
                  </a:cubicBezTo>
                  <a:cubicBezTo>
                    <a:pt x="10861" y="2674"/>
                    <a:pt x="10811" y="2641"/>
                    <a:pt x="10744" y="2624"/>
                  </a:cubicBezTo>
                  <a:cubicBezTo>
                    <a:pt x="10377" y="2540"/>
                    <a:pt x="10026" y="2457"/>
                    <a:pt x="9642" y="2457"/>
                  </a:cubicBezTo>
                  <a:cubicBezTo>
                    <a:pt x="9408" y="2457"/>
                    <a:pt x="9157" y="2473"/>
                    <a:pt x="8940" y="2440"/>
                  </a:cubicBezTo>
                  <a:cubicBezTo>
                    <a:pt x="8639" y="2390"/>
                    <a:pt x="8338" y="2356"/>
                    <a:pt x="8037" y="2407"/>
                  </a:cubicBezTo>
                  <a:cubicBezTo>
                    <a:pt x="7987" y="2423"/>
                    <a:pt x="7937" y="2440"/>
                    <a:pt x="7904" y="2373"/>
                  </a:cubicBezTo>
                  <a:cubicBezTo>
                    <a:pt x="7921" y="2290"/>
                    <a:pt x="7971" y="2306"/>
                    <a:pt x="8021" y="2306"/>
                  </a:cubicBezTo>
                  <a:cubicBezTo>
                    <a:pt x="8238" y="2273"/>
                    <a:pt x="8438" y="2240"/>
                    <a:pt x="8639" y="2189"/>
                  </a:cubicBezTo>
                  <a:cubicBezTo>
                    <a:pt x="8806" y="2156"/>
                    <a:pt x="8956" y="2123"/>
                    <a:pt x="9107" y="2123"/>
                  </a:cubicBezTo>
                  <a:cubicBezTo>
                    <a:pt x="9257" y="2123"/>
                    <a:pt x="9391" y="2123"/>
                    <a:pt x="9541" y="2123"/>
                  </a:cubicBezTo>
                  <a:cubicBezTo>
                    <a:pt x="10076" y="2106"/>
                    <a:pt x="10577" y="2189"/>
                    <a:pt x="11078" y="2373"/>
                  </a:cubicBezTo>
                  <a:cubicBezTo>
                    <a:pt x="11095" y="2390"/>
                    <a:pt x="11112" y="2373"/>
                    <a:pt x="11145" y="2390"/>
                  </a:cubicBezTo>
                  <a:cubicBezTo>
                    <a:pt x="11179" y="2290"/>
                    <a:pt x="11179" y="2189"/>
                    <a:pt x="11112" y="2123"/>
                  </a:cubicBezTo>
                  <a:cubicBezTo>
                    <a:pt x="10878" y="1889"/>
                    <a:pt x="10661" y="1655"/>
                    <a:pt x="10360" y="1504"/>
                  </a:cubicBezTo>
                  <a:cubicBezTo>
                    <a:pt x="10343" y="1488"/>
                    <a:pt x="10310" y="1471"/>
                    <a:pt x="10276" y="1471"/>
                  </a:cubicBezTo>
                  <a:cubicBezTo>
                    <a:pt x="10109" y="1421"/>
                    <a:pt x="9926" y="1387"/>
                    <a:pt x="9758" y="1337"/>
                  </a:cubicBezTo>
                  <a:cubicBezTo>
                    <a:pt x="9625" y="1304"/>
                    <a:pt x="9491" y="1287"/>
                    <a:pt x="9357" y="1287"/>
                  </a:cubicBezTo>
                  <a:cubicBezTo>
                    <a:pt x="9124" y="1287"/>
                    <a:pt x="8890" y="1270"/>
                    <a:pt x="8672" y="1371"/>
                  </a:cubicBezTo>
                  <a:cubicBezTo>
                    <a:pt x="8639" y="1387"/>
                    <a:pt x="8589" y="1371"/>
                    <a:pt x="8539" y="1387"/>
                  </a:cubicBezTo>
                  <a:cubicBezTo>
                    <a:pt x="8288" y="1438"/>
                    <a:pt x="8021" y="1504"/>
                    <a:pt x="7837" y="1705"/>
                  </a:cubicBezTo>
                  <a:cubicBezTo>
                    <a:pt x="7753" y="1805"/>
                    <a:pt x="7653" y="1889"/>
                    <a:pt x="7553" y="1955"/>
                  </a:cubicBezTo>
                  <a:cubicBezTo>
                    <a:pt x="7386" y="2072"/>
                    <a:pt x="7336" y="2223"/>
                    <a:pt x="7336" y="2407"/>
                  </a:cubicBezTo>
                  <a:cubicBezTo>
                    <a:pt x="7336" y="2624"/>
                    <a:pt x="7336" y="2841"/>
                    <a:pt x="7336" y="3058"/>
                  </a:cubicBezTo>
                  <a:cubicBezTo>
                    <a:pt x="7336" y="3108"/>
                    <a:pt x="7302" y="3175"/>
                    <a:pt x="7369" y="3209"/>
                  </a:cubicBezTo>
                  <a:cubicBezTo>
                    <a:pt x="7403" y="3209"/>
                    <a:pt x="7453" y="3192"/>
                    <a:pt x="7486" y="3175"/>
                  </a:cubicBezTo>
                  <a:cubicBezTo>
                    <a:pt x="7753" y="3092"/>
                    <a:pt x="8004" y="3075"/>
                    <a:pt x="8271" y="3075"/>
                  </a:cubicBezTo>
                  <a:cubicBezTo>
                    <a:pt x="8522" y="3058"/>
                    <a:pt x="8773" y="3058"/>
                    <a:pt x="9007" y="3058"/>
                  </a:cubicBezTo>
                  <a:cubicBezTo>
                    <a:pt x="9474" y="3042"/>
                    <a:pt x="9942" y="3092"/>
                    <a:pt x="10410" y="3158"/>
                  </a:cubicBezTo>
                  <a:cubicBezTo>
                    <a:pt x="10661" y="3209"/>
                    <a:pt x="10928" y="3275"/>
                    <a:pt x="11212" y="3326"/>
                  </a:cubicBezTo>
                  <a:close/>
                  <a:moveTo>
                    <a:pt x="8071" y="1187"/>
                  </a:moveTo>
                  <a:cubicBezTo>
                    <a:pt x="8338" y="1120"/>
                    <a:pt x="8572" y="1070"/>
                    <a:pt x="8789" y="1003"/>
                  </a:cubicBezTo>
                  <a:cubicBezTo>
                    <a:pt x="8856" y="986"/>
                    <a:pt x="8923" y="986"/>
                    <a:pt x="8990" y="986"/>
                  </a:cubicBezTo>
                  <a:cubicBezTo>
                    <a:pt x="9174" y="986"/>
                    <a:pt x="9357" y="986"/>
                    <a:pt x="9541" y="986"/>
                  </a:cubicBezTo>
                  <a:cubicBezTo>
                    <a:pt x="9591" y="986"/>
                    <a:pt x="9642" y="986"/>
                    <a:pt x="9692" y="1003"/>
                  </a:cubicBezTo>
                  <a:cubicBezTo>
                    <a:pt x="9926" y="1053"/>
                    <a:pt x="10126" y="1120"/>
                    <a:pt x="10360" y="1170"/>
                  </a:cubicBezTo>
                  <a:cubicBezTo>
                    <a:pt x="10377" y="1187"/>
                    <a:pt x="10410" y="1170"/>
                    <a:pt x="10427" y="1170"/>
                  </a:cubicBezTo>
                  <a:cubicBezTo>
                    <a:pt x="10393" y="936"/>
                    <a:pt x="10293" y="736"/>
                    <a:pt x="10126" y="585"/>
                  </a:cubicBezTo>
                  <a:cubicBezTo>
                    <a:pt x="10026" y="485"/>
                    <a:pt x="9909" y="435"/>
                    <a:pt x="9775" y="418"/>
                  </a:cubicBezTo>
                  <a:cubicBezTo>
                    <a:pt x="9625" y="402"/>
                    <a:pt x="9458" y="368"/>
                    <a:pt x="9291" y="368"/>
                  </a:cubicBezTo>
                  <a:cubicBezTo>
                    <a:pt x="9124" y="368"/>
                    <a:pt x="8973" y="402"/>
                    <a:pt x="8806" y="418"/>
                  </a:cubicBezTo>
                  <a:cubicBezTo>
                    <a:pt x="8756" y="435"/>
                    <a:pt x="8689" y="418"/>
                    <a:pt x="8639" y="435"/>
                  </a:cubicBezTo>
                  <a:cubicBezTo>
                    <a:pt x="8589" y="452"/>
                    <a:pt x="8539" y="468"/>
                    <a:pt x="8489" y="502"/>
                  </a:cubicBezTo>
                  <a:cubicBezTo>
                    <a:pt x="8271" y="669"/>
                    <a:pt x="8104" y="869"/>
                    <a:pt x="8071" y="118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77" name="Google Shape;159;p19">
              <a:extLst>
                <a:ext uri="{FF2B5EF4-FFF2-40B4-BE49-F238E27FC236}">
                  <a16:creationId xmlns:a16="http://schemas.microsoft.com/office/drawing/2014/main" id="{F7CB7682-926E-9C7A-7F0E-C029CCC141BB}"/>
                </a:ext>
              </a:extLst>
            </p:cNvPr>
            <p:cNvSpPr/>
            <p:nvPr/>
          </p:nvSpPr>
          <p:spPr>
            <a:xfrm>
              <a:off x="4124552" y="1719966"/>
              <a:ext cx="442292" cy="598169"/>
            </a:xfrm>
            <a:custGeom>
              <a:avLst/>
              <a:gdLst/>
              <a:ahLst/>
              <a:cxnLst/>
              <a:rect l="l" t="t" r="r" b="b"/>
              <a:pathLst>
                <a:path w="9286" h="12558" extrusionOk="0">
                  <a:moveTo>
                    <a:pt x="3157" y="8363"/>
                  </a:moveTo>
                  <a:cubicBezTo>
                    <a:pt x="3303" y="8363"/>
                    <a:pt x="3481" y="8506"/>
                    <a:pt x="3688" y="8794"/>
                  </a:cubicBezTo>
                  <a:cubicBezTo>
                    <a:pt x="3688" y="8944"/>
                    <a:pt x="3688" y="9078"/>
                    <a:pt x="3655" y="9211"/>
                  </a:cubicBezTo>
                  <a:cubicBezTo>
                    <a:pt x="3604" y="9713"/>
                    <a:pt x="3488" y="10097"/>
                    <a:pt x="3153" y="10481"/>
                  </a:cubicBezTo>
                  <a:cubicBezTo>
                    <a:pt x="3103" y="10531"/>
                    <a:pt x="3053" y="10598"/>
                    <a:pt x="2986" y="10665"/>
                  </a:cubicBezTo>
                  <a:cubicBezTo>
                    <a:pt x="2669" y="10030"/>
                    <a:pt x="2585" y="9278"/>
                    <a:pt x="2853" y="8677"/>
                  </a:cubicBezTo>
                  <a:cubicBezTo>
                    <a:pt x="2930" y="8468"/>
                    <a:pt x="3032" y="8363"/>
                    <a:pt x="3157" y="8363"/>
                  </a:cubicBezTo>
                  <a:close/>
                  <a:moveTo>
                    <a:pt x="5867" y="8862"/>
                  </a:moveTo>
                  <a:cubicBezTo>
                    <a:pt x="5973" y="8862"/>
                    <a:pt x="6055" y="8950"/>
                    <a:pt x="6111" y="9128"/>
                  </a:cubicBezTo>
                  <a:cubicBezTo>
                    <a:pt x="6261" y="9378"/>
                    <a:pt x="6295" y="9646"/>
                    <a:pt x="6295" y="9930"/>
                  </a:cubicBezTo>
                  <a:cubicBezTo>
                    <a:pt x="6311" y="10297"/>
                    <a:pt x="6144" y="10698"/>
                    <a:pt x="5960" y="11033"/>
                  </a:cubicBezTo>
                  <a:cubicBezTo>
                    <a:pt x="5726" y="10682"/>
                    <a:pt x="5593" y="10247"/>
                    <a:pt x="5543" y="9896"/>
                  </a:cubicBezTo>
                  <a:cubicBezTo>
                    <a:pt x="5509" y="9612"/>
                    <a:pt x="5509" y="9312"/>
                    <a:pt x="5576" y="9027"/>
                  </a:cubicBezTo>
                  <a:cubicBezTo>
                    <a:pt x="5687" y="8917"/>
                    <a:pt x="5784" y="8862"/>
                    <a:pt x="5867" y="8862"/>
                  </a:cubicBezTo>
                  <a:close/>
                  <a:moveTo>
                    <a:pt x="6242" y="1"/>
                  </a:moveTo>
                  <a:cubicBezTo>
                    <a:pt x="6141" y="1"/>
                    <a:pt x="6043" y="57"/>
                    <a:pt x="6011" y="189"/>
                  </a:cubicBezTo>
                  <a:cubicBezTo>
                    <a:pt x="5860" y="840"/>
                    <a:pt x="5944" y="1459"/>
                    <a:pt x="6044" y="2110"/>
                  </a:cubicBezTo>
                  <a:cubicBezTo>
                    <a:pt x="6178" y="2879"/>
                    <a:pt x="6211" y="3681"/>
                    <a:pt x="6328" y="4449"/>
                  </a:cubicBezTo>
                  <a:cubicBezTo>
                    <a:pt x="6512" y="5786"/>
                    <a:pt x="6946" y="7006"/>
                    <a:pt x="7798" y="8042"/>
                  </a:cubicBezTo>
                  <a:cubicBezTo>
                    <a:pt x="8366" y="8743"/>
                    <a:pt x="8801" y="9228"/>
                    <a:pt x="8567" y="10180"/>
                  </a:cubicBezTo>
                  <a:cubicBezTo>
                    <a:pt x="8417" y="10882"/>
                    <a:pt x="7882" y="11634"/>
                    <a:pt x="7113" y="11701"/>
                  </a:cubicBezTo>
                  <a:cubicBezTo>
                    <a:pt x="7091" y="11702"/>
                    <a:pt x="7070" y="11703"/>
                    <a:pt x="7048" y="11703"/>
                  </a:cubicBezTo>
                  <a:cubicBezTo>
                    <a:pt x="6774" y="11703"/>
                    <a:pt x="6529" y="11605"/>
                    <a:pt x="6328" y="11450"/>
                  </a:cubicBezTo>
                  <a:cubicBezTo>
                    <a:pt x="6696" y="10849"/>
                    <a:pt x="6929" y="10130"/>
                    <a:pt x="6796" y="9428"/>
                  </a:cubicBezTo>
                  <a:cubicBezTo>
                    <a:pt x="6679" y="8894"/>
                    <a:pt x="6311" y="8259"/>
                    <a:pt x="5710" y="8242"/>
                  </a:cubicBezTo>
                  <a:cubicBezTo>
                    <a:pt x="5706" y="8242"/>
                    <a:pt x="5702" y="8242"/>
                    <a:pt x="5698" y="8242"/>
                  </a:cubicBezTo>
                  <a:cubicBezTo>
                    <a:pt x="4378" y="8242"/>
                    <a:pt x="5160" y="10950"/>
                    <a:pt x="5593" y="11434"/>
                  </a:cubicBezTo>
                  <a:cubicBezTo>
                    <a:pt x="5610" y="11467"/>
                    <a:pt x="5643" y="11484"/>
                    <a:pt x="5660" y="11500"/>
                  </a:cubicBezTo>
                  <a:cubicBezTo>
                    <a:pt x="5387" y="11860"/>
                    <a:pt x="5076" y="12022"/>
                    <a:pt x="4734" y="12022"/>
                  </a:cubicBezTo>
                  <a:cubicBezTo>
                    <a:pt x="4489" y="12022"/>
                    <a:pt x="4228" y="11938"/>
                    <a:pt x="3955" y="11784"/>
                  </a:cubicBezTo>
                  <a:cubicBezTo>
                    <a:pt x="3688" y="11634"/>
                    <a:pt x="3454" y="11400"/>
                    <a:pt x="3254" y="11133"/>
                  </a:cubicBezTo>
                  <a:cubicBezTo>
                    <a:pt x="3588" y="10849"/>
                    <a:pt x="3855" y="10498"/>
                    <a:pt x="3989" y="10164"/>
                  </a:cubicBezTo>
                  <a:cubicBezTo>
                    <a:pt x="4189" y="9629"/>
                    <a:pt x="4457" y="8526"/>
                    <a:pt x="4022" y="8042"/>
                  </a:cubicBezTo>
                  <a:cubicBezTo>
                    <a:pt x="3831" y="7811"/>
                    <a:pt x="3610" y="7713"/>
                    <a:pt x="3384" y="7713"/>
                  </a:cubicBezTo>
                  <a:cubicBezTo>
                    <a:pt x="3135" y="7713"/>
                    <a:pt x="2880" y="7832"/>
                    <a:pt x="2652" y="8025"/>
                  </a:cubicBezTo>
                  <a:cubicBezTo>
                    <a:pt x="1967" y="8626"/>
                    <a:pt x="2151" y="9829"/>
                    <a:pt x="2385" y="10581"/>
                  </a:cubicBezTo>
                  <a:cubicBezTo>
                    <a:pt x="2435" y="10715"/>
                    <a:pt x="2485" y="10849"/>
                    <a:pt x="2552" y="10982"/>
                  </a:cubicBezTo>
                  <a:cubicBezTo>
                    <a:pt x="2272" y="11153"/>
                    <a:pt x="1949" y="11281"/>
                    <a:pt x="1646" y="11281"/>
                  </a:cubicBezTo>
                  <a:cubicBezTo>
                    <a:pt x="1443" y="11281"/>
                    <a:pt x="1249" y="11223"/>
                    <a:pt x="1081" y="11083"/>
                  </a:cubicBezTo>
                  <a:cubicBezTo>
                    <a:pt x="731" y="10782"/>
                    <a:pt x="664" y="10231"/>
                    <a:pt x="630" y="9813"/>
                  </a:cubicBezTo>
                  <a:cubicBezTo>
                    <a:pt x="564" y="8911"/>
                    <a:pt x="714" y="7992"/>
                    <a:pt x="948" y="7123"/>
                  </a:cubicBezTo>
                  <a:cubicBezTo>
                    <a:pt x="1148" y="6337"/>
                    <a:pt x="1650" y="5669"/>
                    <a:pt x="2017" y="4934"/>
                  </a:cubicBezTo>
                  <a:cubicBezTo>
                    <a:pt x="2585" y="3764"/>
                    <a:pt x="3003" y="2093"/>
                    <a:pt x="2752" y="790"/>
                  </a:cubicBezTo>
                  <a:cubicBezTo>
                    <a:pt x="2725" y="655"/>
                    <a:pt x="2625" y="597"/>
                    <a:pt x="2519" y="597"/>
                  </a:cubicBezTo>
                  <a:cubicBezTo>
                    <a:pt x="2363" y="597"/>
                    <a:pt x="2195" y="725"/>
                    <a:pt x="2234" y="924"/>
                  </a:cubicBezTo>
                  <a:cubicBezTo>
                    <a:pt x="2485" y="2194"/>
                    <a:pt x="1984" y="3798"/>
                    <a:pt x="1432" y="4917"/>
                  </a:cubicBezTo>
                  <a:cubicBezTo>
                    <a:pt x="864" y="6070"/>
                    <a:pt x="363" y="6939"/>
                    <a:pt x="179" y="8242"/>
                  </a:cubicBezTo>
                  <a:cubicBezTo>
                    <a:pt x="0" y="9510"/>
                    <a:pt x="74" y="11842"/>
                    <a:pt x="1636" y="11842"/>
                  </a:cubicBezTo>
                  <a:cubicBezTo>
                    <a:pt x="1824" y="11842"/>
                    <a:pt x="2034" y="11808"/>
                    <a:pt x="2268" y="11734"/>
                  </a:cubicBezTo>
                  <a:cubicBezTo>
                    <a:pt x="2452" y="11667"/>
                    <a:pt x="2652" y="11567"/>
                    <a:pt x="2853" y="11450"/>
                  </a:cubicBezTo>
                  <a:cubicBezTo>
                    <a:pt x="3331" y="12081"/>
                    <a:pt x="4057" y="12557"/>
                    <a:pt x="4764" y="12557"/>
                  </a:cubicBezTo>
                  <a:cubicBezTo>
                    <a:pt x="5217" y="12557"/>
                    <a:pt x="5662" y="12361"/>
                    <a:pt x="6027" y="11885"/>
                  </a:cubicBezTo>
                  <a:cubicBezTo>
                    <a:pt x="6044" y="11885"/>
                    <a:pt x="6044" y="11868"/>
                    <a:pt x="6044" y="11851"/>
                  </a:cubicBezTo>
                  <a:cubicBezTo>
                    <a:pt x="6372" y="12077"/>
                    <a:pt x="6715" y="12181"/>
                    <a:pt x="7049" y="12181"/>
                  </a:cubicBezTo>
                  <a:cubicBezTo>
                    <a:pt x="7803" y="12181"/>
                    <a:pt x="8513" y="11650"/>
                    <a:pt x="8918" y="10782"/>
                  </a:cubicBezTo>
                  <a:cubicBezTo>
                    <a:pt x="9135" y="10331"/>
                    <a:pt x="9285" y="9662"/>
                    <a:pt x="9152" y="9161"/>
                  </a:cubicBezTo>
                  <a:cubicBezTo>
                    <a:pt x="8935" y="8359"/>
                    <a:pt x="8249" y="7824"/>
                    <a:pt x="7782" y="7156"/>
                  </a:cubicBezTo>
                  <a:cubicBezTo>
                    <a:pt x="7113" y="6187"/>
                    <a:pt x="6913" y="4934"/>
                    <a:pt x="6762" y="3798"/>
                  </a:cubicBezTo>
                  <a:cubicBezTo>
                    <a:pt x="6629" y="2745"/>
                    <a:pt x="6278" y="1358"/>
                    <a:pt x="6528" y="339"/>
                  </a:cubicBezTo>
                  <a:cubicBezTo>
                    <a:pt x="6569" y="136"/>
                    <a:pt x="6400" y="1"/>
                    <a:pt x="6242" y="1"/>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grpSp>
      <p:grpSp>
        <p:nvGrpSpPr>
          <p:cNvPr id="78" name="Google Shape;66;p19">
            <a:extLst>
              <a:ext uri="{FF2B5EF4-FFF2-40B4-BE49-F238E27FC236}">
                <a16:creationId xmlns:a16="http://schemas.microsoft.com/office/drawing/2014/main" id="{F7FFA3A0-6315-6ADC-87D8-77DAB648B372}"/>
              </a:ext>
            </a:extLst>
          </p:cNvPr>
          <p:cNvGrpSpPr>
            <a:grpSpLocks noChangeAspect="1"/>
          </p:cNvGrpSpPr>
          <p:nvPr/>
        </p:nvGrpSpPr>
        <p:grpSpPr>
          <a:xfrm>
            <a:off x="7554660" y="-19523"/>
            <a:ext cx="1080404" cy="1955020"/>
            <a:chOff x="912725" y="2818850"/>
            <a:chExt cx="708475" cy="1268625"/>
          </a:xfrm>
        </p:grpSpPr>
        <p:sp>
          <p:nvSpPr>
            <p:cNvPr id="79" name="Google Shape;67;p19">
              <a:extLst>
                <a:ext uri="{FF2B5EF4-FFF2-40B4-BE49-F238E27FC236}">
                  <a16:creationId xmlns:a16="http://schemas.microsoft.com/office/drawing/2014/main" id="{E1E17B35-F01F-9804-0C50-76A4D429FEC4}"/>
                </a:ext>
              </a:extLst>
            </p:cNvPr>
            <p:cNvSpPr/>
            <p:nvPr/>
          </p:nvSpPr>
          <p:spPr>
            <a:xfrm>
              <a:off x="1221400" y="3995125"/>
              <a:ext cx="15075" cy="92350"/>
            </a:xfrm>
            <a:custGeom>
              <a:avLst/>
              <a:gdLst/>
              <a:ahLst/>
              <a:cxnLst/>
              <a:rect l="l" t="t" r="r" b="b"/>
              <a:pathLst>
                <a:path w="603" h="3694" extrusionOk="0">
                  <a:moveTo>
                    <a:pt x="18" y="2724"/>
                  </a:moveTo>
                  <a:lnTo>
                    <a:pt x="18" y="2290"/>
                  </a:lnTo>
                  <a:cubicBezTo>
                    <a:pt x="1" y="2073"/>
                    <a:pt x="34" y="1872"/>
                    <a:pt x="101" y="1672"/>
                  </a:cubicBezTo>
                  <a:cubicBezTo>
                    <a:pt x="201" y="1304"/>
                    <a:pt x="218" y="936"/>
                    <a:pt x="268" y="569"/>
                  </a:cubicBezTo>
                  <a:cubicBezTo>
                    <a:pt x="285" y="435"/>
                    <a:pt x="302" y="318"/>
                    <a:pt x="318" y="184"/>
                  </a:cubicBezTo>
                  <a:cubicBezTo>
                    <a:pt x="335" y="151"/>
                    <a:pt x="335" y="118"/>
                    <a:pt x="352" y="84"/>
                  </a:cubicBezTo>
                  <a:cubicBezTo>
                    <a:pt x="369" y="34"/>
                    <a:pt x="435" y="1"/>
                    <a:pt x="486" y="17"/>
                  </a:cubicBezTo>
                  <a:cubicBezTo>
                    <a:pt x="519" y="34"/>
                    <a:pt x="569" y="67"/>
                    <a:pt x="569" y="101"/>
                  </a:cubicBezTo>
                  <a:cubicBezTo>
                    <a:pt x="586" y="151"/>
                    <a:pt x="586" y="201"/>
                    <a:pt x="569" y="268"/>
                  </a:cubicBezTo>
                  <a:cubicBezTo>
                    <a:pt x="536" y="552"/>
                    <a:pt x="502" y="836"/>
                    <a:pt x="469" y="1120"/>
                  </a:cubicBezTo>
                  <a:cubicBezTo>
                    <a:pt x="469" y="1220"/>
                    <a:pt x="469" y="1321"/>
                    <a:pt x="486" y="1421"/>
                  </a:cubicBezTo>
                  <a:cubicBezTo>
                    <a:pt x="602" y="2006"/>
                    <a:pt x="602" y="2607"/>
                    <a:pt x="586" y="3192"/>
                  </a:cubicBezTo>
                  <a:cubicBezTo>
                    <a:pt x="586" y="3276"/>
                    <a:pt x="586" y="3359"/>
                    <a:pt x="569" y="3426"/>
                  </a:cubicBezTo>
                  <a:cubicBezTo>
                    <a:pt x="519" y="3593"/>
                    <a:pt x="385" y="3693"/>
                    <a:pt x="252" y="3693"/>
                  </a:cubicBezTo>
                  <a:cubicBezTo>
                    <a:pt x="101" y="3677"/>
                    <a:pt x="1" y="3526"/>
                    <a:pt x="1" y="3376"/>
                  </a:cubicBezTo>
                  <a:cubicBezTo>
                    <a:pt x="1" y="3159"/>
                    <a:pt x="1" y="2941"/>
                    <a:pt x="1" y="272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0" name="Google Shape;68;p19">
              <a:extLst>
                <a:ext uri="{FF2B5EF4-FFF2-40B4-BE49-F238E27FC236}">
                  <a16:creationId xmlns:a16="http://schemas.microsoft.com/office/drawing/2014/main" id="{83ABDC4A-2C6A-3344-633C-8A153ED10736}"/>
                </a:ext>
              </a:extLst>
            </p:cNvPr>
            <p:cNvSpPr/>
            <p:nvPr/>
          </p:nvSpPr>
          <p:spPr>
            <a:xfrm>
              <a:off x="1354675" y="3993450"/>
              <a:ext cx="33000" cy="68950"/>
            </a:xfrm>
            <a:custGeom>
              <a:avLst/>
              <a:gdLst/>
              <a:ahLst/>
              <a:cxnLst/>
              <a:rect l="l" t="t" r="r" b="b"/>
              <a:pathLst>
                <a:path w="1320" h="2758" extrusionOk="0">
                  <a:moveTo>
                    <a:pt x="50" y="1"/>
                  </a:moveTo>
                  <a:cubicBezTo>
                    <a:pt x="117" y="51"/>
                    <a:pt x="150" y="68"/>
                    <a:pt x="184" y="101"/>
                  </a:cubicBezTo>
                  <a:cubicBezTo>
                    <a:pt x="451" y="385"/>
                    <a:pt x="702" y="686"/>
                    <a:pt x="835" y="1070"/>
                  </a:cubicBezTo>
                  <a:cubicBezTo>
                    <a:pt x="902" y="1287"/>
                    <a:pt x="1019" y="1488"/>
                    <a:pt x="1119" y="1688"/>
                  </a:cubicBezTo>
                  <a:cubicBezTo>
                    <a:pt x="1203" y="1872"/>
                    <a:pt x="1253" y="2056"/>
                    <a:pt x="1303" y="2256"/>
                  </a:cubicBezTo>
                  <a:cubicBezTo>
                    <a:pt x="1320" y="2373"/>
                    <a:pt x="1303" y="2490"/>
                    <a:pt x="1253" y="2607"/>
                  </a:cubicBezTo>
                  <a:cubicBezTo>
                    <a:pt x="1203" y="2691"/>
                    <a:pt x="1136" y="2741"/>
                    <a:pt x="1036" y="2758"/>
                  </a:cubicBezTo>
                  <a:cubicBezTo>
                    <a:pt x="936" y="2758"/>
                    <a:pt x="869" y="2708"/>
                    <a:pt x="819" y="2607"/>
                  </a:cubicBezTo>
                  <a:cubicBezTo>
                    <a:pt x="802" y="2557"/>
                    <a:pt x="769" y="2507"/>
                    <a:pt x="752" y="2440"/>
                  </a:cubicBezTo>
                  <a:cubicBezTo>
                    <a:pt x="602" y="1822"/>
                    <a:pt x="368" y="1221"/>
                    <a:pt x="100" y="636"/>
                  </a:cubicBezTo>
                  <a:cubicBezTo>
                    <a:pt x="17" y="419"/>
                    <a:pt x="0" y="335"/>
                    <a:pt x="50" y="1"/>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1" name="Google Shape;69;p19">
              <a:extLst>
                <a:ext uri="{FF2B5EF4-FFF2-40B4-BE49-F238E27FC236}">
                  <a16:creationId xmlns:a16="http://schemas.microsoft.com/office/drawing/2014/main" id="{9F90068E-625D-6D30-9498-F470AC3E1E91}"/>
                </a:ext>
              </a:extLst>
            </p:cNvPr>
            <p:cNvSpPr/>
            <p:nvPr/>
          </p:nvSpPr>
          <p:spPr>
            <a:xfrm>
              <a:off x="912725" y="3698125"/>
              <a:ext cx="66025" cy="23425"/>
            </a:xfrm>
            <a:custGeom>
              <a:avLst/>
              <a:gdLst/>
              <a:ahLst/>
              <a:cxnLst/>
              <a:rect l="l" t="t" r="r" b="b"/>
              <a:pathLst>
                <a:path w="2641" h="937" extrusionOk="0">
                  <a:moveTo>
                    <a:pt x="2640" y="753"/>
                  </a:moveTo>
                  <a:cubicBezTo>
                    <a:pt x="2523" y="937"/>
                    <a:pt x="2356" y="937"/>
                    <a:pt x="2172" y="903"/>
                  </a:cubicBezTo>
                  <a:cubicBezTo>
                    <a:pt x="1755" y="836"/>
                    <a:pt x="1354" y="769"/>
                    <a:pt x="953" y="653"/>
                  </a:cubicBezTo>
                  <a:cubicBezTo>
                    <a:pt x="719" y="586"/>
                    <a:pt x="502" y="502"/>
                    <a:pt x="251" y="519"/>
                  </a:cubicBezTo>
                  <a:cubicBezTo>
                    <a:pt x="84" y="536"/>
                    <a:pt x="0" y="352"/>
                    <a:pt x="67" y="201"/>
                  </a:cubicBezTo>
                  <a:cubicBezTo>
                    <a:pt x="117" y="118"/>
                    <a:pt x="184" y="34"/>
                    <a:pt x="301" y="18"/>
                  </a:cubicBezTo>
                  <a:cubicBezTo>
                    <a:pt x="385" y="1"/>
                    <a:pt x="485" y="1"/>
                    <a:pt x="568" y="18"/>
                  </a:cubicBezTo>
                  <a:cubicBezTo>
                    <a:pt x="719" y="34"/>
                    <a:pt x="869" y="68"/>
                    <a:pt x="1020" y="101"/>
                  </a:cubicBezTo>
                  <a:cubicBezTo>
                    <a:pt x="1320" y="168"/>
                    <a:pt x="1621" y="235"/>
                    <a:pt x="1922" y="318"/>
                  </a:cubicBezTo>
                  <a:cubicBezTo>
                    <a:pt x="2039" y="335"/>
                    <a:pt x="2156" y="368"/>
                    <a:pt x="2256" y="419"/>
                  </a:cubicBezTo>
                  <a:cubicBezTo>
                    <a:pt x="2423" y="469"/>
                    <a:pt x="2557" y="569"/>
                    <a:pt x="2640" y="75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2" name="Google Shape;70;p19">
              <a:extLst>
                <a:ext uri="{FF2B5EF4-FFF2-40B4-BE49-F238E27FC236}">
                  <a16:creationId xmlns:a16="http://schemas.microsoft.com/office/drawing/2014/main" id="{6FF40BF5-383C-802C-900B-8C6B5DD6CC3F}"/>
                </a:ext>
              </a:extLst>
            </p:cNvPr>
            <p:cNvSpPr/>
            <p:nvPr/>
          </p:nvSpPr>
          <p:spPr>
            <a:xfrm>
              <a:off x="1050975" y="3964625"/>
              <a:ext cx="65200" cy="51825"/>
            </a:xfrm>
            <a:custGeom>
              <a:avLst/>
              <a:gdLst/>
              <a:ahLst/>
              <a:cxnLst/>
              <a:rect l="l" t="t" r="r" b="b"/>
              <a:pathLst>
                <a:path w="2608" h="2073" extrusionOk="0">
                  <a:moveTo>
                    <a:pt x="235" y="2073"/>
                  </a:moveTo>
                  <a:cubicBezTo>
                    <a:pt x="101" y="2073"/>
                    <a:pt x="1" y="1956"/>
                    <a:pt x="34" y="1839"/>
                  </a:cubicBezTo>
                  <a:cubicBezTo>
                    <a:pt x="68" y="1755"/>
                    <a:pt x="101" y="1688"/>
                    <a:pt x="151" y="1622"/>
                  </a:cubicBezTo>
                  <a:cubicBezTo>
                    <a:pt x="185" y="1588"/>
                    <a:pt x="218" y="1572"/>
                    <a:pt x="252" y="1538"/>
                  </a:cubicBezTo>
                  <a:cubicBezTo>
                    <a:pt x="853" y="1137"/>
                    <a:pt x="1421" y="703"/>
                    <a:pt x="2039" y="318"/>
                  </a:cubicBezTo>
                  <a:cubicBezTo>
                    <a:pt x="2156" y="252"/>
                    <a:pt x="2273" y="151"/>
                    <a:pt x="2390" y="68"/>
                  </a:cubicBezTo>
                  <a:cubicBezTo>
                    <a:pt x="2474" y="1"/>
                    <a:pt x="2541" y="1"/>
                    <a:pt x="2574" y="68"/>
                  </a:cubicBezTo>
                  <a:cubicBezTo>
                    <a:pt x="2607" y="118"/>
                    <a:pt x="2591" y="168"/>
                    <a:pt x="2524" y="218"/>
                  </a:cubicBezTo>
                  <a:cubicBezTo>
                    <a:pt x="2240" y="419"/>
                    <a:pt x="2039" y="686"/>
                    <a:pt x="1822" y="953"/>
                  </a:cubicBezTo>
                  <a:cubicBezTo>
                    <a:pt x="1688" y="1104"/>
                    <a:pt x="1538" y="1237"/>
                    <a:pt x="1388" y="1354"/>
                  </a:cubicBezTo>
                  <a:cubicBezTo>
                    <a:pt x="1104" y="1555"/>
                    <a:pt x="820" y="1755"/>
                    <a:pt x="536" y="1956"/>
                  </a:cubicBezTo>
                  <a:cubicBezTo>
                    <a:pt x="452" y="2023"/>
                    <a:pt x="352" y="2073"/>
                    <a:pt x="235" y="207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3" name="Google Shape;71;p19">
              <a:extLst>
                <a:ext uri="{FF2B5EF4-FFF2-40B4-BE49-F238E27FC236}">
                  <a16:creationId xmlns:a16="http://schemas.microsoft.com/office/drawing/2014/main" id="{10EAA984-0C0D-1EB3-68DD-43B61FA2242C}"/>
                </a:ext>
              </a:extLst>
            </p:cNvPr>
            <p:cNvSpPr/>
            <p:nvPr/>
          </p:nvSpPr>
          <p:spPr>
            <a:xfrm>
              <a:off x="1546400" y="3724450"/>
              <a:ext cx="74800" cy="27600"/>
            </a:xfrm>
            <a:custGeom>
              <a:avLst/>
              <a:gdLst/>
              <a:ahLst/>
              <a:cxnLst/>
              <a:rect l="l" t="t" r="r" b="b"/>
              <a:pathLst>
                <a:path w="2992" h="1104" extrusionOk="0">
                  <a:moveTo>
                    <a:pt x="0" y="1103"/>
                  </a:moveTo>
                  <a:cubicBezTo>
                    <a:pt x="17" y="1070"/>
                    <a:pt x="34" y="1036"/>
                    <a:pt x="50" y="1020"/>
                  </a:cubicBezTo>
                  <a:cubicBezTo>
                    <a:pt x="117" y="1003"/>
                    <a:pt x="184" y="986"/>
                    <a:pt x="234" y="986"/>
                  </a:cubicBezTo>
                  <a:cubicBezTo>
                    <a:pt x="351" y="953"/>
                    <a:pt x="451" y="920"/>
                    <a:pt x="535" y="836"/>
                  </a:cubicBezTo>
                  <a:cubicBezTo>
                    <a:pt x="652" y="702"/>
                    <a:pt x="819" y="619"/>
                    <a:pt x="1003" y="569"/>
                  </a:cubicBezTo>
                  <a:cubicBezTo>
                    <a:pt x="1337" y="452"/>
                    <a:pt x="1671" y="335"/>
                    <a:pt x="2005" y="218"/>
                  </a:cubicBezTo>
                  <a:cubicBezTo>
                    <a:pt x="2172" y="151"/>
                    <a:pt x="2356" y="101"/>
                    <a:pt x="2523" y="51"/>
                  </a:cubicBezTo>
                  <a:cubicBezTo>
                    <a:pt x="2640" y="1"/>
                    <a:pt x="2757" y="34"/>
                    <a:pt x="2857" y="101"/>
                  </a:cubicBezTo>
                  <a:cubicBezTo>
                    <a:pt x="2991" y="168"/>
                    <a:pt x="2991" y="335"/>
                    <a:pt x="2874" y="402"/>
                  </a:cubicBezTo>
                  <a:cubicBezTo>
                    <a:pt x="2757" y="468"/>
                    <a:pt x="2640" y="535"/>
                    <a:pt x="2523" y="569"/>
                  </a:cubicBezTo>
                  <a:cubicBezTo>
                    <a:pt x="2222" y="686"/>
                    <a:pt x="1905" y="803"/>
                    <a:pt x="1604" y="903"/>
                  </a:cubicBezTo>
                  <a:cubicBezTo>
                    <a:pt x="1270" y="1020"/>
                    <a:pt x="953" y="1070"/>
                    <a:pt x="602" y="1053"/>
                  </a:cubicBezTo>
                  <a:cubicBezTo>
                    <a:pt x="485" y="1053"/>
                    <a:pt x="351" y="1087"/>
                    <a:pt x="217" y="1087"/>
                  </a:cubicBezTo>
                  <a:cubicBezTo>
                    <a:pt x="167" y="1103"/>
                    <a:pt x="84" y="1103"/>
                    <a:pt x="0" y="1103"/>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4" name="Google Shape;72;p19">
              <a:extLst>
                <a:ext uri="{FF2B5EF4-FFF2-40B4-BE49-F238E27FC236}">
                  <a16:creationId xmlns:a16="http://schemas.microsoft.com/office/drawing/2014/main" id="{05907073-AE71-8DAB-9692-CBE126EF1FF5}"/>
                </a:ext>
              </a:extLst>
            </p:cNvPr>
            <p:cNvSpPr/>
            <p:nvPr/>
          </p:nvSpPr>
          <p:spPr>
            <a:xfrm>
              <a:off x="1540550" y="3863125"/>
              <a:ext cx="75625" cy="24675"/>
            </a:xfrm>
            <a:custGeom>
              <a:avLst/>
              <a:gdLst/>
              <a:ahLst/>
              <a:cxnLst/>
              <a:rect l="l" t="t" r="r" b="b"/>
              <a:pathLst>
                <a:path w="3025" h="987" extrusionOk="0">
                  <a:moveTo>
                    <a:pt x="0" y="34"/>
                  </a:moveTo>
                  <a:cubicBezTo>
                    <a:pt x="101" y="17"/>
                    <a:pt x="134" y="1"/>
                    <a:pt x="151" y="1"/>
                  </a:cubicBezTo>
                  <a:cubicBezTo>
                    <a:pt x="234" y="1"/>
                    <a:pt x="318" y="1"/>
                    <a:pt x="401" y="17"/>
                  </a:cubicBezTo>
                  <a:cubicBezTo>
                    <a:pt x="635" y="51"/>
                    <a:pt x="852" y="68"/>
                    <a:pt x="1086" y="68"/>
                  </a:cubicBezTo>
                  <a:cubicBezTo>
                    <a:pt x="1571" y="51"/>
                    <a:pt x="2039" y="118"/>
                    <a:pt x="2507" y="268"/>
                  </a:cubicBezTo>
                  <a:cubicBezTo>
                    <a:pt x="2624" y="318"/>
                    <a:pt x="2757" y="385"/>
                    <a:pt x="2874" y="452"/>
                  </a:cubicBezTo>
                  <a:cubicBezTo>
                    <a:pt x="2941" y="502"/>
                    <a:pt x="2991" y="569"/>
                    <a:pt x="2991" y="652"/>
                  </a:cubicBezTo>
                  <a:cubicBezTo>
                    <a:pt x="3025" y="836"/>
                    <a:pt x="2874" y="987"/>
                    <a:pt x="2674" y="953"/>
                  </a:cubicBezTo>
                  <a:cubicBezTo>
                    <a:pt x="2657" y="936"/>
                    <a:pt x="2624" y="936"/>
                    <a:pt x="2607" y="920"/>
                  </a:cubicBezTo>
                  <a:cubicBezTo>
                    <a:pt x="2373" y="803"/>
                    <a:pt x="2122" y="736"/>
                    <a:pt x="1872" y="686"/>
                  </a:cubicBezTo>
                  <a:cubicBezTo>
                    <a:pt x="1538" y="602"/>
                    <a:pt x="1220" y="502"/>
                    <a:pt x="919" y="302"/>
                  </a:cubicBezTo>
                  <a:cubicBezTo>
                    <a:pt x="786" y="201"/>
                    <a:pt x="619" y="168"/>
                    <a:pt x="451" y="151"/>
                  </a:cubicBezTo>
                  <a:cubicBezTo>
                    <a:pt x="318" y="151"/>
                    <a:pt x="184" y="151"/>
                    <a:pt x="0" y="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5" name="Google Shape;73;p19">
              <a:extLst>
                <a:ext uri="{FF2B5EF4-FFF2-40B4-BE49-F238E27FC236}">
                  <a16:creationId xmlns:a16="http://schemas.microsoft.com/office/drawing/2014/main" id="{1CF2AE78-5CCC-C2CC-5F91-D42B562E1293}"/>
                </a:ext>
              </a:extLst>
            </p:cNvPr>
            <p:cNvSpPr/>
            <p:nvPr/>
          </p:nvSpPr>
          <p:spPr>
            <a:xfrm>
              <a:off x="1485825" y="3544825"/>
              <a:ext cx="56825" cy="33875"/>
            </a:xfrm>
            <a:custGeom>
              <a:avLst/>
              <a:gdLst/>
              <a:ahLst/>
              <a:cxnLst/>
              <a:rect l="l" t="t" r="r" b="b"/>
              <a:pathLst>
                <a:path w="2273" h="1355" extrusionOk="0">
                  <a:moveTo>
                    <a:pt x="2273" y="252"/>
                  </a:moveTo>
                  <a:cubicBezTo>
                    <a:pt x="2256" y="268"/>
                    <a:pt x="2239" y="335"/>
                    <a:pt x="2189" y="368"/>
                  </a:cubicBezTo>
                  <a:cubicBezTo>
                    <a:pt x="2139" y="419"/>
                    <a:pt x="2089" y="452"/>
                    <a:pt x="2022" y="485"/>
                  </a:cubicBezTo>
                  <a:cubicBezTo>
                    <a:pt x="1437" y="786"/>
                    <a:pt x="853" y="1070"/>
                    <a:pt x="251" y="1321"/>
                  </a:cubicBezTo>
                  <a:cubicBezTo>
                    <a:pt x="234" y="1321"/>
                    <a:pt x="218" y="1338"/>
                    <a:pt x="184" y="1338"/>
                  </a:cubicBezTo>
                  <a:cubicBezTo>
                    <a:pt x="134" y="1354"/>
                    <a:pt x="67" y="1321"/>
                    <a:pt x="34" y="1254"/>
                  </a:cubicBezTo>
                  <a:cubicBezTo>
                    <a:pt x="1" y="1204"/>
                    <a:pt x="17" y="1137"/>
                    <a:pt x="51" y="1104"/>
                  </a:cubicBezTo>
                  <a:cubicBezTo>
                    <a:pt x="251" y="886"/>
                    <a:pt x="452" y="669"/>
                    <a:pt x="736" y="536"/>
                  </a:cubicBezTo>
                  <a:cubicBezTo>
                    <a:pt x="1070" y="385"/>
                    <a:pt x="1404" y="218"/>
                    <a:pt x="1738" y="68"/>
                  </a:cubicBezTo>
                  <a:cubicBezTo>
                    <a:pt x="1872" y="1"/>
                    <a:pt x="1989" y="1"/>
                    <a:pt x="2122" y="51"/>
                  </a:cubicBezTo>
                  <a:cubicBezTo>
                    <a:pt x="2206" y="68"/>
                    <a:pt x="2273" y="151"/>
                    <a:pt x="2273" y="252"/>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6" name="Google Shape;74;p19">
              <a:extLst>
                <a:ext uri="{FF2B5EF4-FFF2-40B4-BE49-F238E27FC236}">
                  <a16:creationId xmlns:a16="http://schemas.microsoft.com/office/drawing/2014/main" id="{C8FBF304-1993-96D2-B088-5CDE8061B159}"/>
                </a:ext>
              </a:extLst>
            </p:cNvPr>
            <p:cNvSpPr/>
            <p:nvPr/>
          </p:nvSpPr>
          <p:spPr>
            <a:xfrm>
              <a:off x="1479975" y="3945000"/>
              <a:ext cx="55575" cy="43050"/>
            </a:xfrm>
            <a:custGeom>
              <a:avLst/>
              <a:gdLst/>
              <a:ahLst/>
              <a:cxnLst/>
              <a:rect l="l" t="t" r="r" b="b"/>
              <a:pathLst>
                <a:path w="2223" h="1722" extrusionOk="0">
                  <a:moveTo>
                    <a:pt x="1889" y="1705"/>
                  </a:moveTo>
                  <a:cubicBezTo>
                    <a:pt x="1822" y="1671"/>
                    <a:pt x="1705" y="1621"/>
                    <a:pt x="1605" y="1555"/>
                  </a:cubicBezTo>
                  <a:cubicBezTo>
                    <a:pt x="1287" y="1354"/>
                    <a:pt x="1003" y="1103"/>
                    <a:pt x="736" y="836"/>
                  </a:cubicBezTo>
                  <a:cubicBezTo>
                    <a:pt x="535" y="636"/>
                    <a:pt x="301" y="418"/>
                    <a:pt x="101" y="218"/>
                  </a:cubicBezTo>
                  <a:cubicBezTo>
                    <a:pt x="67" y="184"/>
                    <a:pt x="17" y="151"/>
                    <a:pt x="1" y="118"/>
                  </a:cubicBezTo>
                  <a:cubicBezTo>
                    <a:pt x="1" y="84"/>
                    <a:pt x="1" y="51"/>
                    <a:pt x="17" y="17"/>
                  </a:cubicBezTo>
                  <a:cubicBezTo>
                    <a:pt x="34" y="1"/>
                    <a:pt x="67" y="1"/>
                    <a:pt x="84" y="1"/>
                  </a:cubicBezTo>
                  <a:cubicBezTo>
                    <a:pt x="118" y="17"/>
                    <a:pt x="151" y="34"/>
                    <a:pt x="184" y="67"/>
                  </a:cubicBezTo>
                  <a:cubicBezTo>
                    <a:pt x="351" y="251"/>
                    <a:pt x="585" y="335"/>
                    <a:pt x="803" y="435"/>
                  </a:cubicBezTo>
                  <a:cubicBezTo>
                    <a:pt x="1204" y="602"/>
                    <a:pt x="1554" y="803"/>
                    <a:pt x="1905" y="1053"/>
                  </a:cubicBezTo>
                  <a:cubicBezTo>
                    <a:pt x="2039" y="1154"/>
                    <a:pt x="2139" y="1287"/>
                    <a:pt x="2173" y="1438"/>
                  </a:cubicBezTo>
                  <a:cubicBezTo>
                    <a:pt x="2223" y="1605"/>
                    <a:pt x="2106" y="1722"/>
                    <a:pt x="1889" y="1705"/>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7" name="Google Shape;75;p19">
              <a:extLst>
                <a:ext uri="{FF2B5EF4-FFF2-40B4-BE49-F238E27FC236}">
                  <a16:creationId xmlns:a16="http://schemas.microsoft.com/office/drawing/2014/main" id="{197479AF-BCDF-A3DD-CA5B-9D0C17997251}"/>
                </a:ext>
              </a:extLst>
            </p:cNvPr>
            <p:cNvSpPr/>
            <p:nvPr/>
          </p:nvSpPr>
          <p:spPr>
            <a:xfrm>
              <a:off x="948225" y="3859800"/>
              <a:ext cx="50575" cy="28000"/>
            </a:xfrm>
            <a:custGeom>
              <a:avLst/>
              <a:gdLst/>
              <a:ahLst/>
              <a:cxnLst/>
              <a:rect l="l" t="t" r="r" b="b"/>
              <a:pathLst>
                <a:path w="2023" h="1120" extrusionOk="0">
                  <a:moveTo>
                    <a:pt x="301" y="1120"/>
                  </a:moveTo>
                  <a:cubicBezTo>
                    <a:pt x="168" y="1120"/>
                    <a:pt x="84" y="1086"/>
                    <a:pt x="51" y="1003"/>
                  </a:cubicBezTo>
                  <a:cubicBezTo>
                    <a:pt x="1" y="919"/>
                    <a:pt x="17" y="802"/>
                    <a:pt x="118" y="735"/>
                  </a:cubicBezTo>
                  <a:cubicBezTo>
                    <a:pt x="201" y="668"/>
                    <a:pt x="285" y="602"/>
                    <a:pt x="385" y="551"/>
                  </a:cubicBezTo>
                  <a:cubicBezTo>
                    <a:pt x="602" y="468"/>
                    <a:pt x="803" y="368"/>
                    <a:pt x="1020" y="284"/>
                  </a:cubicBezTo>
                  <a:cubicBezTo>
                    <a:pt x="1270" y="201"/>
                    <a:pt x="1538" y="117"/>
                    <a:pt x="1788" y="34"/>
                  </a:cubicBezTo>
                  <a:cubicBezTo>
                    <a:pt x="1872" y="0"/>
                    <a:pt x="1972" y="50"/>
                    <a:pt x="1989" y="117"/>
                  </a:cubicBezTo>
                  <a:cubicBezTo>
                    <a:pt x="2022" y="201"/>
                    <a:pt x="2006" y="301"/>
                    <a:pt x="1922" y="334"/>
                  </a:cubicBezTo>
                  <a:cubicBezTo>
                    <a:pt x="1638" y="451"/>
                    <a:pt x="1438" y="702"/>
                    <a:pt x="1153" y="819"/>
                  </a:cubicBezTo>
                  <a:cubicBezTo>
                    <a:pt x="953" y="902"/>
                    <a:pt x="752" y="1003"/>
                    <a:pt x="535" y="1086"/>
                  </a:cubicBezTo>
                  <a:cubicBezTo>
                    <a:pt x="452" y="1103"/>
                    <a:pt x="351" y="1120"/>
                    <a:pt x="301" y="112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8" name="Google Shape;76;p19">
              <a:extLst>
                <a:ext uri="{FF2B5EF4-FFF2-40B4-BE49-F238E27FC236}">
                  <a16:creationId xmlns:a16="http://schemas.microsoft.com/office/drawing/2014/main" id="{CCA817C9-0E79-1C27-7479-C6F0FA338B2C}"/>
                </a:ext>
              </a:extLst>
            </p:cNvPr>
            <p:cNvSpPr/>
            <p:nvPr/>
          </p:nvSpPr>
          <p:spPr>
            <a:xfrm>
              <a:off x="994600" y="3546100"/>
              <a:ext cx="43875" cy="39275"/>
            </a:xfrm>
            <a:custGeom>
              <a:avLst/>
              <a:gdLst/>
              <a:ahLst/>
              <a:cxnLst/>
              <a:rect l="l" t="t" r="r" b="b"/>
              <a:pathLst>
                <a:path w="1755" h="1571" extrusionOk="0">
                  <a:moveTo>
                    <a:pt x="1755" y="1487"/>
                  </a:moveTo>
                  <a:cubicBezTo>
                    <a:pt x="1705" y="1520"/>
                    <a:pt x="1671" y="1554"/>
                    <a:pt x="1638" y="1554"/>
                  </a:cubicBezTo>
                  <a:cubicBezTo>
                    <a:pt x="1604" y="1571"/>
                    <a:pt x="1571" y="1537"/>
                    <a:pt x="1537" y="1537"/>
                  </a:cubicBezTo>
                  <a:cubicBezTo>
                    <a:pt x="1420" y="1487"/>
                    <a:pt x="1320" y="1437"/>
                    <a:pt x="1203" y="1404"/>
                  </a:cubicBezTo>
                  <a:cubicBezTo>
                    <a:pt x="953" y="1320"/>
                    <a:pt x="769" y="1186"/>
                    <a:pt x="585" y="1003"/>
                  </a:cubicBezTo>
                  <a:cubicBezTo>
                    <a:pt x="435" y="835"/>
                    <a:pt x="284" y="668"/>
                    <a:pt x="134" y="485"/>
                  </a:cubicBezTo>
                  <a:cubicBezTo>
                    <a:pt x="117" y="451"/>
                    <a:pt x="84" y="418"/>
                    <a:pt x="67" y="384"/>
                  </a:cubicBezTo>
                  <a:cubicBezTo>
                    <a:pt x="0" y="284"/>
                    <a:pt x="17" y="167"/>
                    <a:pt x="100" y="100"/>
                  </a:cubicBezTo>
                  <a:cubicBezTo>
                    <a:pt x="167" y="17"/>
                    <a:pt x="284" y="0"/>
                    <a:pt x="401" y="67"/>
                  </a:cubicBezTo>
                  <a:cubicBezTo>
                    <a:pt x="451" y="84"/>
                    <a:pt x="501" y="134"/>
                    <a:pt x="535" y="184"/>
                  </a:cubicBezTo>
                  <a:cubicBezTo>
                    <a:pt x="635" y="284"/>
                    <a:pt x="735" y="401"/>
                    <a:pt x="836" y="501"/>
                  </a:cubicBezTo>
                  <a:cubicBezTo>
                    <a:pt x="1019" y="718"/>
                    <a:pt x="1203" y="952"/>
                    <a:pt x="1404" y="1170"/>
                  </a:cubicBezTo>
                  <a:cubicBezTo>
                    <a:pt x="1471" y="1236"/>
                    <a:pt x="1571" y="1303"/>
                    <a:pt x="1654" y="1370"/>
                  </a:cubicBezTo>
                  <a:cubicBezTo>
                    <a:pt x="1688" y="1404"/>
                    <a:pt x="1705" y="1437"/>
                    <a:pt x="1755" y="148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89" name="Google Shape;77;p19">
              <a:extLst>
                <a:ext uri="{FF2B5EF4-FFF2-40B4-BE49-F238E27FC236}">
                  <a16:creationId xmlns:a16="http://schemas.microsoft.com/office/drawing/2014/main" id="{DE04ECD2-C718-1224-F635-B9C9AEA8CC99}"/>
                </a:ext>
              </a:extLst>
            </p:cNvPr>
            <p:cNvSpPr/>
            <p:nvPr/>
          </p:nvSpPr>
          <p:spPr>
            <a:xfrm>
              <a:off x="1045975" y="3437825"/>
              <a:ext cx="442800" cy="508000"/>
            </a:xfrm>
            <a:custGeom>
              <a:avLst/>
              <a:gdLst/>
              <a:ahLst/>
              <a:cxnLst/>
              <a:rect l="l" t="t" r="r" b="b"/>
              <a:pathLst>
                <a:path w="17712" h="20320" extrusionOk="0">
                  <a:moveTo>
                    <a:pt x="7432" y="0"/>
                  </a:moveTo>
                  <a:cubicBezTo>
                    <a:pt x="6997" y="0"/>
                    <a:pt x="6573" y="52"/>
                    <a:pt x="6149" y="154"/>
                  </a:cubicBezTo>
                  <a:cubicBezTo>
                    <a:pt x="5882" y="237"/>
                    <a:pt x="5648" y="388"/>
                    <a:pt x="5431" y="572"/>
                  </a:cubicBezTo>
                  <a:cubicBezTo>
                    <a:pt x="5381" y="605"/>
                    <a:pt x="5347" y="672"/>
                    <a:pt x="5330" y="722"/>
                  </a:cubicBezTo>
                  <a:cubicBezTo>
                    <a:pt x="5230" y="1039"/>
                    <a:pt x="5130" y="1357"/>
                    <a:pt x="5130" y="1691"/>
                  </a:cubicBezTo>
                  <a:cubicBezTo>
                    <a:pt x="5130" y="1741"/>
                    <a:pt x="5130" y="1791"/>
                    <a:pt x="5113" y="1841"/>
                  </a:cubicBezTo>
                  <a:cubicBezTo>
                    <a:pt x="4996" y="2426"/>
                    <a:pt x="4762" y="2961"/>
                    <a:pt x="4495" y="3479"/>
                  </a:cubicBezTo>
                  <a:cubicBezTo>
                    <a:pt x="4395" y="3663"/>
                    <a:pt x="4278" y="3863"/>
                    <a:pt x="4194" y="4047"/>
                  </a:cubicBezTo>
                  <a:cubicBezTo>
                    <a:pt x="4010" y="4431"/>
                    <a:pt x="3793" y="4765"/>
                    <a:pt x="3526" y="5083"/>
                  </a:cubicBezTo>
                  <a:cubicBezTo>
                    <a:pt x="3075" y="5668"/>
                    <a:pt x="2607" y="6252"/>
                    <a:pt x="2139" y="6837"/>
                  </a:cubicBezTo>
                  <a:cubicBezTo>
                    <a:pt x="2039" y="6954"/>
                    <a:pt x="1939" y="7088"/>
                    <a:pt x="1822" y="7188"/>
                  </a:cubicBezTo>
                  <a:cubicBezTo>
                    <a:pt x="1554" y="7372"/>
                    <a:pt x="1370" y="7623"/>
                    <a:pt x="1153" y="7856"/>
                  </a:cubicBezTo>
                  <a:cubicBezTo>
                    <a:pt x="1036" y="7990"/>
                    <a:pt x="936" y="8141"/>
                    <a:pt x="853" y="8291"/>
                  </a:cubicBezTo>
                  <a:cubicBezTo>
                    <a:pt x="652" y="8642"/>
                    <a:pt x="485" y="8993"/>
                    <a:pt x="318" y="9360"/>
                  </a:cubicBezTo>
                  <a:cubicBezTo>
                    <a:pt x="251" y="9511"/>
                    <a:pt x="201" y="9694"/>
                    <a:pt x="167" y="9862"/>
                  </a:cubicBezTo>
                  <a:cubicBezTo>
                    <a:pt x="134" y="10179"/>
                    <a:pt x="34" y="10480"/>
                    <a:pt x="67" y="10814"/>
                  </a:cubicBezTo>
                  <a:cubicBezTo>
                    <a:pt x="67" y="10831"/>
                    <a:pt x="51" y="10864"/>
                    <a:pt x="51" y="10897"/>
                  </a:cubicBezTo>
                  <a:cubicBezTo>
                    <a:pt x="0" y="11065"/>
                    <a:pt x="0" y="11248"/>
                    <a:pt x="0" y="11432"/>
                  </a:cubicBezTo>
                  <a:cubicBezTo>
                    <a:pt x="0" y="11900"/>
                    <a:pt x="17" y="12385"/>
                    <a:pt x="17" y="12852"/>
                  </a:cubicBezTo>
                  <a:cubicBezTo>
                    <a:pt x="17" y="12936"/>
                    <a:pt x="17" y="13003"/>
                    <a:pt x="34" y="13070"/>
                  </a:cubicBezTo>
                  <a:cubicBezTo>
                    <a:pt x="101" y="13337"/>
                    <a:pt x="117" y="13604"/>
                    <a:pt x="134" y="13888"/>
                  </a:cubicBezTo>
                  <a:cubicBezTo>
                    <a:pt x="134" y="14089"/>
                    <a:pt x="167" y="14306"/>
                    <a:pt x="301" y="14490"/>
                  </a:cubicBezTo>
                  <a:cubicBezTo>
                    <a:pt x="435" y="14657"/>
                    <a:pt x="485" y="14857"/>
                    <a:pt x="552" y="15058"/>
                  </a:cubicBezTo>
                  <a:cubicBezTo>
                    <a:pt x="602" y="15242"/>
                    <a:pt x="669" y="15425"/>
                    <a:pt x="719" y="15609"/>
                  </a:cubicBezTo>
                  <a:cubicBezTo>
                    <a:pt x="752" y="15760"/>
                    <a:pt x="836" y="15893"/>
                    <a:pt x="936" y="16010"/>
                  </a:cubicBezTo>
                  <a:cubicBezTo>
                    <a:pt x="1036" y="16111"/>
                    <a:pt x="1103" y="16227"/>
                    <a:pt x="1153" y="16344"/>
                  </a:cubicBezTo>
                  <a:cubicBezTo>
                    <a:pt x="1237" y="16578"/>
                    <a:pt x="1370" y="16796"/>
                    <a:pt x="1504" y="16996"/>
                  </a:cubicBezTo>
                  <a:cubicBezTo>
                    <a:pt x="1738" y="17380"/>
                    <a:pt x="1989" y="17715"/>
                    <a:pt x="2340" y="17999"/>
                  </a:cubicBezTo>
                  <a:cubicBezTo>
                    <a:pt x="2724" y="18299"/>
                    <a:pt x="3158" y="18533"/>
                    <a:pt x="3543" y="18851"/>
                  </a:cubicBezTo>
                  <a:cubicBezTo>
                    <a:pt x="3593" y="18884"/>
                    <a:pt x="3643" y="18901"/>
                    <a:pt x="3693" y="18918"/>
                  </a:cubicBezTo>
                  <a:cubicBezTo>
                    <a:pt x="3994" y="19085"/>
                    <a:pt x="4294" y="19235"/>
                    <a:pt x="4579" y="19402"/>
                  </a:cubicBezTo>
                  <a:cubicBezTo>
                    <a:pt x="5046" y="19669"/>
                    <a:pt x="5548" y="19870"/>
                    <a:pt x="6066" y="20020"/>
                  </a:cubicBezTo>
                  <a:cubicBezTo>
                    <a:pt x="6183" y="20037"/>
                    <a:pt x="6316" y="20054"/>
                    <a:pt x="6450" y="20070"/>
                  </a:cubicBezTo>
                  <a:cubicBezTo>
                    <a:pt x="6751" y="20137"/>
                    <a:pt x="7051" y="20137"/>
                    <a:pt x="7369" y="20137"/>
                  </a:cubicBezTo>
                  <a:cubicBezTo>
                    <a:pt x="7519" y="20137"/>
                    <a:pt x="7686" y="20154"/>
                    <a:pt x="7820" y="20204"/>
                  </a:cubicBezTo>
                  <a:cubicBezTo>
                    <a:pt x="8020" y="20254"/>
                    <a:pt x="8221" y="20254"/>
                    <a:pt x="8422" y="20254"/>
                  </a:cubicBezTo>
                  <a:lnTo>
                    <a:pt x="9056" y="20254"/>
                  </a:lnTo>
                  <a:cubicBezTo>
                    <a:pt x="9157" y="20254"/>
                    <a:pt x="9257" y="20271"/>
                    <a:pt x="9357" y="20271"/>
                  </a:cubicBezTo>
                  <a:cubicBezTo>
                    <a:pt x="9588" y="20308"/>
                    <a:pt x="9824" y="20319"/>
                    <a:pt x="10060" y="20319"/>
                  </a:cubicBezTo>
                  <a:cubicBezTo>
                    <a:pt x="10250" y="20319"/>
                    <a:pt x="10440" y="20312"/>
                    <a:pt x="10627" y="20304"/>
                  </a:cubicBezTo>
                  <a:cubicBezTo>
                    <a:pt x="10811" y="20288"/>
                    <a:pt x="10995" y="20254"/>
                    <a:pt x="11145" y="20137"/>
                  </a:cubicBezTo>
                  <a:cubicBezTo>
                    <a:pt x="11212" y="20087"/>
                    <a:pt x="11279" y="20070"/>
                    <a:pt x="11346" y="20070"/>
                  </a:cubicBezTo>
                  <a:cubicBezTo>
                    <a:pt x="11412" y="20070"/>
                    <a:pt x="11479" y="20054"/>
                    <a:pt x="11529" y="20037"/>
                  </a:cubicBezTo>
                  <a:cubicBezTo>
                    <a:pt x="12081" y="19903"/>
                    <a:pt x="12599" y="19703"/>
                    <a:pt x="13066" y="19402"/>
                  </a:cubicBezTo>
                  <a:cubicBezTo>
                    <a:pt x="13133" y="19369"/>
                    <a:pt x="13200" y="19352"/>
                    <a:pt x="13267" y="19302"/>
                  </a:cubicBezTo>
                  <a:cubicBezTo>
                    <a:pt x="13568" y="19151"/>
                    <a:pt x="13868" y="18984"/>
                    <a:pt x="14186" y="18817"/>
                  </a:cubicBezTo>
                  <a:cubicBezTo>
                    <a:pt x="14236" y="18784"/>
                    <a:pt x="14270" y="18750"/>
                    <a:pt x="14320" y="18717"/>
                  </a:cubicBezTo>
                  <a:cubicBezTo>
                    <a:pt x="14470" y="18600"/>
                    <a:pt x="14620" y="18500"/>
                    <a:pt x="14771" y="18366"/>
                  </a:cubicBezTo>
                  <a:cubicBezTo>
                    <a:pt x="14854" y="18299"/>
                    <a:pt x="14938" y="18232"/>
                    <a:pt x="14988" y="18132"/>
                  </a:cubicBezTo>
                  <a:cubicBezTo>
                    <a:pt x="15055" y="17999"/>
                    <a:pt x="15155" y="17932"/>
                    <a:pt x="15289" y="17848"/>
                  </a:cubicBezTo>
                  <a:cubicBezTo>
                    <a:pt x="15556" y="17698"/>
                    <a:pt x="15757" y="17464"/>
                    <a:pt x="15907" y="17197"/>
                  </a:cubicBezTo>
                  <a:cubicBezTo>
                    <a:pt x="15957" y="17096"/>
                    <a:pt x="16024" y="17013"/>
                    <a:pt x="16091" y="16946"/>
                  </a:cubicBezTo>
                  <a:cubicBezTo>
                    <a:pt x="16224" y="16829"/>
                    <a:pt x="16291" y="16695"/>
                    <a:pt x="16375" y="16545"/>
                  </a:cubicBezTo>
                  <a:cubicBezTo>
                    <a:pt x="16475" y="16378"/>
                    <a:pt x="16575" y="16211"/>
                    <a:pt x="16709" y="16044"/>
                  </a:cubicBezTo>
                  <a:cubicBezTo>
                    <a:pt x="16826" y="15893"/>
                    <a:pt x="16926" y="15743"/>
                    <a:pt x="16976" y="15559"/>
                  </a:cubicBezTo>
                  <a:cubicBezTo>
                    <a:pt x="17077" y="15258"/>
                    <a:pt x="17160" y="14958"/>
                    <a:pt x="17260" y="14674"/>
                  </a:cubicBezTo>
                  <a:cubicBezTo>
                    <a:pt x="17277" y="14590"/>
                    <a:pt x="17294" y="14506"/>
                    <a:pt x="17344" y="14440"/>
                  </a:cubicBezTo>
                  <a:cubicBezTo>
                    <a:pt x="17511" y="14189"/>
                    <a:pt x="17595" y="13905"/>
                    <a:pt x="17611" y="13588"/>
                  </a:cubicBezTo>
                  <a:cubicBezTo>
                    <a:pt x="17611" y="13554"/>
                    <a:pt x="17611" y="13521"/>
                    <a:pt x="17628" y="13487"/>
                  </a:cubicBezTo>
                  <a:cubicBezTo>
                    <a:pt x="17711" y="13270"/>
                    <a:pt x="17711" y="13053"/>
                    <a:pt x="17695" y="12836"/>
                  </a:cubicBezTo>
                  <a:cubicBezTo>
                    <a:pt x="17695" y="12451"/>
                    <a:pt x="17661" y="12084"/>
                    <a:pt x="17678" y="11716"/>
                  </a:cubicBezTo>
                  <a:cubicBezTo>
                    <a:pt x="17711" y="11248"/>
                    <a:pt x="17595" y="10780"/>
                    <a:pt x="17595" y="10329"/>
                  </a:cubicBezTo>
                  <a:cubicBezTo>
                    <a:pt x="17595" y="10279"/>
                    <a:pt x="17561" y="10229"/>
                    <a:pt x="17561" y="10196"/>
                  </a:cubicBezTo>
                  <a:cubicBezTo>
                    <a:pt x="17544" y="10129"/>
                    <a:pt x="17528" y="10062"/>
                    <a:pt x="17528" y="9995"/>
                  </a:cubicBezTo>
                  <a:cubicBezTo>
                    <a:pt x="17511" y="9745"/>
                    <a:pt x="17444" y="9494"/>
                    <a:pt x="17327" y="9277"/>
                  </a:cubicBezTo>
                  <a:cubicBezTo>
                    <a:pt x="17194" y="9009"/>
                    <a:pt x="17060" y="8742"/>
                    <a:pt x="16943" y="8491"/>
                  </a:cubicBezTo>
                  <a:cubicBezTo>
                    <a:pt x="16709" y="8007"/>
                    <a:pt x="16358" y="7639"/>
                    <a:pt x="15974" y="7272"/>
                  </a:cubicBezTo>
                  <a:cubicBezTo>
                    <a:pt x="15823" y="7138"/>
                    <a:pt x="15673" y="7004"/>
                    <a:pt x="15556" y="6854"/>
                  </a:cubicBezTo>
                  <a:cubicBezTo>
                    <a:pt x="15105" y="6286"/>
                    <a:pt x="14654" y="5718"/>
                    <a:pt x="14203" y="5166"/>
                  </a:cubicBezTo>
                  <a:cubicBezTo>
                    <a:pt x="13902" y="4782"/>
                    <a:pt x="13635" y="4398"/>
                    <a:pt x="13451" y="3963"/>
                  </a:cubicBezTo>
                  <a:cubicBezTo>
                    <a:pt x="13401" y="3846"/>
                    <a:pt x="13334" y="3729"/>
                    <a:pt x="13267" y="3629"/>
                  </a:cubicBezTo>
                  <a:cubicBezTo>
                    <a:pt x="13033" y="3212"/>
                    <a:pt x="12833" y="2760"/>
                    <a:pt x="12682" y="2309"/>
                  </a:cubicBezTo>
                  <a:cubicBezTo>
                    <a:pt x="12632" y="2109"/>
                    <a:pt x="12565" y="1908"/>
                    <a:pt x="12549" y="1724"/>
                  </a:cubicBezTo>
                  <a:cubicBezTo>
                    <a:pt x="12549" y="1374"/>
                    <a:pt x="12448" y="1056"/>
                    <a:pt x="12365" y="739"/>
                  </a:cubicBezTo>
                  <a:cubicBezTo>
                    <a:pt x="12348" y="672"/>
                    <a:pt x="12315" y="622"/>
                    <a:pt x="12264" y="572"/>
                  </a:cubicBezTo>
                  <a:cubicBezTo>
                    <a:pt x="12081" y="404"/>
                    <a:pt x="11863" y="254"/>
                    <a:pt x="11613" y="187"/>
                  </a:cubicBezTo>
                  <a:cubicBezTo>
                    <a:pt x="11479" y="154"/>
                    <a:pt x="11346" y="120"/>
                    <a:pt x="11212" y="87"/>
                  </a:cubicBezTo>
                  <a:cubicBezTo>
                    <a:pt x="10928" y="20"/>
                    <a:pt x="10644" y="3"/>
                    <a:pt x="10343" y="3"/>
                  </a:cubicBezTo>
                  <a:lnTo>
                    <a:pt x="7619" y="3"/>
                  </a:lnTo>
                  <a:cubicBezTo>
                    <a:pt x="7557" y="1"/>
                    <a:pt x="7494" y="0"/>
                    <a:pt x="743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 name="Google Shape;78;p19">
              <a:extLst>
                <a:ext uri="{FF2B5EF4-FFF2-40B4-BE49-F238E27FC236}">
                  <a16:creationId xmlns:a16="http://schemas.microsoft.com/office/drawing/2014/main" id="{4B09DA14-AE3F-10B5-D4D0-A96BB4881D46}"/>
                </a:ext>
              </a:extLst>
            </p:cNvPr>
            <p:cNvSpPr/>
            <p:nvPr/>
          </p:nvSpPr>
          <p:spPr>
            <a:xfrm>
              <a:off x="1059350" y="3446850"/>
              <a:ext cx="426500" cy="490650"/>
            </a:xfrm>
            <a:custGeom>
              <a:avLst/>
              <a:gdLst/>
              <a:ahLst/>
              <a:cxnLst/>
              <a:rect l="l" t="t" r="r" b="b"/>
              <a:pathLst>
                <a:path w="17060" h="19626" extrusionOk="0">
                  <a:moveTo>
                    <a:pt x="6207" y="0"/>
                  </a:moveTo>
                  <a:cubicBezTo>
                    <a:pt x="5842" y="0"/>
                    <a:pt x="5508" y="112"/>
                    <a:pt x="5213" y="495"/>
                  </a:cubicBezTo>
                  <a:cubicBezTo>
                    <a:pt x="4612" y="1280"/>
                    <a:pt x="4461" y="2316"/>
                    <a:pt x="4144" y="3218"/>
                  </a:cubicBezTo>
                  <a:cubicBezTo>
                    <a:pt x="3676" y="4521"/>
                    <a:pt x="2774" y="5557"/>
                    <a:pt x="1905" y="6593"/>
                  </a:cubicBezTo>
                  <a:cubicBezTo>
                    <a:pt x="1170" y="7462"/>
                    <a:pt x="835" y="8197"/>
                    <a:pt x="518" y="9283"/>
                  </a:cubicBezTo>
                  <a:cubicBezTo>
                    <a:pt x="201" y="10436"/>
                    <a:pt x="0" y="11422"/>
                    <a:pt x="0" y="12625"/>
                  </a:cubicBezTo>
                  <a:cubicBezTo>
                    <a:pt x="0" y="13761"/>
                    <a:pt x="334" y="14613"/>
                    <a:pt x="869" y="15616"/>
                  </a:cubicBezTo>
                  <a:cubicBezTo>
                    <a:pt x="1420" y="16635"/>
                    <a:pt x="2139" y="17387"/>
                    <a:pt x="3024" y="18122"/>
                  </a:cubicBezTo>
                  <a:cubicBezTo>
                    <a:pt x="3893" y="18841"/>
                    <a:pt x="4779" y="19492"/>
                    <a:pt x="5932" y="19592"/>
                  </a:cubicBezTo>
                  <a:cubicBezTo>
                    <a:pt x="6205" y="19615"/>
                    <a:pt x="6474" y="19626"/>
                    <a:pt x="6740" y="19626"/>
                  </a:cubicBezTo>
                  <a:cubicBezTo>
                    <a:pt x="7646" y="19626"/>
                    <a:pt x="8520" y="19502"/>
                    <a:pt x="9424" y="19308"/>
                  </a:cubicBezTo>
                  <a:cubicBezTo>
                    <a:pt x="10660" y="19058"/>
                    <a:pt x="11780" y="18907"/>
                    <a:pt x="12832" y="18156"/>
                  </a:cubicBezTo>
                  <a:cubicBezTo>
                    <a:pt x="14620" y="16886"/>
                    <a:pt x="15673" y="14931"/>
                    <a:pt x="16508" y="12942"/>
                  </a:cubicBezTo>
                  <a:cubicBezTo>
                    <a:pt x="16892" y="12040"/>
                    <a:pt x="17060" y="10854"/>
                    <a:pt x="16876" y="9885"/>
                  </a:cubicBezTo>
                  <a:cubicBezTo>
                    <a:pt x="16692" y="8916"/>
                    <a:pt x="16090" y="8314"/>
                    <a:pt x="15405" y="7646"/>
                  </a:cubicBezTo>
                  <a:cubicBezTo>
                    <a:pt x="14520" y="6794"/>
                    <a:pt x="13467" y="5925"/>
                    <a:pt x="13033" y="4739"/>
                  </a:cubicBezTo>
                  <a:cubicBezTo>
                    <a:pt x="12615" y="3586"/>
                    <a:pt x="12465" y="2383"/>
                    <a:pt x="11780" y="1347"/>
                  </a:cubicBezTo>
                  <a:cubicBezTo>
                    <a:pt x="11111" y="328"/>
                    <a:pt x="10092" y="94"/>
                    <a:pt x="8956" y="43"/>
                  </a:cubicBezTo>
                  <a:cubicBezTo>
                    <a:pt x="8890" y="40"/>
                    <a:pt x="8822" y="38"/>
                    <a:pt x="8753" y="38"/>
                  </a:cubicBezTo>
                  <a:cubicBezTo>
                    <a:pt x="8279" y="38"/>
                    <a:pt x="7739" y="116"/>
                    <a:pt x="7235" y="116"/>
                  </a:cubicBezTo>
                  <a:cubicBezTo>
                    <a:pt x="7162" y="116"/>
                    <a:pt x="7089" y="114"/>
                    <a:pt x="7018" y="110"/>
                  </a:cubicBezTo>
                  <a:cubicBezTo>
                    <a:pt x="6735" y="55"/>
                    <a:pt x="6464" y="0"/>
                    <a:pt x="6207" y="0"/>
                  </a:cubicBezTo>
                  <a:close/>
                </a:path>
              </a:pathLst>
            </a:custGeom>
            <a:solidFill>
              <a:srgbClr val="EEBED3"/>
            </a:solidFill>
            <a:ln>
              <a:noFill/>
            </a:ln>
          </p:spPr>
          <p:txBody>
            <a:bodyPr spcFirstLastPara="1" wrap="square" lIns="121900" tIns="121900" rIns="121900" bIns="121900" anchor="ctr" anchorCtr="0">
              <a:noAutofit/>
            </a:bodyPr>
            <a:lstStyle/>
            <a:p>
              <a:endParaRPr sz="2400"/>
            </a:p>
          </p:txBody>
        </p:sp>
        <p:sp>
          <p:nvSpPr>
            <p:cNvPr id="91" name="Google Shape;79;p19">
              <a:extLst>
                <a:ext uri="{FF2B5EF4-FFF2-40B4-BE49-F238E27FC236}">
                  <a16:creationId xmlns:a16="http://schemas.microsoft.com/office/drawing/2014/main" id="{85E2073C-007E-C3BF-202A-1E174DBB17E2}"/>
                </a:ext>
              </a:extLst>
            </p:cNvPr>
            <p:cNvSpPr/>
            <p:nvPr/>
          </p:nvSpPr>
          <p:spPr>
            <a:xfrm>
              <a:off x="1259850" y="2818850"/>
              <a:ext cx="11725" cy="467850"/>
            </a:xfrm>
            <a:custGeom>
              <a:avLst/>
              <a:gdLst/>
              <a:ahLst/>
              <a:cxnLst/>
              <a:rect l="l" t="t" r="r" b="b"/>
              <a:pathLst>
                <a:path w="469" h="18714" extrusionOk="0">
                  <a:moveTo>
                    <a:pt x="468" y="10460"/>
                  </a:moveTo>
                  <a:cubicBezTo>
                    <a:pt x="468" y="12749"/>
                    <a:pt x="468" y="15021"/>
                    <a:pt x="468" y="17310"/>
                  </a:cubicBezTo>
                  <a:cubicBezTo>
                    <a:pt x="468" y="17611"/>
                    <a:pt x="451" y="17912"/>
                    <a:pt x="435" y="18213"/>
                  </a:cubicBezTo>
                  <a:cubicBezTo>
                    <a:pt x="418" y="18346"/>
                    <a:pt x="368" y="18497"/>
                    <a:pt x="334" y="18630"/>
                  </a:cubicBezTo>
                  <a:cubicBezTo>
                    <a:pt x="318" y="18681"/>
                    <a:pt x="268" y="18714"/>
                    <a:pt x="217" y="18714"/>
                  </a:cubicBezTo>
                  <a:cubicBezTo>
                    <a:pt x="201" y="18697"/>
                    <a:pt x="151" y="18664"/>
                    <a:pt x="151" y="18630"/>
                  </a:cubicBezTo>
                  <a:cubicBezTo>
                    <a:pt x="100" y="18497"/>
                    <a:pt x="50" y="18346"/>
                    <a:pt x="34" y="18196"/>
                  </a:cubicBezTo>
                  <a:cubicBezTo>
                    <a:pt x="17" y="17812"/>
                    <a:pt x="0" y="17444"/>
                    <a:pt x="0" y="17060"/>
                  </a:cubicBezTo>
                  <a:cubicBezTo>
                    <a:pt x="0" y="14320"/>
                    <a:pt x="0" y="10009"/>
                    <a:pt x="0" y="7269"/>
                  </a:cubicBezTo>
                  <a:cubicBezTo>
                    <a:pt x="17" y="5447"/>
                    <a:pt x="34" y="2173"/>
                    <a:pt x="50" y="351"/>
                  </a:cubicBezTo>
                  <a:cubicBezTo>
                    <a:pt x="50" y="184"/>
                    <a:pt x="50" y="535"/>
                    <a:pt x="67" y="351"/>
                  </a:cubicBezTo>
                  <a:cubicBezTo>
                    <a:pt x="67" y="285"/>
                    <a:pt x="67" y="435"/>
                    <a:pt x="84" y="351"/>
                  </a:cubicBezTo>
                  <a:cubicBezTo>
                    <a:pt x="100" y="251"/>
                    <a:pt x="151" y="351"/>
                    <a:pt x="234" y="351"/>
                  </a:cubicBezTo>
                  <a:cubicBezTo>
                    <a:pt x="301" y="351"/>
                    <a:pt x="368" y="268"/>
                    <a:pt x="368" y="351"/>
                  </a:cubicBezTo>
                  <a:cubicBezTo>
                    <a:pt x="384" y="418"/>
                    <a:pt x="384" y="301"/>
                    <a:pt x="384" y="351"/>
                  </a:cubicBezTo>
                  <a:cubicBezTo>
                    <a:pt x="401" y="702"/>
                    <a:pt x="418" y="0"/>
                    <a:pt x="418" y="351"/>
                  </a:cubicBezTo>
                  <a:cubicBezTo>
                    <a:pt x="435" y="2557"/>
                    <a:pt x="451" y="8271"/>
                    <a:pt x="468" y="10460"/>
                  </a:cubicBezTo>
                  <a:cubicBezTo>
                    <a:pt x="468" y="10460"/>
                    <a:pt x="468" y="10460"/>
                    <a:pt x="468" y="1046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92" name="Google Shape;80;p19">
              <a:extLst>
                <a:ext uri="{FF2B5EF4-FFF2-40B4-BE49-F238E27FC236}">
                  <a16:creationId xmlns:a16="http://schemas.microsoft.com/office/drawing/2014/main" id="{DBE94115-3E3B-E7FF-CD65-664F3A205CD5}"/>
                </a:ext>
              </a:extLst>
            </p:cNvPr>
            <p:cNvSpPr/>
            <p:nvPr/>
          </p:nvSpPr>
          <p:spPr>
            <a:xfrm>
              <a:off x="1194675" y="3396800"/>
              <a:ext cx="144150" cy="36950"/>
            </a:xfrm>
            <a:custGeom>
              <a:avLst/>
              <a:gdLst/>
              <a:ahLst/>
              <a:cxnLst/>
              <a:rect l="l" t="t" r="r" b="b"/>
              <a:pathLst>
                <a:path w="5766" h="1478" extrusionOk="0">
                  <a:moveTo>
                    <a:pt x="2739" y="0"/>
                  </a:moveTo>
                  <a:cubicBezTo>
                    <a:pt x="2455" y="0"/>
                    <a:pt x="2172" y="15"/>
                    <a:pt x="1889" y="24"/>
                  </a:cubicBezTo>
                  <a:cubicBezTo>
                    <a:pt x="1797" y="32"/>
                    <a:pt x="1705" y="36"/>
                    <a:pt x="1613" y="36"/>
                  </a:cubicBezTo>
                  <a:cubicBezTo>
                    <a:pt x="1521" y="36"/>
                    <a:pt x="1429" y="32"/>
                    <a:pt x="1337" y="24"/>
                  </a:cubicBezTo>
                  <a:cubicBezTo>
                    <a:pt x="1260" y="13"/>
                    <a:pt x="1183" y="9"/>
                    <a:pt x="1108" y="9"/>
                  </a:cubicBezTo>
                  <a:cubicBezTo>
                    <a:pt x="942" y="9"/>
                    <a:pt x="780" y="29"/>
                    <a:pt x="619" y="40"/>
                  </a:cubicBezTo>
                  <a:cubicBezTo>
                    <a:pt x="468" y="191"/>
                    <a:pt x="335" y="341"/>
                    <a:pt x="184" y="475"/>
                  </a:cubicBezTo>
                  <a:cubicBezTo>
                    <a:pt x="118" y="558"/>
                    <a:pt x="34" y="642"/>
                    <a:pt x="34" y="759"/>
                  </a:cubicBezTo>
                  <a:cubicBezTo>
                    <a:pt x="17" y="943"/>
                    <a:pt x="17" y="1127"/>
                    <a:pt x="1" y="1310"/>
                  </a:cubicBezTo>
                  <a:cubicBezTo>
                    <a:pt x="1" y="1360"/>
                    <a:pt x="34" y="1411"/>
                    <a:pt x="51" y="1477"/>
                  </a:cubicBezTo>
                  <a:cubicBezTo>
                    <a:pt x="134" y="1461"/>
                    <a:pt x="201" y="1461"/>
                    <a:pt x="268" y="1427"/>
                  </a:cubicBezTo>
                  <a:cubicBezTo>
                    <a:pt x="602" y="1327"/>
                    <a:pt x="953" y="1294"/>
                    <a:pt x="1287" y="1294"/>
                  </a:cubicBezTo>
                  <a:cubicBezTo>
                    <a:pt x="1627" y="1299"/>
                    <a:pt x="1967" y="1301"/>
                    <a:pt x="2306" y="1301"/>
                  </a:cubicBezTo>
                  <a:cubicBezTo>
                    <a:pt x="2984" y="1301"/>
                    <a:pt x="3660" y="1294"/>
                    <a:pt x="4328" y="1294"/>
                  </a:cubicBezTo>
                  <a:cubicBezTo>
                    <a:pt x="4746" y="1294"/>
                    <a:pt x="5147" y="1310"/>
                    <a:pt x="5548" y="1444"/>
                  </a:cubicBezTo>
                  <a:cubicBezTo>
                    <a:pt x="5573" y="1461"/>
                    <a:pt x="5602" y="1465"/>
                    <a:pt x="5636" y="1465"/>
                  </a:cubicBezTo>
                  <a:cubicBezTo>
                    <a:pt x="5669" y="1465"/>
                    <a:pt x="5707" y="1461"/>
                    <a:pt x="5748" y="1461"/>
                  </a:cubicBezTo>
                  <a:cubicBezTo>
                    <a:pt x="5748" y="1377"/>
                    <a:pt x="5765" y="1310"/>
                    <a:pt x="5765" y="1243"/>
                  </a:cubicBezTo>
                  <a:cubicBezTo>
                    <a:pt x="5765" y="1093"/>
                    <a:pt x="5748" y="943"/>
                    <a:pt x="5748" y="809"/>
                  </a:cubicBezTo>
                  <a:cubicBezTo>
                    <a:pt x="5732" y="592"/>
                    <a:pt x="5598" y="441"/>
                    <a:pt x="5398" y="375"/>
                  </a:cubicBezTo>
                  <a:cubicBezTo>
                    <a:pt x="5197" y="308"/>
                    <a:pt x="4980" y="241"/>
                    <a:pt x="4779" y="208"/>
                  </a:cubicBezTo>
                  <a:cubicBezTo>
                    <a:pt x="4328" y="141"/>
                    <a:pt x="3894" y="91"/>
                    <a:pt x="3443" y="40"/>
                  </a:cubicBezTo>
                  <a:cubicBezTo>
                    <a:pt x="3208" y="10"/>
                    <a:pt x="2973" y="0"/>
                    <a:pt x="273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3" name="Google Shape;81;p19">
              <a:extLst>
                <a:ext uri="{FF2B5EF4-FFF2-40B4-BE49-F238E27FC236}">
                  <a16:creationId xmlns:a16="http://schemas.microsoft.com/office/drawing/2014/main" id="{1E4BA31A-4018-0A57-F679-8E7AB12ABE8A}"/>
                </a:ext>
              </a:extLst>
            </p:cNvPr>
            <p:cNvSpPr/>
            <p:nvPr/>
          </p:nvSpPr>
          <p:spPr>
            <a:xfrm>
              <a:off x="1207625" y="3358600"/>
              <a:ext cx="118650" cy="37550"/>
            </a:xfrm>
            <a:custGeom>
              <a:avLst/>
              <a:gdLst/>
              <a:ahLst/>
              <a:cxnLst/>
              <a:rect l="l" t="t" r="r" b="b"/>
              <a:pathLst>
                <a:path w="4746" h="1502" extrusionOk="0">
                  <a:moveTo>
                    <a:pt x="1397" y="0"/>
                  </a:moveTo>
                  <a:cubicBezTo>
                    <a:pt x="1132" y="0"/>
                    <a:pt x="867" y="20"/>
                    <a:pt x="602" y="31"/>
                  </a:cubicBezTo>
                  <a:cubicBezTo>
                    <a:pt x="335" y="48"/>
                    <a:pt x="218" y="265"/>
                    <a:pt x="34" y="399"/>
                  </a:cubicBezTo>
                  <a:cubicBezTo>
                    <a:pt x="17" y="416"/>
                    <a:pt x="17" y="432"/>
                    <a:pt x="17" y="449"/>
                  </a:cubicBezTo>
                  <a:cubicBezTo>
                    <a:pt x="17" y="616"/>
                    <a:pt x="1" y="783"/>
                    <a:pt x="34" y="950"/>
                  </a:cubicBezTo>
                  <a:cubicBezTo>
                    <a:pt x="84" y="1117"/>
                    <a:pt x="134" y="1284"/>
                    <a:pt x="134" y="1502"/>
                  </a:cubicBezTo>
                  <a:cubicBezTo>
                    <a:pt x="251" y="1468"/>
                    <a:pt x="351" y="1452"/>
                    <a:pt x="435" y="1435"/>
                  </a:cubicBezTo>
                  <a:cubicBezTo>
                    <a:pt x="719" y="1368"/>
                    <a:pt x="1003" y="1284"/>
                    <a:pt x="1304" y="1234"/>
                  </a:cubicBezTo>
                  <a:cubicBezTo>
                    <a:pt x="1612" y="1199"/>
                    <a:pt x="1926" y="1178"/>
                    <a:pt x="2241" y="1178"/>
                  </a:cubicBezTo>
                  <a:cubicBezTo>
                    <a:pt x="2523" y="1178"/>
                    <a:pt x="2807" y="1195"/>
                    <a:pt x="3092" y="1234"/>
                  </a:cubicBezTo>
                  <a:cubicBezTo>
                    <a:pt x="3560" y="1301"/>
                    <a:pt x="4044" y="1335"/>
                    <a:pt x="4495" y="1452"/>
                  </a:cubicBezTo>
                  <a:lnTo>
                    <a:pt x="4579" y="1452"/>
                  </a:lnTo>
                  <a:cubicBezTo>
                    <a:pt x="4595" y="1318"/>
                    <a:pt x="4612" y="1201"/>
                    <a:pt x="4646" y="1101"/>
                  </a:cubicBezTo>
                  <a:cubicBezTo>
                    <a:pt x="4746" y="900"/>
                    <a:pt x="4729" y="683"/>
                    <a:pt x="4712" y="482"/>
                  </a:cubicBezTo>
                  <a:cubicBezTo>
                    <a:pt x="4679" y="466"/>
                    <a:pt x="4646" y="432"/>
                    <a:pt x="4612" y="416"/>
                  </a:cubicBezTo>
                  <a:cubicBezTo>
                    <a:pt x="4495" y="382"/>
                    <a:pt x="4395" y="332"/>
                    <a:pt x="4278" y="299"/>
                  </a:cubicBezTo>
                  <a:cubicBezTo>
                    <a:pt x="3576" y="115"/>
                    <a:pt x="2858" y="15"/>
                    <a:pt x="2139" y="15"/>
                  </a:cubicBezTo>
                  <a:lnTo>
                    <a:pt x="1755" y="15"/>
                  </a:lnTo>
                  <a:cubicBezTo>
                    <a:pt x="1636" y="4"/>
                    <a:pt x="1517" y="0"/>
                    <a:pt x="139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4" name="Google Shape;82;p19">
              <a:extLst>
                <a:ext uri="{FF2B5EF4-FFF2-40B4-BE49-F238E27FC236}">
                  <a16:creationId xmlns:a16="http://schemas.microsoft.com/office/drawing/2014/main" id="{427A34F2-6CB9-8AA6-0467-A1D61FAC8359}"/>
                </a:ext>
              </a:extLst>
            </p:cNvPr>
            <p:cNvSpPr/>
            <p:nvPr/>
          </p:nvSpPr>
          <p:spPr>
            <a:xfrm>
              <a:off x="1218075" y="3307975"/>
              <a:ext cx="97775" cy="51000"/>
            </a:xfrm>
            <a:custGeom>
              <a:avLst/>
              <a:gdLst/>
              <a:ahLst/>
              <a:cxnLst/>
              <a:rect l="l" t="t" r="r" b="b"/>
              <a:pathLst>
                <a:path w="3911" h="2040" extrusionOk="0">
                  <a:moveTo>
                    <a:pt x="1880" y="0"/>
                  </a:moveTo>
                  <a:cubicBezTo>
                    <a:pt x="1706" y="0"/>
                    <a:pt x="1533" y="10"/>
                    <a:pt x="1370" y="85"/>
                  </a:cubicBezTo>
                  <a:cubicBezTo>
                    <a:pt x="1354" y="93"/>
                    <a:pt x="1333" y="93"/>
                    <a:pt x="1310" y="93"/>
                  </a:cubicBezTo>
                  <a:cubicBezTo>
                    <a:pt x="1287" y="93"/>
                    <a:pt x="1262" y="93"/>
                    <a:pt x="1237" y="101"/>
                  </a:cubicBezTo>
                  <a:cubicBezTo>
                    <a:pt x="986" y="168"/>
                    <a:pt x="719" y="218"/>
                    <a:pt x="535" y="419"/>
                  </a:cubicBezTo>
                  <a:cubicBezTo>
                    <a:pt x="451" y="519"/>
                    <a:pt x="351" y="603"/>
                    <a:pt x="251" y="669"/>
                  </a:cubicBezTo>
                  <a:cubicBezTo>
                    <a:pt x="84" y="786"/>
                    <a:pt x="34" y="937"/>
                    <a:pt x="34" y="1121"/>
                  </a:cubicBezTo>
                  <a:cubicBezTo>
                    <a:pt x="34" y="1338"/>
                    <a:pt x="34" y="1555"/>
                    <a:pt x="34" y="1772"/>
                  </a:cubicBezTo>
                  <a:cubicBezTo>
                    <a:pt x="34" y="1822"/>
                    <a:pt x="0" y="1889"/>
                    <a:pt x="67" y="1923"/>
                  </a:cubicBezTo>
                  <a:cubicBezTo>
                    <a:pt x="101" y="1923"/>
                    <a:pt x="151" y="1906"/>
                    <a:pt x="184" y="1906"/>
                  </a:cubicBezTo>
                  <a:cubicBezTo>
                    <a:pt x="451" y="1806"/>
                    <a:pt x="702" y="1789"/>
                    <a:pt x="969" y="1789"/>
                  </a:cubicBezTo>
                  <a:cubicBezTo>
                    <a:pt x="1220" y="1789"/>
                    <a:pt x="1471" y="1772"/>
                    <a:pt x="1705" y="1772"/>
                  </a:cubicBezTo>
                  <a:cubicBezTo>
                    <a:pt x="1766" y="1770"/>
                    <a:pt x="1828" y="1769"/>
                    <a:pt x="1889" y="1769"/>
                  </a:cubicBezTo>
                  <a:cubicBezTo>
                    <a:pt x="2295" y="1769"/>
                    <a:pt x="2702" y="1814"/>
                    <a:pt x="3108" y="1872"/>
                  </a:cubicBezTo>
                  <a:cubicBezTo>
                    <a:pt x="3359" y="1923"/>
                    <a:pt x="3626" y="1989"/>
                    <a:pt x="3910" y="2040"/>
                  </a:cubicBezTo>
                  <a:cubicBezTo>
                    <a:pt x="3893" y="1939"/>
                    <a:pt x="3877" y="1839"/>
                    <a:pt x="3877" y="1756"/>
                  </a:cubicBezTo>
                  <a:cubicBezTo>
                    <a:pt x="3893" y="1555"/>
                    <a:pt x="3776" y="1471"/>
                    <a:pt x="3626" y="1405"/>
                  </a:cubicBezTo>
                  <a:cubicBezTo>
                    <a:pt x="3559" y="1388"/>
                    <a:pt x="3509" y="1371"/>
                    <a:pt x="3442" y="1355"/>
                  </a:cubicBezTo>
                  <a:cubicBezTo>
                    <a:pt x="3075" y="1254"/>
                    <a:pt x="2724" y="1171"/>
                    <a:pt x="2340" y="1171"/>
                  </a:cubicBezTo>
                  <a:cubicBezTo>
                    <a:pt x="2223" y="1171"/>
                    <a:pt x="2101" y="1175"/>
                    <a:pt x="1982" y="1175"/>
                  </a:cubicBezTo>
                  <a:cubicBezTo>
                    <a:pt x="1863" y="1175"/>
                    <a:pt x="1746" y="1171"/>
                    <a:pt x="1638" y="1154"/>
                  </a:cubicBezTo>
                  <a:cubicBezTo>
                    <a:pt x="1442" y="1121"/>
                    <a:pt x="1246" y="1096"/>
                    <a:pt x="1050" y="1096"/>
                  </a:cubicBezTo>
                  <a:cubicBezTo>
                    <a:pt x="945" y="1096"/>
                    <a:pt x="840" y="1103"/>
                    <a:pt x="735" y="1121"/>
                  </a:cubicBezTo>
                  <a:cubicBezTo>
                    <a:pt x="713" y="1128"/>
                    <a:pt x="691" y="1136"/>
                    <a:pt x="670" y="1136"/>
                  </a:cubicBezTo>
                  <a:cubicBezTo>
                    <a:pt x="644" y="1136"/>
                    <a:pt x="620" y="1124"/>
                    <a:pt x="602" y="1087"/>
                  </a:cubicBezTo>
                  <a:cubicBezTo>
                    <a:pt x="619" y="1020"/>
                    <a:pt x="669" y="1020"/>
                    <a:pt x="719" y="1020"/>
                  </a:cubicBezTo>
                  <a:cubicBezTo>
                    <a:pt x="936" y="987"/>
                    <a:pt x="1136" y="954"/>
                    <a:pt x="1337" y="903"/>
                  </a:cubicBezTo>
                  <a:cubicBezTo>
                    <a:pt x="1504" y="870"/>
                    <a:pt x="1654" y="853"/>
                    <a:pt x="1805" y="853"/>
                  </a:cubicBezTo>
                  <a:cubicBezTo>
                    <a:pt x="1955" y="853"/>
                    <a:pt x="2089" y="837"/>
                    <a:pt x="2239" y="837"/>
                  </a:cubicBezTo>
                  <a:cubicBezTo>
                    <a:pt x="2284" y="835"/>
                    <a:pt x="2328" y="834"/>
                    <a:pt x="2372" y="834"/>
                  </a:cubicBezTo>
                  <a:cubicBezTo>
                    <a:pt x="2857" y="834"/>
                    <a:pt x="3317" y="919"/>
                    <a:pt x="3776" y="1087"/>
                  </a:cubicBezTo>
                  <a:cubicBezTo>
                    <a:pt x="3793" y="1104"/>
                    <a:pt x="3810" y="1104"/>
                    <a:pt x="3843" y="1104"/>
                  </a:cubicBezTo>
                  <a:cubicBezTo>
                    <a:pt x="3877" y="1004"/>
                    <a:pt x="3877" y="903"/>
                    <a:pt x="3810" y="837"/>
                  </a:cubicBezTo>
                  <a:cubicBezTo>
                    <a:pt x="3576" y="603"/>
                    <a:pt x="3359" y="369"/>
                    <a:pt x="3058" y="218"/>
                  </a:cubicBezTo>
                  <a:cubicBezTo>
                    <a:pt x="3041" y="202"/>
                    <a:pt x="3008" y="202"/>
                    <a:pt x="2974" y="185"/>
                  </a:cubicBezTo>
                  <a:cubicBezTo>
                    <a:pt x="2807" y="152"/>
                    <a:pt x="2624" y="118"/>
                    <a:pt x="2456" y="51"/>
                  </a:cubicBezTo>
                  <a:cubicBezTo>
                    <a:pt x="2323" y="18"/>
                    <a:pt x="2189" y="1"/>
                    <a:pt x="2055" y="1"/>
                  </a:cubicBezTo>
                  <a:cubicBezTo>
                    <a:pt x="1997" y="1"/>
                    <a:pt x="1939" y="0"/>
                    <a:pt x="18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 name="Google Shape;83;p19">
              <a:extLst>
                <a:ext uri="{FF2B5EF4-FFF2-40B4-BE49-F238E27FC236}">
                  <a16:creationId xmlns:a16="http://schemas.microsoft.com/office/drawing/2014/main" id="{3B31BA4F-6B93-92F2-F557-B230C00AFE04}"/>
                </a:ext>
              </a:extLst>
            </p:cNvPr>
            <p:cNvSpPr/>
            <p:nvPr/>
          </p:nvSpPr>
          <p:spPr>
            <a:xfrm>
              <a:off x="1237275" y="3285025"/>
              <a:ext cx="58925" cy="20475"/>
            </a:xfrm>
            <a:custGeom>
              <a:avLst/>
              <a:gdLst/>
              <a:ahLst/>
              <a:cxnLst/>
              <a:rect l="l" t="t" r="r" b="b"/>
              <a:pathLst>
                <a:path w="2357" h="819" extrusionOk="0">
                  <a:moveTo>
                    <a:pt x="1221" y="0"/>
                  </a:moveTo>
                  <a:cubicBezTo>
                    <a:pt x="1054" y="0"/>
                    <a:pt x="903" y="34"/>
                    <a:pt x="736" y="50"/>
                  </a:cubicBezTo>
                  <a:cubicBezTo>
                    <a:pt x="711" y="59"/>
                    <a:pt x="682" y="59"/>
                    <a:pt x="653" y="59"/>
                  </a:cubicBezTo>
                  <a:cubicBezTo>
                    <a:pt x="623" y="59"/>
                    <a:pt x="594" y="59"/>
                    <a:pt x="569" y="67"/>
                  </a:cubicBezTo>
                  <a:cubicBezTo>
                    <a:pt x="519" y="84"/>
                    <a:pt x="469" y="100"/>
                    <a:pt x="419" y="134"/>
                  </a:cubicBezTo>
                  <a:cubicBezTo>
                    <a:pt x="201" y="301"/>
                    <a:pt x="34" y="501"/>
                    <a:pt x="1" y="819"/>
                  </a:cubicBezTo>
                  <a:cubicBezTo>
                    <a:pt x="268" y="752"/>
                    <a:pt x="485" y="702"/>
                    <a:pt x="719" y="635"/>
                  </a:cubicBezTo>
                  <a:cubicBezTo>
                    <a:pt x="786" y="618"/>
                    <a:pt x="853" y="618"/>
                    <a:pt x="920" y="618"/>
                  </a:cubicBezTo>
                  <a:lnTo>
                    <a:pt x="1455" y="618"/>
                  </a:lnTo>
                  <a:cubicBezTo>
                    <a:pt x="1521" y="618"/>
                    <a:pt x="1572" y="618"/>
                    <a:pt x="1622" y="635"/>
                  </a:cubicBezTo>
                  <a:cubicBezTo>
                    <a:pt x="1839" y="685"/>
                    <a:pt x="2056" y="752"/>
                    <a:pt x="2290" y="802"/>
                  </a:cubicBezTo>
                  <a:cubicBezTo>
                    <a:pt x="2296" y="808"/>
                    <a:pt x="2303" y="810"/>
                    <a:pt x="2311" y="810"/>
                  </a:cubicBezTo>
                  <a:cubicBezTo>
                    <a:pt x="2327" y="810"/>
                    <a:pt x="2346" y="802"/>
                    <a:pt x="2357" y="802"/>
                  </a:cubicBezTo>
                  <a:cubicBezTo>
                    <a:pt x="2323" y="568"/>
                    <a:pt x="2223" y="368"/>
                    <a:pt x="2039" y="217"/>
                  </a:cubicBezTo>
                  <a:cubicBezTo>
                    <a:pt x="1956" y="117"/>
                    <a:pt x="1839" y="67"/>
                    <a:pt x="1705" y="50"/>
                  </a:cubicBezTo>
                  <a:cubicBezTo>
                    <a:pt x="1538" y="34"/>
                    <a:pt x="1388" y="0"/>
                    <a:pt x="122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6" name="Google Shape;84;p19">
              <a:extLst>
                <a:ext uri="{FF2B5EF4-FFF2-40B4-BE49-F238E27FC236}">
                  <a16:creationId xmlns:a16="http://schemas.microsoft.com/office/drawing/2014/main" id="{B894E1DF-4736-50E6-AEB5-DDA08E56381F}"/>
                </a:ext>
              </a:extLst>
            </p:cNvPr>
            <p:cNvSpPr/>
            <p:nvPr/>
          </p:nvSpPr>
          <p:spPr>
            <a:xfrm>
              <a:off x="1234725" y="3288325"/>
              <a:ext cx="58950" cy="22575"/>
            </a:xfrm>
            <a:custGeom>
              <a:avLst/>
              <a:gdLst/>
              <a:ahLst/>
              <a:cxnLst/>
              <a:rect l="l" t="t" r="r" b="b"/>
              <a:pathLst>
                <a:path w="2358" h="903" extrusionOk="0">
                  <a:moveTo>
                    <a:pt x="1376" y="0"/>
                  </a:moveTo>
                  <a:cubicBezTo>
                    <a:pt x="1283" y="0"/>
                    <a:pt x="1188" y="15"/>
                    <a:pt x="1105" y="35"/>
                  </a:cubicBezTo>
                  <a:cubicBezTo>
                    <a:pt x="788" y="85"/>
                    <a:pt x="487" y="202"/>
                    <a:pt x="237" y="386"/>
                  </a:cubicBezTo>
                  <a:cubicBezTo>
                    <a:pt x="1" y="552"/>
                    <a:pt x="145" y="903"/>
                    <a:pt x="363" y="903"/>
                  </a:cubicBezTo>
                  <a:cubicBezTo>
                    <a:pt x="408" y="903"/>
                    <a:pt x="456" y="888"/>
                    <a:pt x="504" y="854"/>
                  </a:cubicBezTo>
                  <a:cubicBezTo>
                    <a:pt x="738" y="687"/>
                    <a:pt x="988" y="570"/>
                    <a:pt x="1273" y="537"/>
                  </a:cubicBezTo>
                  <a:cubicBezTo>
                    <a:pt x="1293" y="534"/>
                    <a:pt x="1314" y="532"/>
                    <a:pt x="1335" y="532"/>
                  </a:cubicBezTo>
                  <a:cubicBezTo>
                    <a:pt x="1565" y="532"/>
                    <a:pt x="1795" y="688"/>
                    <a:pt x="2024" y="704"/>
                  </a:cubicBezTo>
                  <a:cubicBezTo>
                    <a:pt x="2039" y="706"/>
                    <a:pt x="2054" y="707"/>
                    <a:pt x="2067" y="707"/>
                  </a:cubicBezTo>
                  <a:cubicBezTo>
                    <a:pt x="2358" y="707"/>
                    <a:pt x="2344" y="218"/>
                    <a:pt x="2024" y="186"/>
                  </a:cubicBezTo>
                  <a:cubicBezTo>
                    <a:pt x="1857" y="169"/>
                    <a:pt x="1707" y="69"/>
                    <a:pt x="1540" y="19"/>
                  </a:cubicBezTo>
                  <a:cubicBezTo>
                    <a:pt x="1489" y="6"/>
                    <a:pt x="1433" y="0"/>
                    <a:pt x="1376"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97" name="Google Shape;85;p19">
              <a:extLst>
                <a:ext uri="{FF2B5EF4-FFF2-40B4-BE49-F238E27FC236}">
                  <a16:creationId xmlns:a16="http://schemas.microsoft.com/office/drawing/2014/main" id="{ED3201B0-09DF-A768-360D-AC544CA666BD}"/>
                </a:ext>
              </a:extLst>
            </p:cNvPr>
            <p:cNvSpPr/>
            <p:nvPr/>
          </p:nvSpPr>
          <p:spPr>
            <a:xfrm>
              <a:off x="1221825" y="3313650"/>
              <a:ext cx="90750" cy="26675"/>
            </a:xfrm>
            <a:custGeom>
              <a:avLst/>
              <a:gdLst/>
              <a:ahLst/>
              <a:cxnLst/>
              <a:rect l="l" t="t" r="r" b="b"/>
              <a:pathLst>
                <a:path w="3630" h="1067" extrusionOk="0">
                  <a:moveTo>
                    <a:pt x="1493" y="1"/>
                  </a:moveTo>
                  <a:cubicBezTo>
                    <a:pt x="1043" y="1"/>
                    <a:pt x="232" y="213"/>
                    <a:pt x="51" y="576"/>
                  </a:cubicBezTo>
                  <a:cubicBezTo>
                    <a:pt x="1" y="676"/>
                    <a:pt x="1" y="827"/>
                    <a:pt x="84" y="910"/>
                  </a:cubicBezTo>
                  <a:cubicBezTo>
                    <a:pt x="101" y="910"/>
                    <a:pt x="101" y="910"/>
                    <a:pt x="101" y="927"/>
                  </a:cubicBezTo>
                  <a:cubicBezTo>
                    <a:pt x="157" y="968"/>
                    <a:pt x="217" y="986"/>
                    <a:pt x="274" y="986"/>
                  </a:cubicBezTo>
                  <a:cubicBezTo>
                    <a:pt x="403" y="986"/>
                    <a:pt x="517" y="897"/>
                    <a:pt x="552" y="793"/>
                  </a:cubicBezTo>
                  <a:cubicBezTo>
                    <a:pt x="738" y="638"/>
                    <a:pt x="1326" y="541"/>
                    <a:pt x="1571" y="541"/>
                  </a:cubicBezTo>
                  <a:cubicBezTo>
                    <a:pt x="1590" y="541"/>
                    <a:pt x="1607" y="542"/>
                    <a:pt x="1621" y="543"/>
                  </a:cubicBezTo>
                  <a:cubicBezTo>
                    <a:pt x="1905" y="576"/>
                    <a:pt x="2941" y="643"/>
                    <a:pt x="3075" y="927"/>
                  </a:cubicBezTo>
                  <a:cubicBezTo>
                    <a:pt x="3117" y="1026"/>
                    <a:pt x="3190" y="1066"/>
                    <a:pt x="3268" y="1066"/>
                  </a:cubicBezTo>
                  <a:cubicBezTo>
                    <a:pt x="3440" y="1066"/>
                    <a:pt x="3630" y="867"/>
                    <a:pt x="3526" y="660"/>
                  </a:cubicBezTo>
                  <a:cubicBezTo>
                    <a:pt x="3292" y="108"/>
                    <a:pt x="2123" y="75"/>
                    <a:pt x="1621" y="8"/>
                  </a:cubicBezTo>
                  <a:cubicBezTo>
                    <a:pt x="1583" y="3"/>
                    <a:pt x="1540" y="1"/>
                    <a:pt x="1493"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98" name="Google Shape;86;p19">
              <a:extLst>
                <a:ext uri="{FF2B5EF4-FFF2-40B4-BE49-F238E27FC236}">
                  <a16:creationId xmlns:a16="http://schemas.microsoft.com/office/drawing/2014/main" id="{7073AD72-8A23-A83B-EA74-B8AFC0E17470}"/>
                </a:ext>
              </a:extLst>
            </p:cNvPr>
            <p:cNvSpPr/>
            <p:nvPr/>
          </p:nvSpPr>
          <p:spPr>
            <a:xfrm>
              <a:off x="1214725" y="3337450"/>
              <a:ext cx="95275" cy="20100"/>
            </a:xfrm>
            <a:custGeom>
              <a:avLst/>
              <a:gdLst/>
              <a:ahLst/>
              <a:cxnLst/>
              <a:rect l="l" t="t" r="r" b="b"/>
              <a:pathLst>
                <a:path w="3811" h="804" extrusionOk="0">
                  <a:moveTo>
                    <a:pt x="1705" y="1"/>
                  </a:moveTo>
                  <a:cubicBezTo>
                    <a:pt x="1201" y="1"/>
                    <a:pt x="705" y="71"/>
                    <a:pt x="201" y="242"/>
                  </a:cubicBezTo>
                  <a:cubicBezTo>
                    <a:pt x="101" y="276"/>
                    <a:pt x="1" y="376"/>
                    <a:pt x="17" y="510"/>
                  </a:cubicBezTo>
                  <a:cubicBezTo>
                    <a:pt x="17" y="510"/>
                    <a:pt x="17" y="526"/>
                    <a:pt x="17" y="543"/>
                  </a:cubicBezTo>
                  <a:cubicBezTo>
                    <a:pt x="39" y="712"/>
                    <a:pt x="187" y="801"/>
                    <a:pt x="323" y="801"/>
                  </a:cubicBezTo>
                  <a:cubicBezTo>
                    <a:pt x="401" y="801"/>
                    <a:pt x="476" y="771"/>
                    <a:pt x="519" y="710"/>
                  </a:cubicBezTo>
                  <a:cubicBezTo>
                    <a:pt x="909" y="593"/>
                    <a:pt x="1299" y="527"/>
                    <a:pt x="1705" y="527"/>
                  </a:cubicBezTo>
                  <a:cubicBezTo>
                    <a:pt x="1821" y="527"/>
                    <a:pt x="1937" y="532"/>
                    <a:pt x="2056" y="543"/>
                  </a:cubicBezTo>
                  <a:cubicBezTo>
                    <a:pt x="2306" y="577"/>
                    <a:pt x="3075" y="543"/>
                    <a:pt x="3309" y="693"/>
                  </a:cubicBezTo>
                  <a:cubicBezTo>
                    <a:pt x="3362" y="762"/>
                    <a:pt x="3455" y="803"/>
                    <a:pt x="3543" y="803"/>
                  </a:cubicBezTo>
                  <a:cubicBezTo>
                    <a:pt x="3649" y="803"/>
                    <a:pt x="3750" y="746"/>
                    <a:pt x="3777" y="610"/>
                  </a:cubicBezTo>
                  <a:cubicBezTo>
                    <a:pt x="3777" y="610"/>
                    <a:pt x="3777" y="610"/>
                    <a:pt x="3793" y="593"/>
                  </a:cubicBezTo>
                  <a:cubicBezTo>
                    <a:pt x="3810" y="510"/>
                    <a:pt x="3793" y="409"/>
                    <a:pt x="3727" y="343"/>
                  </a:cubicBezTo>
                  <a:cubicBezTo>
                    <a:pt x="3426" y="59"/>
                    <a:pt x="2774" y="92"/>
                    <a:pt x="2407" y="42"/>
                  </a:cubicBezTo>
                  <a:cubicBezTo>
                    <a:pt x="2170" y="16"/>
                    <a:pt x="1937" y="1"/>
                    <a:pt x="1705"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99" name="Google Shape;87;p19">
              <a:extLst>
                <a:ext uri="{FF2B5EF4-FFF2-40B4-BE49-F238E27FC236}">
                  <a16:creationId xmlns:a16="http://schemas.microsoft.com/office/drawing/2014/main" id="{60090DB4-EF20-F045-3B5C-F9CAD0C603AA}"/>
                </a:ext>
              </a:extLst>
            </p:cNvPr>
            <p:cNvSpPr/>
            <p:nvPr/>
          </p:nvSpPr>
          <p:spPr>
            <a:xfrm>
              <a:off x="1208875" y="3370575"/>
              <a:ext cx="112900" cy="30000"/>
            </a:xfrm>
            <a:custGeom>
              <a:avLst/>
              <a:gdLst/>
              <a:ahLst/>
              <a:cxnLst/>
              <a:rect l="l" t="t" r="r" b="b"/>
              <a:pathLst>
                <a:path w="4516" h="1200" extrusionOk="0">
                  <a:moveTo>
                    <a:pt x="2393" y="1"/>
                  </a:moveTo>
                  <a:cubicBezTo>
                    <a:pt x="1770" y="1"/>
                    <a:pt x="1152" y="51"/>
                    <a:pt x="535" y="137"/>
                  </a:cubicBezTo>
                  <a:lnTo>
                    <a:pt x="519" y="137"/>
                  </a:lnTo>
                  <a:cubicBezTo>
                    <a:pt x="502" y="137"/>
                    <a:pt x="469" y="137"/>
                    <a:pt x="452" y="154"/>
                  </a:cubicBezTo>
                  <a:cubicBezTo>
                    <a:pt x="301" y="171"/>
                    <a:pt x="251" y="271"/>
                    <a:pt x="251" y="388"/>
                  </a:cubicBezTo>
                  <a:cubicBezTo>
                    <a:pt x="1" y="471"/>
                    <a:pt x="34" y="906"/>
                    <a:pt x="335" y="906"/>
                  </a:cubicBezTo>
                  <a:cubicBezTo>
                    <a:pt x="987" y="889"/>
                    <a:pt x="1638" y="856"/>
                    <a:pt x="2290" y="839"/>
                  </a:cubicBezTo>
                  <a:cubicBezTo>
                    <a:pt x="2908" y="839"/>
                    <a:pt x="3510" y="1023"/>
                    <a:pt x="4111" y="1190"/>
                  </a:cubicBezTo>
                  <a:cubicBezTo>
                    <a:pt x="4135" y="1196"/>
                    <a:pt x="4159" y="1199"/>
                    <a:pt x="4181" y="1199"/>
                  </a:cubicBezTo>
                  <a:cubicBezTo>
                    <a:pt x="4391" y="1199"/>
                    <a:pt x="4516" y="938"/>
                    <a:pt x="4395" y="772"/>
                  </a:cubicBezTo>
                  <a:cubicBezTo>
                    <a:pt x="4445" y="672"/>
                    <a:pt x="4462" y="555"/>
                    <a:pt x="4362" y="455"/>
                  </a:cubicBezTo>
                  <a:cubicBezTo>
                    <a:pt x="4044" y="104"/>
                    <a:pt x="3510" y="37"/>
                    <a:pt x="3058" y="20"/>
                  </a:cubicBezTo>
                  <a:cubicBezTo>
                    <a:pt x="2836" y="7"/>
                    <a:pt x="2614" y="1"/>
                    <a:pt x="2393"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00" name="Google Shape;88;p19">
              <a:extLst>
                <a:ext uri="{FF2B5EF4-FFF2-40B4-BE49-F238E27FC236}">
                  <a16:creationId xmlns:a16="http://schemas.microsoft.com/office/drawing/2014/main" id="{030CF5F4-DBB7-50F6-F083-5323D77464F2}"/>
                </a:ext>
              </a:extLst>
            </p:cNvPr>
            <p:cNvSpPr/>
            <p:nvPr/>
          </p:nvSpPr>
          <p:spPr>
            <a:xfrm>
              <a:off x="1200525" y="3399750"/>
              <a:ext cx="138550" cy="35150"/>
            </a:xfrm>
            <a:custGeom>
              <a:avLst/>
              <a:gdLst/>
              <a:ahLst/>
              <a:cxnLst/>
              <a:rect l="l" t="t" r="r" b="b"/>
              <a:pathLst>
                <a:path w="5542" h="1406" extrusionOk="0">
                  <a:moveTo>
                    <a:pt x="3363" y="0"/>
                  </a:moveTo>
                  <a:cubicBezTo>
                    <a:pt x="2944" y="0"/>
                    <a:pt x="2546" y="33"/>
                    <a:pt x="2273" y="39"/>
                  </a:cubicBezTo>
                  <a:cubicBezTo>
                    <a:pt x="2218" y="39"/>
                    <a:pt x="2123" y="38"/>
                    <a:pt x="2002" y="38"/>
                  </a:cubicBezTo>
                  <a:cubicBezTo>
                    <a:pt x="1384" y="38"/>
                    <a:pt x="106" y="84"/>
                    <a:pt x="301" y="658"/>
                  </a:cubicBezTo>
                  <a:cubicBezTo>
                    <a:pt x="251" y="674"/>
                    <a:pt x="218" y="691"/>
                    <a:pt x="184" y="724"/>
                  </a:cubicBezTo>
                  <a:cubicBezTo>
                    <a:pt x="17" y="825"/>
                    <a:pt x="1" y="1176"/>
                    <a:pt x="251" y="1209"/>
                  </a:cubicBezTo>
                  <a:cubicBezTo>
                    <a:pt x="1220" y="1343"/>
                    <a:pt x="2189" y="1376"/>
                    <a:pt x="3175" y="1393"/>
                  </a:cubicBezTo>
                  <a:cubicBezTo>
                    <a:pt x="3333" y="1399"/>
                    <a:pt x="3496" y="1405"/>
                    <a:pt x="3660" y="1405"/>
                  </a:cubicBezTo>
                  <a:cubicBezTo>
                    <a:pt x="3929" y="1405"/>
                    <a:pt x="4202" y="1388"/>
                    <a:pt x="4462" y="1326"/>
                  </a:cubicBezTo>
                  <a:lnTo>
                    <a:pt x="4796" y="1326"/>
                  </a:lnTo>
                  <a:cubicBezTo>
                    <a:pt x="4863" y="1326"/>
                    <a:pt x="4896" y="1309"/>
                    <a:pt x="4930" y="1293"/>
                  </a:cubicBezTo>
                  <a:cubicBezTo>
                    <a:pt x="4946" y="1293"/>
                    <a:pt x="4963" y="1309"/>
                    <a:pt x="4963" y="1309"/>
                  </a:cubicBezTo>
                  <a:cubicBezTo>
                    <a:pt x="5023" y="1362"/>
                    <a:pt x="5089" y="1384"/>
                    <a:pt x="5151" y="1384"/>
                  </a:cubicBezTo>
                  <a:cubicBezTo>
                    <a:pt x="5365" y="1384"/>
                    <a:pt x="5541" y="1123"/>
                    <a:pt x="5347" y="942"/>
                  </a:cubicBezTo>
                  <a:cubicBezTo>
                    <a:pt x="5314" y="908"/>
                    <a:pt x="5280" y="875"/>
                    <a:pt x="5230" y="858"/>
                  </a:cubicBezTo>
                  <a:cubicBezTo>
                    <a:pt x="5247" y="808"/>
                    <a:pt x="5230" y="741"/>
                    <a:pt x="5214" y="691"/>
                  </a:cubicBezTo>
                  <a:cubicBezTo>
                    <a:pt x="4944" y="110"/>
                    <a:pt x="4120" y="0"/>
                    <a:pt x="3363"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01" name="Google Shape;89;p19">
              <a:extLst>
                <a:ext uri="{FF2B5EF4-FFF2-40B4-BE49-F238E27FC236}">
                  <a16:creationId xmlns:a16="http://schemas.microsoft.com/office/drawing/2014/main" id="{65906746-82BE-ECCE-8595-908F4B67FAEA}"/>
                </a:ext>
              </a:extLst>
            </p:cNvPr>
            <p:cNvSpPr/>
            <p:nvPr/>
          </p:nvSpPr>
          <p:spPr>
            <a:xfrm>
              <a:off x="1035525" y="3275825"/>
              <a:ext cx="462450" cy="679225"/>
            </a:xfrm>
            <a:custGeom>
              <a:avLst/>
              <a:gdLst/>
              <a:ahLst/>
              <a:cxnLst/>
              <a:rect l="l" t="t" r="r" b="b"/>
              <a:pathLst>
                <a:path w="18498" h="27169" extrusionOk="0">
                  <a:moveTo>
                    <a:pt x="12415" y="6433"/>
                  </a:moveTo>
                  <a:cubicBezTo>
                    <a:pt x="12582" y="6483"/>
                    <a:pt x="12716" y="6600"/>
                    <a:pt x="12900" y="6617"/>
                  </a:cubicBezTo>
                  <a:cubicBezTo>
                    <a:pt x="12950" y="6617"/>
                    <a:pt x="13033" y="6651"/>
                    <a:pt x="13050" y="6701"/>
                  </a:cubicBezTo>
                  <a:cubicBezTo>
                    <a:pt x="13150" y="6868"/>
                    <a:pt x="13301" y="7018"/>
                    <a:pt x="13301" y="7235"/>
                  </a:cubicBezTo>
                  <a:cubicBezTo>
                    <a:pt x="13301" y="7302"/>
                    <a:pt x="13317" y="7386"/>
                    <a:pt x="13301" y="7453"/>
                  </a:cubicBezTo>
                  <a:cubicBezTo>
                    <a:pt x="13301" y="7586"/>
                    <a:pt x="13317" y="7703"/>
                    <a:pt x="13384" y="7820"/>
                  </a:cubicBezTo>
                  <a:cubicBezTo>
                    <a:pt x="13434" y="7887"/>
                    <a:pt x="13434" y="7971"/>
                    <a:pt x="13451" y="8054"/>
                  </a:cubicBezTo>
                  <a:cubicBezTo>
                    <a:pt x="13451" y="8121"/>
                    <a:pt x="13451" y="8188"/>
                    <a:pt x="13451" y="8255"/>
                  </a:cubicBezTo>
                  <a:cubicBezTo>
                    <a:pt x="13418" y="8555"/>
                    <a:pt x="13535" y="8839"/>
                    <a:pt x="13652" y="9107"/>
                  </a:cubicBezTo>
                  <a:cubicBezTo>
                    <a:pt x="13685" y="9174"/>
                    <a:pt x="13718" y="9240"/>
                    <a:pt x="13735" y="9307"/>
                  </a:cubicBezTo>
                  <a:cubicBezTo>
                    <a:pt x="13802" y="9458"/>
                    <a:pt x="13869" y="9608"/>
                    <a:pt x="13936" y="9758"/>
                  </a:cubicBezTo>
                  <a:cubicBezTo>
                    <a:pt x="13969" y="9842"/>
                    <a:pt x="14002" y="9925"/>
                    <a:pt x="14069" y="9959"/>
                  </a:cubicBezTo>
                  <a:cubicBezTo>
                    <a:pt x="14220" y="10076"/>
                    <a:pt x="14303" y="10243"/>
                    <a:pt x="14370" y="10410"/>
                  </a:cubicBezTo>
                  <a:cubicBezTo>
                    <a:pt x="14403" y="10494"/>
                    <a:pt x="14454" y="10560"/>
                    <a:pt x="14487" y="10627"/>
                  </a:cubicBezTo>
                  <a:cubicBezTo>
                    <a:pt x="14520" y="10677"/>
                    <a:pt x="14571" y="10711"/>
                    <a:pt x="14587" y="10761"/>
                  </a:cubicBezTo>
                  <a:cubicBezTo>
                    <a:pt x="14704" y="11012"/>
                    <a:pt x="14905" y="11195"/>
                    <a:pt x="15105" y="11396"/>
                  </a:cubicBezTo>
                  <a:cubicBezTo>
                    <a:pt x="15155" y="11446"/>
                    <a:pt x="15205" y="11513"/>
                    <a:pt x="15256" y="11580"/>
                  </a:cubicBezTo>
                  <a:cubicBezTo>
                    <a:pt x="15339" y="11713"/>
                    <a:pt x="15406" y="11847"/>
                    <a:pt x="15473" y="11997"/>
                  </a:cubicBezTo>
                  <a:cubicBezTo>
                    <a:pt x="15606" y="12215"/>
                    <a:pt x="15757" y="12398"/>
                    <a:pt x="15941" y="12582"/>
                  </a:cubicBezTo>
                  <a:cubicBezTo>
                    <a:pt x="16342" y="12966"/>
                    <a:pt x="16726" y="13367"/>
                    <a:pt x="17077" y="13785"/>
                  </a:cubicBezTo>
                  <a:cubicBezTo>
                    <a:pt x="17344" y="14103"/>
                    <a:pt x="17578" y="14470"/>
                    <a:pt x="17779" y="14854"/>
                  </a:cubicBezTo>
                  <a:cubicBezTo>
                    <a:pt x="17929" y="15088"/>
                    <a:pt x="17996" y="15372"/>
                    <a:pt x="18096" y="15623"/>
                  </a:cubicBezTo>
                  <a:cubicBezTo>
                    <a:pt x="18180" y="15840"/>
                    <a:pt x="18246" y="16041"/>
                    <a:pt x="18330" y="16241"/>
                  </a:cubicBezTo>
                  <a:cubicBezTo>
                    <a:pt x="18397" y="16425"/>
                    <a:pt x="18430" y="16609"/>
                    <a:pt x="18430" y="16809"/>
                  </a:cubicBezTo>
                  <a:cubicBezTo>
                    <a:pt x="18430" y="17060"/>
                    <a:pt x="18414" y="17327"/>
                    <a:pt x="18414" y="17578"/>
                  </a:cubicBezTo>
                  <a:cubicBezTo>
                    <a:pt x="18414" y="17778"/>
                    <a:pt x="18414" y="17979"/>
                    <a:pt x="18430" y="18179"/>
                  </a:cubicBezTo>
                  <a:cubicBezTo>
                    <a:pt x="18497" y="18681"/>
                    <a:pt x="18497" y="19182"/>
                    <a:pt x="18447" y="19683"/>
                  </a:cubicBezTo>
                  <a:cubicBezTo>
                    <a:pt x="18414" y="20068"/>
                    <a:pt x="18330" y="20452"/>
                    <a:pt x="18213" y="20819"/>
                  </a:cubicBezTo>
                  <a:cubicBezTo>
                    <a:pt x="18113" y="21154"/>
                    <a:pt x="17979" y="21471"/>
                    <a:pt x="17829" y="21788"/>
                  </a:cubicBezTo>
                  <a:cubicBezTo>
                    <a:pt x="17645" y="22173"/>
                    <a:pt x="17411" y="22507"/>
                    <a:pt x="17277" y="22908"/>
                  </a:cubicBezTo>
                  <a:cubicBezTo>
                    <a:pt x="17277" y="22925"/>
                    <a:pt x="17261" y="22941"/>
                    <a:pt x="17261" y="22958"/>
                  </a:cubicBezTo>
                  <a:cubicBezTo>
                    <a:pt x="17094" y="23209"/>
                    <a:pt x="16926" y="23459"/>
                    <a:pt x="16743" y="23710"/>
                  </a:cubicBezTo>
                  <a:cubicBezTo>
                    <a:pt x="16726" y="23760"/>
                    <a:pt x="16676" y="23794"/>
                    <a:pt x="16642" y="23844"/>
                  </a:cubicBezTo>
                  <a:cubicBezTo>
                    <a:pt x="16342" y="24378"/>
                    <a:pt x="15907" y="24779"/>
                    <a:pt x="15439" y="25164"/>
                  </a:cubicBezTo>
                  <a:cubicBezTo>
                    <a:pt x="15289" y="25264"/>
                    <a:pt x="15155" y="25381"/>
                    <a:pt x="15005" y="25498"/>
                  </a:cubicBezTo>
                  <a:cubicBezTo>
                    <a:pt x="14938" y="25548"/>
                    <a:pt x="14871" y="25598"/>
                    <a:pt x="14804" y="25631"/>
                  </a:cubicBezTo>
                  <a:cubicBezTo>
                    <a:pt x="14487" y="25815"/>
                    <a:pt x="14170" y="25982"/>
                    <a:pt x="13852" y="26166"/>
                  </a:cubicBezTo>
                  <a:cubicBezTo>
                    <a:pt x="13652" y="26266"/>
                    <a:pt x="13451" y="26367"/>
                    <a:pt x="13267" y="26467"/>
                  </a:cubicBezTo>
                  <a:cubicBezTo>
                    <a:pt x="12866" y="26684"/>
                    <a:pt x="12415" y="26801"/>
                    <a:pt x="11981" y="26918"/>
                  </a:cubicBezTo>
                  <a:cubicBezTo>
                    <a:pt x="11914" y="26935"/>
                    <a:pt x="11847" y="26935"/>
                    <a:pt x="11797" y="26951"/>
                  </a:cubicBezTo>
                  <a:cubicBezTo>
                    <a:pt x="11747" y="26951"/>
                    <a:pt x="11713" y="26951"/>
                    <a:pt x="11680" y="26968"/>
                  </a:cubicBezTo>
                  <a:cubicBezTo>
                    <a:pt x="11413" y="27135"/>
                    <a:pt x="11095" y="27152"/>
                    <a:pt x="10794" y="27152"/>
                  </a:cubicBezTo>
                  <a:cubicBezTo>
                    <a:pt x="10026" y="27169"/>
                    <a:pt x="9257" y="27152"/>
                    <a:pt x="8489" y="27152"/>
                  </a:cubicBezTo>
                  <a:cubicBezTo>
                    <a:pt x="8322" y="27152"/>
                    <a:pt x="8154" y="27135"/>
                    <a:pt x="8004" y="27085"/>
                  </a:cubicBezTo>
                  <a:cubicBezTo>
                    <a:pt x="7820" y="27035"/>
                    <a:pt x="7636" y="27002"/>
                    <a:pt x="7436" y="26985"/>
                  </a:cubicBezTo>
                  <a:cubicBezTo>
                    <a:pt x="7336" y="26985"/>
                    <a:pt x="7219" y="26968"/>
                    <a:pt x="7119" y="26951"/>
                  </a:cubicBezTo>
                  <a:cubicBezTo>
                    <a:pt x="7035" y="26951"/>
                    <a:pt x="6951" y="26935"/>
                    <a:pt x="6868" y="26951"/>
                  </a:cubicBezTo>
                  <a:cubicBezTo>
                    <a:pt x="6684" y="26968"/>
                    <a:pt x="6517" y="26918"/>
                    <a:pt x="6333" y="26885"/>
                  </a:cubicBezTo>
                  <a:cubicBezTo>
                    <a:pt x="5815" y="26734"/>
                    <a:pt x="5314" y="26534"/>
                    <a:pt x="4846" y="26266"/>
                  </a:cubicBezTo>
                  <a:cubicBezTo>
                    <a:pt x="4529" y="26083"/>
                    <a:pt x="4211" y="25932"/>
                    <a:pt x="3910" y="25765"/>
                  </a:cubicBezTo>
                  <a:cubicBezTo>
                    <a:pt x="3743" y="25682"/>
                    <a:pt x="3593" y="25581"/>
                    <a:pt x="3443" y="25464"/>
                  </a:cubicBezTo>
                  <a:cubicBezTo>
                    <a:pt x="3326" y="25364"/>
                    <a:pt x="3209" y="25264"/>
                    <a:pt x="3075" y="25180"/>
                  </a:cubicBezTo>
                  <a:cubicBezTo>
                    <a:pt x="2691" y="24896"/>
                    <a:pt x="2373" y="24562"/>
                    <a:pt x="2073" y="24178"/>
                  </a:cubicBezTo>
                  <a:cubicBezTo>
                    <a:pt x="1989" y="24094"/>
                    <a:pt x="1939" y="23994"/>
                    <a:pt x="1872" y="23894"/>
                  </a:cubicBezTo>
                  <a:cubicBezTo>
                    <a:pt x="1855" y="23860"/>
                    <a:pt x="1855" y="23844"/>
                    <a:pt x="1839" y="23827"/>
                  </a:cubicBezTo>
                  <a:cubicBezTo>
                    <a:pt x="1621" y="23626"/>
                    <a:pt x="1504" y="23359"/>
                    <a:pt x="1337" y="23125"/>
                  </a:cubicBezTo>
                  <a:cubicBezTo>
                    <a:pt x="1287" y="23042"/>
                    <a:pt x="1237" y="22958"/>
                    <a:pt x="1204" y="22875"/>
                  </a:cubicBezTo>
                  <a:cubicBezTo>
                    <a:pt x="1137" y="22674"/>
                    <a:pt x="1020" y="22507"/>
                    <a:pt x="936" y="22323"/>
                  </a:cubicBezTo>
                  <a:cubicBezTo>
                    <a:pt x="585" y="21672"/>
                    <a:pt x="268" y="21003"/>
                    <a:pt x="134" y="20268"/>
                  </a:cubicBezTo>
                  <a:cubicBezTo>
                    <a:pt x="34" y="19783"/>
                    <a:pt x="1" y="19299"/>
                    <a:pt x="17" y="18798"/>
                  </a:cubicBezTo>
                  <a:cubicBezTo>
                    <a:pt x="17" y="18564"/>
                    <a:pt x="51" y="18313"/>
                    <a:pt x="68" y="18062"/>
                  </a:cubicBezTo>
                  <a:cubicBezTo>
                    <a:pt x="84" y="17929"/>
                    <a:pt x="84" y="17795"/>
                    <a:pt x="84" y="17661"/>
                  </a:cubicBezTo>
                  <a:cubicBezTo>
                    <a:pt x="84" y="17411"/>
                    <a:pt x="68" y="17144"/>
                    <a:pt x="68" y="16893"/>
                  </a:cubicBezTo>
                  <a:cubicBezTo>
                    <a:pt x="68" y="16642"/>
                    <a:pt x="101" y="16408"/>
                    <a:pt x="201" y="16174"/>
                  </a:cubicBezTo>
                  <a:cubicBezTo>
                    <a:pt x="335" y="15824"/>
                    <a:pt x="452" y="15473"/>
                    <a:pt x="585" y="15122"/>
                  </a:cubicBezTo>
                  <a:cubicBezTo>
                    <a:pt x="619" y="15038"/>
                    <a:pt x="652" y="14971"/>
                    <a:pt x="686" y="14905"/>
                  </a:cubicBezTo>
                  <a:cubicBezTo>
                    <a:pt x="920" y="14487"/>
                    <a:pt x="1170" y="14086"/>
                    <a:pt x="1471" y="13718"/>
                  </a:cubicBezTo>
                  <a:cubicBezTo>
                    <a:pt x="1805" y="13351"/>
                    <a:pt x="2139" y="13017"/>
                    <a:pt x="2474" y="12666"/>
                  </a:cubicBezTo>
                  <a:cubicBezTo>
                    <a:pt x="2507" y="12632"/>
                    <a:pt x="2524" y="12582"/>
                    <a:pt x="2574" y="12565"/>
                  </a:cubicBezTo>
                  <a:cubicBezTo>
                    <a:pt x="2758" y="12448"/>
                    <a:pt x="2858" y="12265"/>
                    <a:pt x="2958" y="12081"/>
                  </a:cubicBezTo>
                  <a:cubicBezTo>
                    <a:pt x="3058" y="11930"/>
                    <a:pt x="3142" y="11747"/>
                    <a:pt x="3242" y="11596"/>
                  </a:cubicBezTo>
                  <a:cubicBezTo>
                    <a:pt x="3309" y="11496"/>
                    <a:pt x="3376" y="11413"/>
                    <a:pt x="3459" y="11346"/>
                  </a:cubicBezTo>
                  <a:cubicBezTo>
                    <a:pt x="3777" y="11028"/>
                    <a:pt x="4027" y="10661"/>
                    <a:pt x="4211" y="10243"/>
                  </a:cubicBezTo>
                  <a:cubicBezTo>
                    <a:pt x="4228" y="10193"/>
                    <a:pt x="4261" y="10126"/>
                    <a:pt x="4311" y="10093"/>
                  </a:cubicBezTo>
                  <a:cubicBezTo>
                    <a:pt x="4529" y="9925"/>
                    <a:pt x="4629" y="9675"/>
                    <a:pt x="4729" y="9424"/>
                  </a:cubicBezTo>
                  <a:cubicBezTo>
                    <a:pt x="4813" y="9207"/>
                    <a:pt x="4896" y="8973"/>
                    <a:pt x="4997" y="8739"/>
                  </a:cubicBezTo>
                  <a:cubicBezTo>
                    <a:pt x="5030" y="8639"/>
                    <a:pt x="5047" y="8555"/>
                    <a:pt x="5047" y="8455"/>
                  </a:cubicBezTo>
                  <a:cubicBezTo>
                    <a:pt x="5047" y="8338"/>
                    <a:pt x="5047" y="8204"/>
                    <a:pt x="5047" y="8088"/>
                  </a:cubicBezTo>
                  <a:cubicBezTo>
                    <a:pt x="5063" y="8004"/>
                    <a:pt x="5063" y="7904"/>
                    <a:pt x="5113" y="7837"/>
                  </a:cubicBezTo>
                  <a:cubicBezTo>
                    <a:pt x="5180" y="7720"/>
                    <a:pt x="5197" y="7586"/>
                    <a:pt x="5180" y="7469"/>
                  </a:cubicBezTo>
                  <a:cubicBezTo>
                    <a:pt x="5147" y="7202"/>
                    <a:pt x="5281" y="6985"/>
                    <a:pt x="5398" y="6768"/>
                  </a:cubicBezTo>
                  <a:cubicBezTo>
                    <a:pt x="5431" y="6684"/>
                    <a:pt x="5514" y="6634"/>
                    <a:pt x="5615" y="6634"/>
                  </a:cubicBezTo>
                  <a:cubicBezTo>
                    <a:pt x="5782" y="6617"/>
                    <a:pt x="5916" y="6483"/>
                    <a:pt x="6099" y="6450"/>
                  </a:cubicBezTo>
                  <a:cubicBezTo>
                    <a:pt x="6016" y="6166"/>
                    <a:pt x="6016" y="5882"/>
                    <a:pt x="5999" y="5598"/>
                  </a:cubicBezTo>
                  <a:cubicBezTo>
                    <a:pt x="5966" y="5364"/>
                    <a:pt x="6049" y="5164"/>
                    <a:pt x="6216" y="4996"/>
                  </a:cubicBezTo>
                  <a:cubicBezTo>
                    <a:pt x="6317" y="4896"/>
                    <a:pt x="6433" y="4813"/>
                    <a:pt x="6484" y="4679"/>
                  </a:cubicBezTo>
                  <a:cubicBezTo>
                    <a:pt x="6484" y="4646"/>
                    <a:pt x="6484" y="4629"/>
                    <a:pt x="6484" y="4612"/>
                  </a:cubicBezTo>
                  <a:cubicBezTo>
                    <a:pt x="6317" y="4311"/>
                    <a:pt x="6333" y="3977"/>
                    <a:pt x="6350" y="3660"/>
                  </a:cubicBezTo>
                  <a:cubicBezTo>
                    <a:pt x="6350" y="3509"/>
                    <a:pt x="6433" y="3376"/>
                    <a:pt x="6550" y="3292"/>
                  </a:cubicBezTo>
                  <a:cubicBezTo>
                    <a:pt x="6584" y="3275"/>
                    <a:pt x="6617" y="3242"/>
                    <a:pt x="6651" y="3225"/>
                  </a:cubicBezTo>
                  <a:cubicBezTo>
                    <a:pt x="6734" y="3175"/>
                    <a:pt x="6768" y="3092"/>
                    <a:pt x="6768" y="2991"/>
                  </a:cubicBezTo>
                  <a:cubicBezTo>
                    <a:pt x="6768" y="2858"/>
                    <a:pt x="6768" y="2724"/>
                    <a:pt x="6768" y="2590"/>
                  </a:cubicBezTo>
                  <a:cubicBezTo>
                    <a:pt x="6768" y="2473"/>
                    <a:pt x="6751" y="2340"/>
                    <a:pt x="6768" y="2223"/>
                  </a:cubicBezTo>
                  <a:cubicBezTo>
                    <a:pt x="6801" y="1939"/>
                    <a:pt x="6918" y="1705"/>
                    <a:pt x="7169" y="1554"/>
                  </a:cubicBezTo>
                  <a:cubicBezTo>
                    <a:pt x="7352" y="1454"/>
                    <a:pt x="7536" y="1354"/>
                    <a:pt x="7737" y="1254"/>
                  </a:cubicBezTo>
                  <a:cubicBezTo>
                    <a:pt x="7753" y="1153"/>
                    <a:pt x="7787" y="1037"/>
                    <a:pt x="7804" y="920"/>
                  </a:cubicBezTo>
                  <a:cubicBezTo>
                    <a:pt x="7870" y="552"/>
                    <a:pt x="8104" y="301"/>
                    <a:pt x="8422" y="118"/>
                  </a:cubicBezTo>
                  <a:cubicBezTo>
                    <a:pt x="8539" y="51"/>
                    <a:pt x="8656" y="17"/>
                    <a:pt x="8806" y="17"/>
                  </a:cubicBezTo>
                  <a:cubicBezTo>
                    <a:pt x="8956" y="34"/>
                    <a:pt x="9090" y="34"/>
                    <a:pt x="9241" y="17"/>
                  </a:cubicBezTo>
                  <a:cubicBezTo>
                    <a:pt x="9508" y="1"/>
                    <a:pt x="9742" y="51"/>
                    <a:pt x="9992" y="134"/>
                  </a:cubicBezTo>
                  <a:cubicBezTo>
                    <a:pt x="10360" y="235"/>
                    <a:pt x="10560" y="485"/>
                    <a:pt x="10677" y="819"/>
                  </a:cubicBezTo>
                  <a:cubicBezTo>
                    <a:pt x="10711" y="953"/>
                    <a:pt x="10744" y="1103"/>
                    <a:pt x="10778" y="1254"/>
                  </a:cubicBezTo>
                  <a:cubicBezTo>
                    <a:pt x="10928" y="1337"/>
                    <a:pt x="11095" y="1438"/>
                    <a:pt x="11262" y="1521"/>
                  </a:cubicBezTo>
                  <a:cubicBezTo>
                    <a:pt x="11580" y="1688"/>
                    <a:pt x="11713" y="1989"/>
                    <a:pt x="11730" y="2323"/>
                  </a:cubicBezTo>
                  <a:cubicBezTo>
                    <a:pt x="11747" y="2473"/>
                    <a:pt x="11730" y="2607"/>
                    <a:pt x="11730" y="2741"/>
                  </a:cubicBezTo>
                  <a:cubicBezTo>
                    <a:pt x="11730" y="2808"/>
                    <a:pt x="11730" y="2874"/>
                    <a:pt x="11730" y="2925"/>
                  </a:cubicBezTo>
                  <a:cubicBezTo>
                    <a:pt x="11713" y="3075"/>
                    <a:pt x="11764" y="3192"/>
                    <a:pt x="11914" y="3275"/>
                  </a:cubicBezTo>
                  <a:cubicBezTo>
                    <a:pt x="12081" y="3376"/>
                    <a:pt x="12148" y="3526"/>
                    <a:pt x="12148" y="3727"/>
                  </a:cubicBezTo>
                  <a:cubicBezTo>
                    <a:pt x="12148" y="3844"/>
                    <a:pt x="12148" y="3944"/>
                    <a:pt x="12148" y="4061"/>
                  </a:cubicBezTo>
                  <a:cubicBezTo>
                    <a:pt x="12148" y="4228"/>
                    <a:pt x="12131" y="4395"/>
                    <a:pt x="12048" y="4529"/>
                  </a:cubicBezTo>
                  <a:cubicBezTo>
                    <a:pt x="11997" y="4646"/>
                    <a:pt x="12014" y="4729"/>
                    <a:pt x="12098" y="4813"/>
                  </a:cubicBezTo>
                  <a:cubicBezTo>
                    <a:pt x="12165" y="4879"/>
                    <a:pt x="12248" y="4963"/>
                    <a:pt x="12315" y="5047"/>
                  </a:cubicBezTo>
                  <a:cubicBezTo>
                    <a:pt x="12465" y="5197"/>
                    <a:pt x="12532" y="5381"/>
                    <a:pt x="12499" y="5598"/>
                  </a:cubicBezTo>
                  <a:cubicBezTo>
                    <a:pt x="12482" y="5865"/>
                    <a:pt x="12449" y="6133"/>
                    <a:pt x="12415" y="6433"/>
                  </a:cubicBezTo>
                  <a:close/>
                  <a:moveTo>
                    <a:pt x="9257" y="6483"/>
                  </a:moveTo>
                  <a:cubicBezTo>
                    <a:pt x="9257" y="6483"/>
                    <a:pt x="9257" y="6483"/>
                    <a:pt x="9257" y="6483"/>
                  </a:cubicBezTo>
                  <a:cubicBezTo>
                    <a:pt x="8856" y="6483"/>
                    <a:pt x="8438" y="6483"/>
                    <a:pt x="8021" y="6483"/>
                  </a:cubicBezTo>
                  <a:cubicBezTo>
                    <a:pt x="7536" y="6467"/>
                    <a:pt x="7052" y="6517"/>
                    <a:pt x="6567" y="6634"/>
                  </a:cubicBezTo>
                  <a:cubicBezTo>
                    <a:pt x="6283" y="6717"/>
                    <a:pt x="6049" y="6868"/>
                    <a:pt x="5832" y="7052"/>
                  </a:cubicBezTo>
                  <a:cubicBezTo>
                    <a:pt x="5799" y="7085"/>
                    <a:pt x="5748" y="7152"/>
                    <a:pt x="5732" y="7202"/>
                  </a:cubicBezTo>
                  <a:cubicBezTo>
                    <a:pt x="5648" y="7519"/>
                    <a:pt x="5548" y="7837"/>
                    <a:pt x="5548" y="8171"/>
                  </a:cubicBezTo>
                  <a:cubicBezTo>
                    <a:pt x="5548" y="8221"/>
                    <a:pt x="5531" y="8271"/>
                    <a:pt x="5531" y="8321"/>
                  </a:cubicBezTo>
                  <a:cubicBezTo>
                    <a:pt x="5398" y="8906"/>
                    <a:pt x="5180" y="9441"/>
                    <a:pt x="4913" y="9959"/>
                  </a:cubicBezTo>
                  <a:cubicBezTo>
                    <a:pt x="4813" y="10143"/>
                    <a:pt x="4696" y="10343"/>
                    <a:pt x="4596" y="10527"/>
                  </a:cubicBezTo>
                  <a:cubicBezTo>
                    <a:pt x="4428" y="10911"/>
                    <a:pt x="4195" y="11245"/>
                    <a:pt x="3944" y="11563"/>
                  </a:cubicBezTo>
                  <a:cubicBezTo>
                    <a:pt x="3476" y="12148"/>
                    <a:pt x="3008" y="12732"/>
                    <a:pt x="2540" y="13317"/>
                  </a:cubicBezTo>
                  <a:cubicBezTo>
                    <a:pt x="2440" y="13434"/>
                    <a:pt x="2357" y="13568"/>
                    <a:pt x="2223" y="13668"/>
                  </a:cubicBezTo>
                  <a:cubicBezTo>
                    <a:pt x="1972" y="13852"/>
                    <a:pt x="1772" y="14103"/>
                    <a:pt x="1555" y="14336"/>
                  </a:cubicBezTo>
                  <a:cubicBezTo>
                    <a:pt x="1438" y="14470"/>
                    <a:pt x="1337" y="14604"/>
                    <a:pt x="1254" y="14771"/>
                  </a:cubicBezTo>
                  <a:cubicBezTo>
                    <a:pt x="1070" y="15122"/>
                    <a:pt x="886" y="15473"/>
                    <a:pt x="719" y="15840"/>
                  </a:cubicBezTo>
                  <a:cubicBezTo>
                    <a:pt x="652" y="15991"/>
                    <a:pt x="602" y="16174"/>
                    <a:pt x="585" y="16342"/>
                  </a:cubicBezTo>
                  <a:cubicBezTo>
                    <a:pt x="535" y="16659"/>
                    <a:pt x="452" y="16960"/>
                    <a:pt x="469" y="17294"/>
                  </a:cubicBezTo>
                  <a:cubicBezTo>
                    <a:pt x="469" y="17311"/>
                    <a:pt x="469" y="17344"/>
                    <a:pt x="469" y="17361"/>
                  </a:cubicBezTo>
                  <a:cubicBezTo>
                    <a:pt x="402" y="17545"/>
                    <a:pt x="418" y="17728"/>
                    <a:pt x="418" y="17912"/>
                  </a:cubicBezTo>
                  <a:cubicBezTo>
                    <a:pt x="418" y="18380"/>
                    <a:pt x="418" y="18865"/>
                    <a:pt x="435" y="19332"/>
                  </a:cubicBezTo>
                  <a:cubicBezTo>
                    <a:pt x="435" y="19399"/>
                    <a:pt x="418" y="19483"/>
                    <a:pt x="452" y="19550"/>
                  </a:cubicBezTo>
                  <a:cubicBezTo>
                    <a:pt x="519" y="19817"/>
                    <a:pt x="535" y="20084"/>
                    <a:pt x="535" y="20368"/>
                  </a:cubicBezTo>
                  <a:cubicBezTo>
                    <a:pt x="552" y="20569"/>
                    <a:pt x="585" y="20786"/>
                    <a:pt x="702" y="20970"/>
                  </a:cubicBezTo>
                  <a:cubicBezTo>
                    <a:pt x="836" y="21137"/>
                    <a:pt x="903" y="21337"/>
                    <a:pt x="953" y="21538"/>
                  </a:cubicBezTo>
                  <a:cubicBezTo>
                    <a:pt x="1020" y="21722"/>
                    <a:pt x="1070" y="21905"/>
                    <a:pt x="1120" y="22089"/>
                  </a:cubicBezTo>
                  <a:cubicBezTo>
                    <a:pt x="1170" y="22240"/>
                    <a:pt x="1237" y="22373"/>
                    <a:pt x="1354" y="22490"/>
                  </a:cubicBezTo>
                  <a:cubicBezTo>
                    <a:pt x="1454" y="22591"/>
                    <a:pt x="1521" y="22707"/>
                    <a:pt x="1571" y="22824"/>
                  </a:cubicBezTo>
                  <a:cubicBezTo>
                    <a:pt x="1655" y="23058"/>
                    <a:pt x="1772" y="23276"/>
                    <a:pt x="1905" y="23476"/>
                  </a:cubicBezTo>
                  <a:cubicBezTo>
                    <a:pt x="2139" y="23860"/>
                    <a:pt x="2407" y="24195"/>
                    <a:pt x="2758" y="24479"/>
                  </a:cubicBezTo>
                  <a:cubicBezTo>
                    <a:pt x="3142" y="24779"/>
                    <a:pt x="3576" y="25013"/>
                    <a:pt x="3961" y="25331"/>
                  </a:cubicBezTo>
                  <a:cubicBezTo>
                    <a:pt x="3994" y="25364"/>
                    <a:pt x="4044" y="25381"/>
                    <a:pt x="4094" y="25398"/>
                  </a:cubicBezTo>
                  <a:cubicBezTo>
                    <a:pt x="4395" y="25565"/>
                    <a:pt x="4696" y="25715"/>
                    <a:pt x="4997" y="25882"/>
                  </a:cubicBezTo>
                  <a:cubicBezTo>
                    <a:pt x="5464" y="26149"/>
                    <a:pt x="5949" y="26350"/>
                    <a:pt x="6484" y="26500"/>
                  </a:cubicBezTo>
                  <a:cubicBezTo>
                    <a:pt x="6601" y="26517"/>
                    <a:pt x="6734" y="26534"/>
                    <a:pt x="6851" y="26550"/>
                  </a:cubicBezTo>
                  <a:cubicBezTo>
                    <a:pt x="7152" y="26617"/>
                    <a:pt x="7469" y="26617"/>
                    <a:pt x="7770" y="26617"/>
                  </a:cubicBezTo>
                  <a:cubicBezTo>
                    <a:pt x="7937" y="26617"/>
                    <a:pt x="8088" y="26634"/>
                    <a:pt x="8238" y="26684"/>
                  </a:cubicBezTo>
                  <a:cubicBezTo>
                    <a:pt x="8438" y="26734"/>
                    <a:pt x="8639" y="26734"/>
                    <a:pt x="8840" y="26734"/>
                  </a:cubicBezTo>
                  <a:cubicBezTo>
                    <a:pt x="9040" y="26734"/>
                    <a:pt x="9257" y="26734"/>
                    <a:pt x="9458" y="26734"/>
                  </a:cubicBezTo>
                  <a:cubicBezTo>
                    <a:pt x="9558" y="26734"/>
                    <a:pt x="9658" y="26751"/>
                    <a:pt x="9758" y="26751"/>
                  </a:cubicBezTo>
                  <a:cubicBezTo>
                    <a:pt x="10193" y="26818"/>
                    <a:pt x="10611" y="26801"/>
                    <a:pt x="11045" y="26784"/>
                  </a:cubicBezTo>
                  <a:cubicBezTo>
                    <a:pt x="11229" y="26768"/>
                    <a:pt x="11413" y="26734"/>
                    <a:pt x="11563" y="26617"/>
                  </a:cubicBezTo>
                  <a:cubicBezTo>
                    <a:pt x="11613" y="26567"/>
                    <a:pt x="11680" y="26550"/>
                    <a:pt x="11764" y="26550"/>
                  </a:cubicBezTo>
                  <a:cubicBezTo>
                    <a:pt x="11814" y="26550"/>
                    <a:pt x="11880" y="26534"/>
                    <a:pt x="11947" y="26517"/>
                  </a:cubicBezTo>
                  <a:cubicBezTo>
                    <a:pt x="12482" y="26383"/>
                    <a:pt x="13000" y="26183"/>
                    <a:pt x="13484" y="25882"/>
                  </a:cubicBezTo>
                  <a:cubicBezTo>
                    <a:pt x="13551" y="25849"/>
                    <a:pt x="13618" y="25832"/>
                    <a:pt x="13685" y="25782"/>
                  </a:cubicBezTo>
                  <a:cubicBezTo>
                    <a:pt x="13986" y="25631"/>
                    <a:pt x="14286" y="25464"/>
                    <a:pt x="14587" y="25297"/>
                  </a:cubicBezTo>
                  <a:cubicBezTo>
                    <a:pt x="14637" y="25264"/>
                    <a:pt x="14688" y="25230"/>
                    <a:pt x="14721" y="25197"/>
                  </a:cubicBezTo>
                  <a:cubicBezTo>
                    <a:pt x="14871" y="25080"/>
                    <a:pt x="15038" y="24980"/>
                    <a:pt x="15172" y="24846"/>
                  </a:cubicBezTo>
                  <a:cubicBezTo>
                    <a:pt x="15256" y="24779"/>
                    <a:pt x="15356" y="24712"/>
                    <a:pt x="15406" y="24612"/>
                  </a:cubicBezTo>
                  <a:cubicBezTo>
                    <a:pt x="15473" y="24479"/>
                    <a:pt x="15573" y="24412"/>
                    <a:pt x="15690" y="24328"/>
                  </a:cubicBezTo>
                  <a:cubicBezTo>
                    <a:pt x="15957" y="24178"/>
                    <a:pt x="16175" y="23944"/>
                    <a:pt x="16325" y="23677"/>
                  </a:cubicBezTo>
                  <a:cubicBezTo>
                    <a:pt x="16375" y="23576"/>
                    <a:pt x="16425" y="23493"/>
                    <a:pt x="16509" y="23426"/>
                  </a:cubicBezTo>
                  <a:cubicBezTo>
                    <a:pt x="16626" y="23309"/>
                    <a:pt x="16709" y="23175"/>
                    <a:pt x="16793" y="23025"/>
                  </a:cubicBezTo>
                  <a:cubicBezTo>
                    <a:pt x="16893" y="22858"/>
                    <a:pt x="16993" y="22691"/>
                    <a:pt x="17110" y="22524"/>
                  </a:cubicBezTo>
                  <a:cubicBezTo>
                    <a:pt x="17244" y="22373"/>
                    <a:pt x="17344" y="22223"/>
                    <a:pt x="17394" y="22039"/>
                  </a:cubicBezTo>
                  <a:cubicBezTo>
                    <a:pt x="17478" y="21738"/>
                    <a:pt x="17578" y="21438"/>
                    <a:pt x="17662" y="21154"/>
                  </a:cubicBezTo>
                  <a:cubicBezTo>
                    <a:pt x="17695" y="21070"/>
                    <a:pt x="17712" y="20986"/>
                    <a:pt x="17762" y="20920"/>
                  </a:cubicBezTo>
                  <a:cubicBezTo>
                    <a:pt x="17929" y="20669"/>
                    <a:pt x="18013" y="20385"/>
                    <a:pt x="18029" y="20068"/>
                  </a:cubicBezTo>
                  <a:cubicBezTo>
                    <a:pt x="18029" y="20034"/>
                    <a:pt x="18029" y="20001"/>
                    <a:pt x="18046" y="19967"/>
                  </a:cubicBezTo>
                  <a:cubicBezTo>
                    <a:pt x="18129" y="19750"/>
                    <a:pt x="18113" y="19533"/>
                    <a:pt x="18113" y="19316"/>
                  </a:cubicBezTo>
                  <a:cubicBezTo>
                    <a:pt x="18113" y="18948"/>
                    <a:pt x="18079" y="18564"/>
                    <a:pt x="18096" y="18196"/>
                  </a:cubicBezTo>
                  <a:cubicBezTo>
                    <a:pt x="18113" y="17728"/>
                    <a:pt x="18013" y="17277"/>
                    <a:pt x="17996" y="16809"/>
                  </a:cubicBezTo>
                  <a:cubicBezTo>
                    <a:pt x="17996" y="16759"/>
                    <a:pt x="17979" y="16726"/>
                    <a:pt x="17979" y="16676"/>
                  </a:cubicBezTo>
                  <a:cubicBezTo>
                    <a:pt x="17962" y="16609"/>
                    <a:pt x="17946" y="16559"/>
                    <a:pt x="17946" y="16492"/>
                  </a:cubicBezTo>
                  <a:cubicBezTo>
                    <a:pt x="17929" y="16225"/>
                    <a:pt x="17845" y="15991"/>
                    <a:pt x="17745" y="15757"/>
                  </a:cubicBezTo>
                  <a:cubicBezTo>
                    <a:pt x="17612" y="15489"/>
                    <a:pt x="17478" y="15239"/>
                    <a:pt x="17344" y="14971"/>
                  </a:cubicBezTo>
                  <a:cubicBezTo>
                    <a:pt x="17127" y="14487"/>
                    <a:pt x="16759" y="14119"/>
                    <a:pt x="16375" y="13768"/>
                  </a:cubicBezTo>
                  <a:cubicBezTo>
                    <a:pt x="16241" y="13635"/>
                    <a:pt x="16091" y="13484"/>
                    <a:pt x="15974" y="13334"/>
                  </a:cubicBezTo>
                  <a:cubicBezTo>
                    <a:pt x="15506" y="12783"/>
                    <a:pt x="15072" y="12215"/>
                    <a:pt x="14621" y="11646"/>
                  </a:cubicBezTo>
                  <a:cubicBezTo>
                    <a:pt x="14320" y="11279"/>
                    <a:pt x="14053" y="10895"/>
                    <a:pt x="13852" y="10443"/>
                  </a:cubicBezTo>
                  <a:cubicBezTo>
                    <a:pt x="13802" y="10326"/>
                    <a:pt x="13752" y="10226"/>
                    <a:pt x="13685" y="10109"/>
                  </a:cubicBezTo>
                  <a:cubicBezTo>
                    <a:pt x="13434" y="9692"/>
                    <a:pt x="13234" y="9257"/>
                    <a:pt x="13100" y="8789"/>
                  </a:cubicBezTo>
                  <a:cubicBezTo>
                    <a:pt x="13050" y="8605"/>
                    <a:pt x="12967" y="8405"/>
                    <a:pt x="12967" y="8204"/>
                  </a:cubicBezTo>
                  <a:cubicBezTo>
                    <a:pt x="12950" y="7870"/>
                    <a:pt x="12866" y="7553"/>
                    <a:pt x="12783" y="7219"/>
                  </a:cubicBezTo>
                  <a:cubicBezTo>
                    <a:pt x="12766" y="7169"/>
                    <a:pt x="12716" y="7102"/>
                    <a:pt x="12682" y="7068"/>
                  </a:cubicBezTo>
                  <a:cubicBezTo>
                    <a:pt x="12482" y="6884"/>
                    <a:pt x="12281" y="6751"/>
                    <a:pt x="12031" y="6667"/>
                  </a:cubicBezTo>
                  <a:cubicBezTo>
                    <a:pt x="11897" y="6634"/>
                    <a:pt x="11764" y="6600"/>
                    <a:pt x="11630" y="6584"/>
                  </a:cubicBezTo>
                  <a:cubicBezTo>
                    <a:pt x="11346" y="6500"/>
                    <a:pt x="11045" y="6500"/>
                    <a:pt x="10761" y="6483"/>
                  </a:cubicBezTo>
                  <a:cubicBezTo>
                    <a:pt x="10260" y="6483"/>
                    <a:pt x="9758" y="6483"/>
                    <a:pt x="9257" y="6483"/>
                  </a:cubicBezTo>
                  <a:close/>
                  <a:moveTo>
                    <a:pt x="6985" y="4879"/>
                  </a:moveTo>
                  <a:cubicBezTo>
                    <a:pt x="6834" y="5030"/>
                    <a:pt x="6701" y="5180"/>
                    <a:pt x="6550" y="5314"/>
                  </a:cubicBezTo>
                  <a:cubicBezTo>
                    <a:pt x="6484" y="5397"/>
                    <a:pt x="6400" y="5481"/>
                    <a:pt x="6400" y="5598"/>
                  </a:cubicBezTo>
                  <a:cubicBezTo>
                    <a:pt x="6383" y="5782"/>
                    <a:pt x="6383" y="5966"/>
                    <a:pt x="6367" y="6149"/>
                  </a:cubicBezTo>
                  <a:cubicBezTo>
                    <a:pt x="6367" y="6199"/>
                    <a:pt x="6400" y="6250"/>
                    <a:pt x="6417" y="6316"/>
                  </a:cubicBezTo>
                  <a:cubicBezTo>
                    <a:pt x="6500" y="6300"/>
                    <a:pt x="6567" y="6300"/>
                    <a:pt x="6634" y="6266"/>
                  </a:cubicBezTo>
                  <a:cubicBezTo>
                    <a:pt x="6968" y="6166"/>
                    <a:pt x="7302" y="6133"/>
                    <a:pt x="7653" y="6133"/>
                  </a:cubicBezTo>
                  <a:cubicBezTo>
                    <a:pt x="8672" y="6133"/>
                    <a:pt x="9675" y="6133"/>
                    <a:pt x="10694" y="6133"/>
                  </a:cubicBezTo>
                  <a:cubicBezTo>
                    <a:pt x="11112" y="6133"/>
                    <a:pt x="11513" y="6133"/>
                    <a:pt x="11897" y="6283"/>
                  </a:cubicBezTo>
                  <a:cubicBezTo>
                    <a:pt x="11964" y="6300"/>
                    <a:pt x="12031" y="6300"/>
                    <a:pt x="12098" y="6300"/>
                  </a:cubicBezTo>
                  <a:cubicBezTo>
                    <a:pt x="12114" y="6216"/>
                    <a:pt x="12131" y="6149"/>
                    <a:pt x="12131" y="6082"/>
                  </a:cubicBezTo>
                  <a:cubicBezTo>
                    <a:pt x="12131" y="5932"/>
                    <a:pt x="12114" y="5782"/>
                    <a:pt x="12098" y="5631"/>
                  </a:cubicBezTo>
                  <a:cubicBezTo>
                    <a:pt x="12098" y="5414"/>
                    <a:pt x="11964" y="5280"/>
                    <a:pt x="11764" y="5214"/>
                  </a:cubicBezTo>
                  <a:cubicBezTo>
                    <a:pt x="11563" y="5147"/>
                    <a:pt x="11346" y="5080"/>
                    <a:pt x="11129" y="5047"/>
                  </a:cubicBezTo>
                  <a:cubicBezTo>
                    <a:pt x="10694" y="4980"/>
                    <a:pt x="10260" y="4930"/>
                    <a:pt x="9809" y="4879"/>
                  </a:cubicBezTo>
                  <a:cubicBezTo>
                    <a:pt x="9291" y="4813"/>
                    <a:pt x="8773" y="4846"/>
                    <a:pt x="8255" y="4863"/>
                  </a:cubicBezTo>
                  <a:cubicBezTo>
                    <a:pt x="8071" y="4879"/>
                    <a:pt x="7887" y="4879"/>
                    <a:pt x="7703" y="4863"/>
                  </a:cubicBezTo>
                  <a:cubicBezTo>
                    <a:pt x="7469" y="4829"/>
                    <a:pt x="7219" y="4863"/>
                    <a:pt x="6985" y="4879"/>
                  </a:cubicBezTo>
                  <a:close/>
                  <a:moveTo>
                    <a:pt x="11596" y="3793"/>
                  </a:moveTo>
                  <a:cubicBezTo>
                    <a:pt x="11563" y="3777"/>
                    <a:pt x="11530" y="3743"/>
                    <a:pt x="11496" y="3727"/>
                  </a:cubicBezTo>
                  <a:cubicBezTo>
                    <a:pt x="11379" y="3693"/>
                    <a:pt x="11279" y="3643"/>
                    <a:pt x="11162" y="3610"/>
                  </a:cubicBezTo>
                  <a:cubicBezTo>
                    <a:pt x="10460" y="3426"/>
                    <a:pt x="9742" y="3326"/>
                    <a:pt x="9023" y="3326"/>
                  </a:cubicBezTo>
                  <a:cubicBezTo>
                    <a:pt x="8890" y="3326"/>
                    <a:pt x="8773" y="3326"/>
                    <a:pt x="8639" y="3326"/>
                  </a:cubicBezTo>
                  <a:cubicBezTo>
                    <a:pt x="8255" y="3292"/>
                    <a:pt x="7870" y="3326"/>
                    <a:pt x="7503" y="3342"/>
                  </a:cubicBezTo>
                  <a:cubicBezTo>
                    <a:pt x="7219" y="3359"/>
                    <a:pt x="7102" y="3576"/>
                    <a:pt x="6918" y="3727"/>
                  </a:cubicBezTo>
                  <a:cubicBezTo>
                    <a:pt x="6901" y="3727"/>
                    <a:pt x="6901" y="3760"/>
                    <a:pt x="6901" y="3777"/>
                  </a:cubicBezTo>
                  <a:cubicBezTo>
                    <a:pt x="6901" y="3927"/>
                    <a:pt x="6885" y="4111"/>
                    <a:pt x="6918" y="4261"/>
                  </a:cubicBezTo>
                  <a:cubicBezTo>
                    <a:pt x="6968" y="4428"/>
                    <a:pt x="7018" y="4612"/>
                    <a:pt x="7018" y="4813"/>
                  </a:cubicBezTo>
                  <a:cubicBezTo>
                    <a:pt x="7135" y="4779"/>
                    <a:pt x="7235" y="4763"/>
                    <a:pt x="7319" y="4746"/>
                  </a:cubicBezTo>
                  <a:cubicBezTo>
                    <a:pt x="7603" y="4679"/>
                    <a:pt x="7887" y="4595"/>
                    <a:pt x="8171" y="4562"/>
                  </a:cubicBezTo>
                  <a:cubicBezTo>
                    <a:pt x="8773" y="4478"/>
                    <a:pt x="9374" y="4462"/>
                    <a:pt x="9976" y="4545"/>
                  </a:cubicBezTo>
                  <a:cubicBezTo>
                    <a:pt x="10444" y="4612"/>
                    <a:pt x="10911" y="4646"/>
                    <a:pt x="11379" y="4763"/>
                  </a:cubicBezTo>
                  <a:cubicBezTo>
                    <a:pt x="11413" y="4763"/>
                    <a:pt x="11429" y="4763"/>
                    <a:pt x="11463" y="4763"/>
                  </a:cubicBezTo>
                  <a:cubicBezTo>
                    <a:pt x="11479" y="4629"/>
                    <a:pt x="11496" y="4512"/>
                    <a:pt x="11530" y="4412"/>
                  </a:cubicBezTo>
                  <a:cubicBezTo>
                    <a:pt x="11630" y="4211"/>
                    <a:pt x="11613" y="4011"/>
                    <a:pt x="11596" y="3793"/>
                  </a:cubicBezTo>
                  <a:close/>
                  <a:moveTo>
                    <a:pt x="11212" y="3326"/>
                  </a:moveTo>
                  <a:cubicBezTo>
                    <a:pt x="11195" y="3209"/>
                    <a:pt x="11179" y="3125"/>
                    <a:pt x="11179" y="3042"/>
                  </a:cubicBezTo>
                  <a:cubicBezTo>
                    <a:pt x="11195" y="2841"/>
                    <a:pt x="11078" y="2757"/>
                    <a:pt x="10928" y="2691"/>
                  </a:cubicBezTo>
                  <a:cubicBezTo>
                    <a:pt x="10861" y="2674"/>
                    <a:pt x="10811" y="2641"/>
                    <a:pt x="10744" y="2624"/>
                  </a:cubicBezTo>
                  <a:cubicBezTo>
                    <a:pt x="10377" y="2540"/>
                    <a:pt x="10026" y="2457"/>
                    <a:pt x="9642" y="2457"/>
                  </a:cubicBezTo>
                  <a:cubicBezTo>
                    <a:pt x="9408" y="2457"/>
                    <a:pt x="9157" y="2473"/>
                    <a:pt x="8940" y="2440"/>
                  </a:cubicBezTo>
                  <a:cubicBezTo>
                    <a:pt x="8639" y="2390"/>
                    <a:pt x="8338" y="2356"/>
                    <a:pt x="8037" y="2407"/>
                  </a:cubicBezTo>
                  <a:cubicBezTo>
                    <a:pt x="7987" y="2423"/>
                    <a:pt x="7937" y="2440"/>
                    <a:pt x="7904" y="2373"/>
                  </a:cubicBezTo>
                  <a:cubicBezTo>
                    <a:pt x="7921" y="2290"/>
                    <a:pt x="7971" y="2306"/>
                    <a:pt x="8021" y="2306"/>
                  </a:cubicBezTo>
                  <a:cubicBezTo>
                    <a:pt x="8238" y="2273"/>
                    <a:pt x="8438" y="2240"/>
                    <a:pt x="8639" y="2189"/>
                  </a:cubicBezTo>
                  <a:cubicBezTo>
                    <a:pt x="8806" y="2156"/>
                    <a:pt x="8956" y="2123"/>
                    <a:pt x="9107" y="2123"/>
                  </a:cubicBezTo>
                  <a:cubicBezTo>
                    <a:pt x="9257" y="2123"/>
                    <a:pt x="9391" y="2123"/>
                    <a:pt x="9541" y="2123"/>
                  </a:cubicBezTo>
                  <a:cubicBezTo>
                    <a:pt x="10076" y="2106"/>
                    <a:pt x="10577" y="2189"/>
                    <a:pt x="11078" y="2373"/>
                  </a:cubicBezTo>
                  <a:cubicBezTo>
                    <a:pt x="11095" y="2390"/>
                    <a:pt x="11112" y="2373"/>
                    <a:pt x="11145" y="2390"/>
                  </a:cubicBezTo>
                  <a:cubicBezTo>
                    <a:pt x="11179" y="2290"/>
                    <a:pt x="11179" y="2189"/>
                    <a:pt x="11112" y="2123"/>
                  </a:cubicBezTo>
                  <a:cubicBezTo>
                    <a:pt x="10878" y="1889"/>
                    <a:pt x="10661" y="1655"/>
                    <a:pt x="10360" y="1504"/>
                  </a:cubicBezTo>
                  <a:cubicBezTo>
                    <a:pt x="10343" y="1488"/>
                    <a:pt x="10310" y="1471"/>
                    <a:pt x="10276" y="1471"/>
                  </a:cubicBezTo>
                  <a:cubicBezTo>
                    <a:pt x="10109" y="1421"/>
                    <a:pt x="9926" y="1387"/>
                    <a:pt x="9758" y="1337"/>
                  </a:cubicBezTo>
                  <a:cubicBezTo>
                    <a:pt x="9625" y="1304"/>
                    <a:pt x="9491" y="1287"/>
                    <a:pt x="9357" y="1287"/>
                  </a:cubicBezTo>
                  <a:cubicBezTo>
                    <a:pt x="9124" y="1287"/>
                    <a:pt x="8890" y="1270"/>
                    <a:pt x="8672" y="1371"/>
                  </a:cubicBezTo>
                  <a:cubicBezTo>
                    <a:pt x="8639" y="1387"/>
                    <a:pt x="8589" y="1371"/>
                    <a:pt x="8539" y="1387"/>
                  </a:cubicBezTo>
                  <a:cubicBezTo>
                    <a:pt x="8288" y="1438"/>
                    <a:pt x="8021" y="1504"/>
                    <a:pt x="7837" y="1705"/>
                  </a:cubicBezTo>
                  <a:cubicBezTo>
                    <a:pt x="7753" y="1805"/>
                    <a:pt x="7653" y="1889"/>
                    <a:pt x="7553" y="1955"/>
                  </a:cubicBezTo>
                  <a:cubicBezTo>
                    <a:pt x="7386" y="2072"/>
                    <a:pt x="7336" y="2223"/>
                    <a:pt x="7336" y="2407"/>
                  </a:cubicBezTo>
                  <a:cubicBezTo>
                    <a:pt x="7336" y="2624"/>
                    <a:pt x="7336" y="2841"/>
                    <a:pt x="7336" y="3058"/>
                  </a:cubicBezTo>
                  <a:cubicBezTo>
                    <a:pt x="7336" y="3108"/>
                    <a:pt x="7302" y="3175"/>
                    <a:pt x="7369" y="3209"/>
                  </a:cubicBezTo>
                  <a:cubicBezTo>
                    <a:pt x="7403" y="3209"/>
                    <a:pt x="7453" y="3192"/>
                    <a:pt x="7486" y="3175"/>
                  </a:cubicBezTo>
                  <a:cubicBezTo>
                    <a:pt x="7753" y="3092"/>
                    <a:pt x="8004" y="3075"/>
                    <a:pt x="8271" y="3075"/>
                  </a:cubicBezTo>
                  <a:cubicBezTo>
                    <a:pt x="8522" y="3058"/>
                    <a:pt x="8773" y="3058"/>
                    <a:pt x="9007" y="3058"/>
                  </a:cubicBezTo>
                  <a:cubicBezTo>
                    <a:pt x="9474" y="3042"/>
                    <a:pt x="9942" y="3092"/>
                    <a:pt x="10410" y="3158"/>
                  </a:cubicBezTo>
                  <a:cubicBezTo>
                    <a:pt x="10661" y="3209"/>
                    <a:pt x="10928" y="3275"/>
                    <a:pt x="11212" y="3326"/>
                  </a:cubicBezTo>
                  <a:close/>
                  <a:moveTo>
                    <a:pt x="8071" y="1187"/>
                  </a:moveTo>
                  <a:cubicBezTo>
                    <a:pt x="8338" y="1120"/>
                    <a:pt x="8572" y="1070"/>
                    <a:pt x="8789" y="1003"/>
                  </a:cubicBezTo>
                  <a:cubicBezTo>
                    <a:pt x="8856" y="986"/>
                    <a:pt x="8923" y="986"/>
                    <a:pt x="8990" y="986"/>
                  </a:cubicBezTo>
                  <a:cubicBezTo>
                    <a:pt x="9174" y="986"/>
                    <a:pt x="9357" y="986"/>
                    <a:pt x="9541" y="986"/>
                  </a:cubicBezTo>
                  <a:cubicBezTo>
                    <a:pt x="9591" y="986"/>
                    <a:pt x="9642" y="986"/>
                    <a:pt x="9692" y="1003"/>
                  </a:cubicBezTo>
                  <a:cubicBezTo>
                    <a:pt x="9926" y="1053"/>
                    <a:pt x="10126" y="1120"/>
                    <a:pt x="10360" y="1170"/>
                  </a:cubicBezTo>
                  <a:cubicBezTo>
                    <a:pt x="10377" y="1187"/>
                    <a:pt x="10410" y="1170"/>
                    <a:pt x="10427" y="1170"/>
                  </a:cubicBezTo>
                  <a:cubicBezTo>
                    <a:pt x="10393" y="936"/>
                    <a:pt x="10293" y="736"/>
                    <a:pt x="10126" y="585"/>
                  </a:cubicBezTo>
                  <a:cubicBezTo>
                    <a:pt x="10026" y="485"/>
                    <a:pt x="9909" y="435"/>
                    <a:pt x="9775" y="418"/>
                  </a:cubicBezTo>
                  <a:cubicBezTo>
                    <a:pt x="9625" y="402"/>
                    <a:pt x="9458" y="368"/>
                    <a:pt x="9291" y="368"/>
                  </a:cubicBezTo>
                  <a:cubicBezTo>
                    <a:pt x="9124" y="368"/>
                    <a:pt x="8973" y="402"/>
                    <a:pt x="8806" y="418"/>
                  </a:cubicBezTo>
                  <a:cubicBezTo>
                    <a:pt x="8756" y="435"/>
                    <a:pt x="8689" y="418"/>
                    <a:pt x="8639" y="435"/>
                  </a:cubicBezTo>
                  <a:cubicBezTo>
                    <a:pt x="8589" y="452"/>
                    <a:pt x="8539" y="468"/>
                    <a:pt x="8489" y="502"/>
                  </a:cubicBezTo>
                  <a:cubicBezTo>
                    <a:pt x="8271" y="669"/>
                    <a:pt x="8104" y="869"/>
                    <a:pt x="8071" y="1187"/>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02" name="Google Shape;90;p19">
              <a:extLst>
                <a:ext uri="{FF2B5EF4-FFF2-40B4-BE49-F238E27FC236}">
                  <a16:creationId xmlns:a16="http://schemas.microsoft.com/office/drawing/2014/main" id="{E5C1DB30-EBEA-5192-5468-4FDB2CDBCA0A}"/>
                </a:ext>
              </a:extLst>
            </p:cNvPr>
            <p:cNvSpPr/>
            <p:nvPr/>
          </p:nvSpPr>
          <p:spPr>
            <a:xfrm>
              <a:off x="1146350" y="3481650"/>
              <a:ext cx="232150" cy="313950"/>
            </a:xfrm>
            <a:custGeom>
              <a:avLst/>
              <a:gdLst/>
              <a:ahLst/>
              <a:cxnLst/>
              <a:rect l="l" t="t" r="r" b="b"/>
              <a:pathLst>
                <a:path w="9286" h="12558" extrusionOk="0">
                  <a:moveTo>
                    <a:pt x="3157" y="8363"/>
                  </a:moveTo>
                  <a:cubicBezTo>
                    <a:pt x="3303" y="8363"/>
                    <a:pt x="3481" y="8506"/>
                    <a:pt x="3688" y="8794"/>
                  </a:cubicBezTo>
                  <a:cubicBezTo>
                    <a:pt x="3688" y="8944"/>
                    <a:pt x="3688" y="9078"/>
                    <a:pt x="3655" y="9211"/>
                  </a:cubicBezTo>
                  <a:cubicBezTo>
                    <a:pt x="3604" y="9713"/>
                    <a:pt x="3488" y="10097"/>
                    <a:pt x="3153" y="10481"/>
                  </a:cubicBezTo>
                  <a:cubicBezTo>
                    <a:pt x="3103" y="10531"/>
                    <a:pt x="3053" y="10598"/>
                    <a:pt x="2986" y="10665"/>
                  </a:cubicBezTo>
                  <a:cubicBezTo>
                    <a:pt x="2669" y="10030"/>
                    <a:pt x="2585" y="9278"/>
                    <a:pt x="2853" y="8677"/>
                  </a:cubicBezTo>
                  <a:cubicBezTo>
                    <a:pt x="2930" y="8468"/>
                    <a:pt x="3032" y="8363"/>
                    <a:pt x="3157" y="8363"/>
                  </a:cubicBezTo>
                  <a:close/>
                  <a:moveTo>
                    <a:pt x="5867" y="8862"/>
                  </a:moveTo>
                  <a:cubicBezTo>
                    <a:pt x="5973" y="8862"/>
                    <a:pt x="6055" y="8950"/>
                    <a:pt x="6111" y="9128"/>
                  </a:cubicBezTo>
                  <a:cubicBezTo>
                    <a:pt x="6261" y="9378"/>
                    <a:pt x="6295" y="9646"/>
                    <a:pt x="6295" y="9930"/>
                  </a:cubicBezTo>
                  <a:cubicBezTo>
                    <a:pt x="6311" y="10297"/>
                    <a:pt x="6144" y="10698"/>
                    <a:pt x="5960" y="11033"/>
                  </a:cubicBezTo>
                  <a:cubicBezTo>
                    <a:pt x="5726" y="10682"/>
                    <a:pt x="5593" y="10247"/>
                    <a:pt x="5543" y="9896"/>
                  </a:cubicBezTo>
                  <a:cubicBezTo>
                    <a:pt x="5509" y="9612"/>
                    <a:pt x="5509" y="9312"/>
                    <a:pt x="5576" y="9027"/>
                  </a:cubicBezTo>
                  <a:cubicBezTo>
                    <a:pt x="5687" y="8917"/>
                    <a:pt x="5784" y="8862"/>
                    <a:pt x="5867" y="8862"/>
                  </a:cubicBezTo>
                  <a:close/>
                  <a:moveTo>
                    <a:pt x="6242" y="1"/>
                  </a:moveTo>
                  <a:cubicBezTo>
                    <a:pt x="6141" y="1"/>
                    <a:pt x="6043" y="57"/>
                    <a:pt x="6011" y="189"/>
                  </a:cubicBezTo>
                  <a:cubicBezTo>
                    <a:pt x="5860" y="840"/>
                    <a:pt x="5944" y="1459"/>
                    <a:pt x="6044" y="2110"/>
                  </a:cubicBezTo>
                  <a:cubicBezTo>
                    <a:pt x="6178" y="2879"/>
                    <a:pt x="6211" y="3681"/>
                    <a:pt x="6328" y="4449"/>
                  </a:cubicBezTo>
                  <a:cubicBezTo>
                    <a:pt x="6512" y="5786"/>
                    <a:pt x="6946" y="7006"/>
                    <a:pt x="7798" y="8042"/>
                  </a:cubicBezTo>
                  <a:cubicBezTo>
                    <a:pt x="8366" y="8743"/>
                    <a:pt x="8801" y="9228"/>
                    <a:pt x="8567" y="10180"/>
                  </a:cubicBezTo>
                  <a:cubicBezTo>
                    <a:pt x="8417" y="10882"/>
                    <a:pt x="7882" y="11634"/>
                    <a:pt x="7113" y="11701"/>
                  </a:cubicBezTo>
                  <a:cubicBezTo>
                    <a:pt x="7091" y="11702"/>
                    <a:pt x="7070" y="11703"/>
                    <a:pt x="7048" y="11703"/>
                  </a:cubicBezTo>
                  <a:cubicBezTo>
                    <a:pt x="6774" y="11703"/>
                    <a:pt x="6529" y="11605"/>
                    <a:pt x="6328" y="11450"/>
                  </a:cubicBezTo>
                  <a:cubicBezTo>
                    <a:pt x="6696" y="10849"/>
                    <a:pt x="6929" y="10130"/>
                    <a:pt x="6796" y="9428"/>
                  </a:cubicBezTo>
                  <a:cubicBezTo>
                    <a:pt x="6679" y="8894"/>
                    <a:pt x="6311" y="8259"/>
                    <a:pt x="5710" y="8242"/>
                  </a:cubicBezTo>
                  <a:cubicBezTo>
                    <a:pt x="5706" y="8242"/>
                    <a:pt x="5702" y="8242"/>
                    <a:pt x="5698" y="8242"/>
                  </a:cubicBezTo>
                  <a:cubicBezTo>
                    <a:pt x="4378" y="8242"/>
                    <a:pt x="5160" y="10950"/>
                    <a:pt x="5593" y="11434"/>
                  </a:cubicBezTo>
                  <a:cubicBezTo>
                    <a:pt x="5610" y="11467"/>
                    <a:pt x="5643" y="11484"/>
                    <a:pt x="5660" y="11500"/>
                  </a:cubicBezTo>
                  <a:cubicBezTo>
                    <a:pt x="5387" y="11860"/>
                    <a:pt x="5076" y="12022"/>
                    <a:pt x="4734" y="12022"/>
                  </a:cubicBezTo>
                  <a:cubicBezTo>
                    <a:pt x="4489" y="12022"/>
                    <a:pt x="4228" y="11938"/>
                    <a:pt x="3955" y="11784"/>
                  </a:cubicBezTo>
                  <a:cubicBezTo>
                    <a:pt x="3688" y="11634"/>
                    <a:pt x="3454" y="11400"/>
                    <a:pt x="3254" y="11133"/>
                  </a:cubicBezTo>
                  <a:cubicBezTo>
                    <a:pt x="3588" y="10849"/>
                    <a:pt x="3855" y="10498"/>
                    <a:pt x="3989" y="10164"/>
                  </a:cubicBezTo>
                  <a:cubicBezTo>
                    <a:pt x="4189" y="9629"/>
                    <a:pt x="4457" y="8526"/>
                    <a:pt x="4022" y="8042"/>
                  </a:cubicBezTo>
                  <a:cubicBezTo>
                    <a:pt x="3831" y="7811"/>
                    <a:pt x="3610" y="7713"/>
                    <a:pt x="3384" y="7713"/>
                  </a:cubicBezTo>
                  <a:cubicBezTo>
                    <a:pt x="3135" y="7713"/>
                    <a:pt x="2880" y="7832"/>
                    <a:pt x="2652" y="8025"/>
                  </a:cubicBezTo>
                  <a:cubicBezTo>
                    <a:pt x="1967" y="8626"/>
                    <a:pt x="2151" y="9829"/>
                    <a:pt x="2385" y="10581"/>
                  </a:cubicBezTo>
                  <a:cubicBezTo>
                    <a:pt x="2435" y="10715"/>
                    <a:pt x="2485" y="10849"/>
                    <a:pt x="2552" y="10982"/>
                  </a:cubicBezTo>
                  <a:cubicBezTo>
                    <a:pt x="2272" y="11153"/>
                    <a:pt x="1949" y="11281"/>
                    <a:pt x="1646" y="11281"/>
                  </a:cubicBezTo>
                  <a:cubicBezTo>
                    <a:pt x="1443" y="11281"/>
                    <a:pt x="1249" y="11223"/>
                    <a:pt x="1081" y="11083"/>
                  </a:cubicBezTo>
                  <a:cubicBezTo>
                    <a:pt x="731" y="10782"/>
                    <a:pt x="664" y="10231"/>
                    <a:pt x="630" y="9813"/>
                  </a:cubicBezTo>
                  <a:cubicBezTo>
                    <a:pt x="564" y="8911"/>
                    <a:pt x="714" y="7992"/>
                    <a:pt x="948" y="7123"/>
                  </a:cubicBezTo>
                  <a:cubicBezTo>
                    <a:pt x="1148" y="6337"/>
                    <a:pt x="1650" y="5669"/>
                    <a:pt x="2017" y="4934"/>
                  </a:cubicBezTo>
                  <a:cubicBezTo>
                    <a:pt x="2585" y="3764"/>
                    <a:pt x="3003" y="2093"/>
                    <a:pt x="2752" y="790"/>
                  </a:cubicBezTo>
                  <a:cubicBezTo>
                    <a:pt x="2725" y="655"/>
                    <a:pt x="2625" y="597"/>
                    <a:pt x="2519" y="597"/>
                  </a:cubicBezTo>
                  <a:cubicBezTo>
                    <a:pt x="2363" y="597"/>
                    <a:pt x="2195" y="725"/>
                    <a:pt x="2234" y="924"/>
                  </a:cubicBezTo>
                  <a:cubicBezTo>
                    <a:pt x="2485" y="2194"/>
                    <a:pt x="1984" y="3798"/>
                    <a:pt x="1432" y="4917"/>
                  </a:cubicBezTo>
                  <a:cubicBezTo>
                    <a:pt x="864" y="6070"/>
                    <a:pt x="363" y="6939"/>
                    <a:pt x="179" y="8242"/>
                  </a:cubicBezTo>
                  <a:cubicBezTo>
                    <a:pt x="0" y="9510"/>
                    <a:pt x="74" y="11842"/>
                    <a:pt x="1636" y="11842"/>
                  </a:cubicBezTo>
                  <a:cubicBezTo>
                    <a:pt x="1824" y="11842"/>
                    <a:pt x="2034" y="11808"/>
                    <a:pt x="2268" y="11734"/>
                  </a:cubicBezTo>
                  <a:cubicBezTo>
                    <a:pt x="2452" y="11667"/>
                    <a:pt x="2652" y="11567"/>
                    <a:pt x="2853" y="11450"/>
                  </a:cubicBezTo>
                  <a:cubicBezTo>
                    <a:pt x="3331" y="12081"/>
                    <a:pt x="4057" y="12557"/>
                    <a:pt x="4764" y="12557"/>
                  </a:cubicBezTo>
                  <a:cubicBezTo>
                    <a:pt x="5217" y="12557"/>
                    <a:pt x="5662" y="12361"/>
                    <a:pt x="6027" y="11885"/>
                  </a:cubicBezTo>
                  <a:cubicBezTo>
                    <a:pt x="6044" y="11885"/>
                    <a:pt x="6044" y="11868"/>
                    <a:pt x="6044" y="11851"/>
                  </a:cubicBezTo>
                  <a:cubicBezTo>
                    <a:pt x="6372" y="12077"/>
                    <a:pt x="6715" y="12181"/>
                    <a:pt x="7049" y="12181"/>
                  </a:cubicBezTo>
                  <a:cubicBezTo>
                    <a:pt x="7803" y="12181"/>
                    <a:pt x="8513" y="11650"/>
                    <a:pt x="8918" y="10782"/>
                  </a:cubicBezTo>
                  <a:cubicBezTo>
                    <a:pt x="9135" y="10331"/>
                    <a:pt x="9285" y="9662"/>
                    <a:pt x="9152" y="9161"/>
                  </a:cubicBezTo>
                  <a:cubicBezTo>
                    <a:pt x="8935" y="8359"/>
                    <a:pt x="8249" y="7824"/>
                    <a:pt x="7782" y="7156"/>
                  </a:cubicBezTo>
                  <a:cubicBezTo>
                    <a:pt x="7113" y="6187"/>
                    <a:pt x="6913" y="4934"/>
                    <a:pt x="6762" y="3798"/>
                  </a:cubicBezTo>
                  <a:cubicBezTo>
                    <a:pt x="6629" y="2745"/>
                    <a:pt x="6278" y="1358"/>
                    <a:pt x="6528" y="339"/>
                  </a:cubicBezTo>
                  <a:cubicBezTo>
                    <a:pt x="6569" y="136"/>
                    <a:pt x="6400" y="1"/>
                    <a:pt x="6242" y="1"/>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grpSp>
      <p:grpSp>
        <p:nvGrpSpPr>
          <p:cNvPr id="103" name="Google Shape;114;p19">
            <a:extLst>
              <a:ext uri="{FF2B5EF4-FFF2-40B4-BE49-F238E27FC236}">
                <a16:creationId xmlns:a16="http://schemas.microsoft.com/office/drawing/2014/main" id="{6BB94D36-1415-E1B7-6518-EB5497D6C444}"/>
              </a:ext>
            </a:extLst>
          </p:cNvPr>
          <p:cNvGrpSpPr>
            <a:grpSpLocks noChangeAspect="1"/>
          </p:cNvGrpSpPr>
          <p:nvPr/>
        </p:nvGrpSpPr>
        <p:grpSpPr>
          <a:xfrm>
            <a:off x="11171233" y="-346"/>
            <a:ext cx="942812" cy="2905249"/>
            <a:chOff x="1569775" y="2825125"/>
            <a:chExt cx="618250" cy="1893100"/>
          </a:xfrm>
        </p:grpSpPr>
        <p:sp>
          <p:nvSpPr>
            <p:cNvPr id="104" name="Google Shape;115;p19">
              <a:extLst>
                <a:ext uri="{FF2B5EF4-FFF2-40B4-BE49-F238E27FC236}">
                  <a16:creationId xmlns:a16="http://schemas.microsoft.com/office/drawing/2014/main" id="{019BCF2F-7313-A719-DBF7-AF10A1AA5D50}"/>
                </a:ext>
              </a:extLst>
            </p:cNvPr>
            <p:cNvSpPr/>
            <p:nvPr/>
          </p:nvSpPr>
          <p:spPr>
            <a:xfrm>
              <a:off x="1658750" y="4099550"/>
              <a:ext cx="442800" cy="508350"/>
            </a:xfrm>
            <a:custGeom>
              <a:avLst/>
              <a:gdLst/>
              <a:ahLst/>
              <a:cxnLst/>
              <a:rect l="l" t="t" r="r" b="b"/>
              <a:pathLst>
                <a:path w="17712" h="20334" extrusionOk="0">
                  <a:moveTo>
                    <a:pt x="7620" y="1"/>
                  </a:moveTo>
                  <a:cubicBezTo>
                    <a:pt x="7119" y="1"/>
                    <a:pt x="6634" y="34"/>
                    <a:pt x="6166" y="168"/>
                  </a:cubicBezTo>
                  <a:cubicBezTo>
                    <a:pt x="5882" y="235"/>
                    <a:pt x="5648" y="385"/>
                    <a:pt x="5431" y="569"/>
                  </a:cubicBezTo>
                  <a:cubicBezTo>
                    <a:pt x="5381" y="619"/>
                    <a:pt x="5348" y="669"/>
                    <a:pt x="5331" y="736"/>
                  </a:cubicBezTo>
                  <a:cubicBezTo>
                    <a:pt x="5231" y="1053"/>
                    <a:pt x="5130" y="1354"/>
                    <a:pt x="5147" y="1688"/>
                  </a:cubicBezTo>
                  <a:cubicBezTo>
                    <a:pt x="5147" y="1738"/>
                    <a:pt x="5130" y="1805"/>
                    <a:pt x="5114" y="1855"/>
                  </a:cubicBezTo>
                  <a:cubicBezTo>
                    <a:pt x="4997" y="2424"/>
                    <a:pt x="4780" y="2958"/>
                    <a:pt x="4495" y="3476"/>
                  </a:cubicBezTo>
                  <a:cubicBezTo>
                    <a:pt x="4395" y="3677"/>
                    <a:pt x="4295" y="3860"/>
                    <a:pt x="4195" y="4061"/>
                  </a:cubicBezTo>
                  <a:cubicBezTo>
                    <a:pt x="4028" y="4429"/>
                    <a:pt x="3794" y="4779"/>
                    <a:pt x="3543" y="5097"/>
                  </a:cubicBezTo>
                  <a:cubicBezTo>
                    <a:pt x="3075" y="5682"/>
                    <a:pt x="2607" y="6266"/>
                    <a:pt x="2140" y="6851"/>
                  </a:cubicBezTo>
                  <a:cubicBezTo>
                    <a:pt x="2039" y="6968"/>
                    <a:pt x="1939" y="7102"/>
                    <a:pt x="1822" y="7185"/>
                  </a:cubicBezTo>
                  <a:cubicBezTo>
                    <a:pt x="1571" y="7386"/>
                    <a:pt x="1371" y="7637"/>
                    <a:pt x="1154" y="7871"/>
                  </a:cubicBezTo>
                  <a:cubicBezTo>
                    <a:pt x="1037" y="8004"/>
                    <a:pt x="937" y="8138"/>
                    <a:pt x="853" y="8288"/>
                  </a:cubicBezTo>
                  <a:cubicBezTo>
                    <a:pt x="669" y="8639"/>
                    <a:pt x="485" y="9007"/>
                    <a:pt x="318" y="9374"/>
                  </a:cubicBezTo>
                  <a:cubicBezTo>
                    <a:pt x="251" y="9525"/>
                    <a:pt x="201" y="9692"/>
                    <a:pt x="185" y="9859"/>
                  </a:cubicBezTo>
                  <a:cubicBezTo>
                    <a:pt x="135" y="10176"/>
                    <a:pt x="51" y="10494"/>
                    <a:pt x="68" y="10811"/>
                  </a:cubicBezTo>
                  <a:cubicBezTo>
                    <a:pt x="68" y="10845"/>
                    <a:pt x="68" y="10861"/>
                    <a:pt x="68" y="10895"/>
                  </a:cubicBezTo>
                  <a:cubicBezTo>
                    <a:pt x="1" y="11079"/>
                    <a:pt x="1" y="11262"/>
                    <a:pt x="18" y="11446"/>
                  </a:cubicBezTo>
                  <a:lnTo>
                    <a:pt x="18" y="12866"/>
                  </a:lnTo>
                  <a:cubicBezTo>
                    <a:pt x="18" y="12933"/>
                    <a:pt x="18" y="13017"/>
                    <a:pt x="34" y="13084"/>
                  </a:cubicBezTo>
                  <a:cubicBezTo>
                    <a:pt x="118" y="13351"/>
                    <a:pt x="118" y="13618"/>
                    <a:pt x="135" y="13886"/>
                  </a:cubicBezTo>
                  <a:cubicBezTo>
                    <a:pt x="151" y="14103"/>
                    <a:pt x="185" y="14320"/>
                    <a:pt x="302" y="14487"/>
                  </a:cubicBezTo>
                  <a:cubicBezTo>
                    <a:pt x="435" y="14671"/>
                    <a:pt x="485" y="14855"/>
                    <a:pt x="552" y="15055"/>
                  </a:cubicBezTo>
                  <a:cubicBezTo>
                    <a:pt x="602" y="15239"/>
                    <a:pt x="669" y="15423"/>
                    <a:pt x="719" y="15607"/>
                  </a:cubicBezTo>
                  <a:cubicBezTo>
                    <a:pt x="769" y="15757"/>
                    <a:pt x="836" y="15891"/>
                    <a:pt x="953" y="16008"/>
                  </a:cubicBezTo>
                  <a:cubicBezTo>
                    <a:pt x="1053" y="16108"/>
                    <a:pt x="1120" y="16225"/>
                    <a:pt x="1154" y="16358"/>
                  </a:cubicBezTo>
                  <a:cubicBezTo>
                    <a:pt x="1254" y="16592"/>
                    <a:pt x="1371" y="16793"/>
                    <a:pt x="1505" y="17010"/>
                  </a:cubicBezTo>
                  <a:cubicBezTo>
                    <a:pt x="1739" y="17378"/>
                    <a:pt x="2006" y="17712"/>
                    <a:pt x="2357" y="17996"/>
                  </a:cubicBezTo>
                  <a:cubicBezTo>
                    <a:pt x="2741" y="18297"/>
                    <a:pt x="3175" y="18547"/>
                    <a:pt x="3543" y="18848"/>
                  </a:cubicBezTo>
                  <a:cubicBezTo>
                    <a:pt x="3593" y="18881"/>
                    <a:pt x="3643" y="18898"/>
                    <a:pt x="3693" y="18932"/>
                  </a:cubicBezTo>
                  <a:cubicBezTo>
                    <a:pt x="3994" y="19082"/>
                    <a:pt x="4295" y="19232"/>
                    <a:pt x="4596" y="19399"/>
                  </a:cubicBezTo>
                  <a:cubicBezTo>
                    <a:pt x="5064" y="19683"/>
                    <a:pt x="5548" y="19884"/>
                    <a:pt x="6066" y="20018"/>
                  </a:cubicBezTo>
                  <a:cubicBezTo>
                    <a:pt x="6200" y="20051"/>
                    <a:pt x="6317" y="20068"/>
                    <a:pt x="6450" y="20084"/>
                  </a:cubicBezTo>
                  <a:cubicBezTo>
                    <a:pt x="6751" y="20135"/>
                    <a:pt x="7069" y="20151"/>
                    <a:pt x="7369" y="20151"/>
                  </a:cubicBezTo>
                  <a:cubicBezTo>
                    <a:pt x="7520" y="20151"/>
                    <a:pt x="7687" y="20168"/>
                    <a:pt x="7837" y="20201"/>
                  </a:cubicBezTo>
                  <a:cubicBezTo>
                    <a:pt x="8038" y="20252"/>
                    <a:pt x="8221" y="20268"/>
                    <a:pt x="8422" y="20268"/>
                  </a:cubicBezTo>
                  <a:lnTo>
                    <a:pt x="9057" y="20268"/>
                  </a:lnTo>
                  <a:cubicBezTo>
                    <a:pt x="9157" y="20268"/>
                    <a:pt x="9257" y="20268"/>
                    <a:pt x="9358" y="20285"/>
                  </a:cubicBezTo>
                  <a:cubicBezTo>
                    <a:pt x="9589" y="20322"/>
                    <a:pt x="9825" y="20333"/>
                    <a:pt x="10063" y="20333"/>
                  </a:cubicBezTo>
                  <a:cubicBezTo>
                    <a:pt x="10256" y="20333"/>
                    <a:pt x="10450" y="20326"/>
                    <a:pt x="10644" y="20318"/>
                  </a:cubicBezTo>
                  <a:cubicBezTo>
                    <a:pt x="10828" y="20302"/>
                    <a:pt x="10995" y="20268"/>
                    <a:pt x="11145" y="20151"/>
                  </a:cubicBezTo>
                  <a:cubicBezTo>
                    <a:pt x="11212" y="20101"/>
                    <a:pt x="11279" y="20084"/>
                    <a:pt x="11346" y="20084"/>
                  </a:cubicBezTo>
                  <a:cubicBezTo>
                    <a:pt x="11413" y="20084"/>
                    <a:pt x="11480" y="20051"/>
                    <a:pt x="11546" y="20051"/>
                  </a:cubicBezTo>
                  <a:cubicBezTo>
                    <a:pt x="12081" y="19901"/>
                    <a:pt x="12599" y="19700"/>
                    <a:pt x="13084" y="19416"/>
                  </a:cubicBezTo>
                  <a:cubicBezTo>
                    <a:pt x="13134" y="19383"/>
                    <a:pt x="13201" y="19349"/>
                    <a:pt x="13267" y="19316"/>
                  </a:cubicBezTo>
                  <a:cubicBezTo>
                    <a:pt x="13585" y="19149"/>
                    <a:pt x="13886" y="18998"/>
                    <a:pt x="14186" y="18831"/>
                  </a:cubicBezTo>
                  <a:cubicBezTo>
                    <a:pt x="14237" y="18798"/>
                    <a:pt x="14287" y="18764"/>
                    <a:pt x="14320" y="18731"/>
                  </a:cubicBezTo>
                  <a:cubicBezTo>
                    <a:pt x="14470" y="18614"/>
                    <a:pt x="14621" y="18497"/>
                    <a:pt x="14771" y="18380"/>
                  </a:cubicBezTo>
                  <a:cubicBezTo>
                    <a:pt x="14855" y="18313"/>
                    <a:pt x="14955" y="18230"/>
                    <a:pt x="15005" y="18146"/>
                  </a:cubicBezTo>
                  <a:cubicBezTo>
                    <a:pt x="15072" y="18013"/>
                    <a:pt x="15172" y="17929"/>
                    <a:pt x="15289" y="17862"/>
                  </a:cubicBezTo>
                  <a:cubicBezTo>
                    <a:pt x="15557" y="17695"/>
                    <a:pt x="15757" y="17461"/>
                    <a:pt x="15924" y="17194"/>
                  </a:cubicBezTo>
                  <a:cubicBezTo>
                    <a:pt x="15974" y="17110"/>
                    <a:pt x="16024" y="17027"/>
                    <a:pt x="16091" y="16960"/>
                  </a:cubicBezTo>
                  <a:cubicBezTo>
                    <a:pt x="16225" y="16843"/>
                    <a:pt x="16308" y="16709"/>
                    <a:pt x="16392" y="16559"/>
                  </a:cubicBezTo>
                  <a:cubicBezTo>
                    <a:pt x="16492" y="16392"/>
                    <a:pt x="16592" y="16208"/>
                    <a:pt x="16709" y="16058"/>
                  </a:cubicBezTo>
                  <a:cubicBezTo>
                    <a:pt x="16826" y="15907"/>
                    <a:pt x="16927" y="15757"/>
                    <a:pt x="16993" y="15556"/>
                  </a:cubicBezTo>
                  <a:cubicBezTo>
                    <a:pt x="17077" y="15272"/>
                    <a:pt x="17177" y="14972"/>
                    <a:pt x="17261" y="14671"/>
                  </a:cubicBezTo>
                  <a:cubicBezTo>
                    <a:pt x="17294" y="14604"/>
                    <a:pt x="17311" y="14520"/>
                    <a:pt x="17344" y="14454"/>
                  </a:cubicBezTo>
                  <a:cubicBezTo>
                    <a:pt x="17528" y="14186"/>
                    <a:pt x="17612" y="13902"/>
                    <a:pt x="17612" y="13602"/>
                  </a:cubicBezTo>
                  <a:cubicBezTo>
                    <a:pt x="17628" y="13568"/>
                    <a:pt x="17628" y="13535"/>
                    <a:pt x="17628" y="13501"/>
                  </a:cubicBezTo>
                  <a:cubicBezTo>
                    <a:pt x="17712" y="13284"/>
                    <a:pt x="17712" y="13067"/>
                    <a:pt x="17712" y="12850"/>
                  </a:cubicBezTo>
                  <a:cubicBezTo>
                    <a:pt x="17695" y="12465"/>
                    <a:pt x="17679" y="12081"/>
                    <a:pt x="17695" y="11713"/>
                  </a:cubicBezTo>
                  <a:cubicBezTo>
                    <a:pt x="17712" y="11246"/>
                    <a:pt x="17595" y="10794"/>
                    <a:pt x="17595" y="10327"/>
                  </a:cubicBezTo>
                  <a:cubicBezTo>
                    <a:pt x="17595" y="10277"/>
                    <a:pt x="17578" y="10243"/>
                    <a:pt x="17562" y="10193"/>
                  </a:cubicBezTo>
                  <a:cubicBezTo>
                    <a:pt x="17545" y="10126"/>
                    <a:pt x="17528" y="10076"/>
                    <a:pt x="17528" y="10009"/>
                  </a:cubicBezTo>
                  <a:cubicBezTo>
                    <a:pt x="17528" y="9742"/>
                    <a:pt x="17445" y="9508"/>
                    <a:pt x="17328" y="9274"/>
                  </a:cubicBezTo>
                  <a:cubicBezTo>
                    <a:pt x="17211" y="9007"/>
                    <a:pt x="17060" y="8756"/>
                    <a:pt x="16943" y="8489"/>
                  </a:cubicBezTo>
                  <a:cubicBezTo>
                    <a:pt x="16726" y="8004"/>
                    <a:pt x="16359" y="7637"/>
                    <a:pt x="15974" y="7286"/>
                  </a:cubicBezTo>
                  <a:cubicBezTo>
                    <a:pt x="15824" y="7152"/>
                    <a:pt x="15690" y="7002"/>
                    <a:pt x="15557" y="6851"/>
                  </a:cubicBezTo>
                  <a:cubicBezTo>
                    <a:pt x="15105" y="6300"/>
                    <a:pt x="14654" y="5732"/>
                    <a:pt x="14203" y="5164"/>
                  </a:cubicBezTo>
                  <a:cubicBezTo>
                    <a:pt x="13919" y="4796"/>
                    <a:pt x="13652" y="4412"/>
                    <a:pt x="13451" y="3961"/>
                  </a:cubicBezTo>
                  <a:cubicBezTo>
                    <a:pt x="13401" y="3844"/>
                    <a:pt x="13334" y="3743"/>
                    <a:pt x="13284" y="3627"/>
                  </a:cubicBezTo>
                  <a:cubicBezTo>
                    <a:pt x="13034" y="3209"/>
                    <a:pt x="12833" y="2774"/>
                    <a:pt x="12699" y="2307"/>
                  </a:cubicBezTo>
                  <a:cubicBezTo>
                    <a:pt x="12633" y="2123"/>
                    <a:pt x="12566" y="1922"/>
                    <a:pt x="12566" y="1722"/>
                  </a:cubicBezTo>
                  <a:cubicBezTo>
                    <a:pt x="12549" y="1388"/>
                    <a:pt x="12465" y="1070"/>
                    <a:pt x="12365" y="736"/>
                  </a:cubicBezTo>
                  <a:cubicBezTo>
                    <a:pt x="12348" y="686"/>
                    <a:pt x="12315" y="619"/>
                    <a:pt x="12265" y="586"/>
                  </a:cubicBezTo>
                  <a:cubicBezTo>
                    <a:pt x="12081" y="402"/>
                    <a:pt x="11864" y="268"/>
                    <a:pt x="11613" y="185"/>
                  </a:cubicBezTo>
                  <a:cubicBezTo>
                    <a:pt x="11480" y="151"/>
                    <a:pt x="11346" y="118"/>
                    <a:pt x="11229" y="101"/>
                  </a:cubicBezTo>
                  <a:cubicBezTo>
                    <a:pt x="10928" y="17"/>
                    <a:pt x="10644" y="17"/>
                    <a:pt x="10360" y="1"/>
                  </a:cubicBezTo>
                  <a:lnTo>
                    <a:pt x="8856" y="1"/>
                  </a:lnTo>
                  <a:cubicBezTo>
                    <a:pt x="8578" y="1"/>
                    <a:pt x="8299" y="8"/>
                    <a:pt x="8026" y="8"/>
                  </a:cubicBezTo>
                  <a:cubicBezTo>
                    <a:pt x="7889" y="8"/>
                    <a:pt x="7754" y="6"/>
                    <a:pt x="76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05" name="Google Shape;116;p19">
              <a:extLst>
                <a:ext uri="{FF2B5EF4-FFF2-40B4-BE49-F238E27FC236}">
                  <a16:creationId xmlns:a16="http://schemas.microsoft.com/office/drawing/2014/main" id="{815A8C78-F7FF-AF8D-3015-DFF51382F28D}"/>
                </a:ext>
              </a:extLst>
            </p:cNvPr>
            <p:cNvSpPr/>
            <p:nvPr/>
          </p:nvSpPr>
          <p:spPr>
            <a:xfrm>
              <a:off x="1672550" y="4108625"/>
              <a:ext cx="426075" cy="490550"/>
            </a:xfrm>
            <a:custGeom>
              <a:avLst/>
              <a:gdLst/>
              <a:ahLst/>
              <a:cxnLst/>
              <a:rect l="l" t="t" r="r" b="b"/>
              <a:pathLst>
                <a:path w="17043" h="19622" extrusionOk="0">
                  <a:moveTo>
                    <a:pt x="6215" y="0"/>
                  </a:moveTo>
                  <a:cubicBezTo>
                    <a:pt x="5844" y="0"/>
                    <a:pt x="5502" y="112"/>
                    <a:pt x="5213" y="490"/>
                  </a:cubicBezTo>
                  <a:cubicBezTo>
                    <a:pt x="4612" y="1275"/>
                    <a:pt x="4445" y="2311"/>
                    <a:pt x="4127" y="3230"/>
                  </a:cubicBezTo>
                  <a:cubicBezTo>
                    <a:pt x="3659" y="4517"/>
                    <a:pt x="2757" y="5569"/>
                    <a:pt x="1888" y="6589"/>
                  </a:cubicBezTo>
                  <a:cubicBezTo>
                    <a:pt x="1153" y="7457"/>
                    <a:pt x="819" y="8193"/>
                    <a:pt x="518" y="9295"/>
                  </a:cubicBezTo>
                  <a:cubicBezTo>
                    <a:pt x="201" y="10431"/>
                    <a:pt x="0" y="11434"/>
                    <a:pt x="0" y="12620"/>
                  </a:cubicBezTo>
                  <a:cubicBezTo>
                    <a:pt x="0" y="13773"/>
                    <a:pt x="318" y="14625"/>
                    <a:pt x="852" y="15611"/>
                  </a:cubicBezTo>
                  <a:cubicBezTo>
                    <a:pt x="1404" y="16647"/>
                    <a:pt x="2122" y="17382"/>
                    <a:pt x="3024" y="18117"/>
                  </a:cubicBezTo>
                  <a:cubicBezTo>
                    <a:pt x="3877" y="18836"/>
                    <a:pt x="4779" y="19488"/>
                    <a:pt x="5915" y="19588"/>
                  </a:cubicBezTo>
                  <a:cubicBezTo>
                    <a:pt x="6191" y="19611"/>
                    <a:pt x="6462" y="19621"/>
                    <a:pt x="6731" y="19621"/>
                  </a:cubicBezTo>
                  <a:cubicBezTo>
                    <a:pt x="7635" y="19621"/>
                    <a:pt x="8510" y="19501"/>
                    <a:pt x="9424" y="19320"/>
                  </a:cubicBezTo>
                  <a:cubicBezTo>
                    <a:pt x="10660" y="19053"/>
                    <a:pt x="11763" y="18919"/>
                    <a:pt x="12816" y="18168"/>
                  </a:cubicBezTo>
                  <a:cubicBezTo>
                    <a:pt x="14604" y="16881"/>
                    <a:pt x="15673" y="14926"/>
                    <a:pt x="16508" y="12954"/>
                  </a:cubicBezTo>
                  <a:cubicBezTo>
                    <a:pt x="16893" y="12052"/>
                    <a:pt x="17043" y="10849"/>
                    <a:pt x="16859" y="9880"/>
                  </a:cubicBezTo>
                  <a:cubicBezTo>
                    <a:pt x="16692" y="8911"/>
                    <a:pt x="16074" y="8310"/>
                    <a:pt x="15389" y="7641"/>
                  </a:cubicBezTo>
                  <a:cubicBezTo>
                    <a:pt x="14520" y="6789"/>
                    <a:pt x="13451" y="5920"/>
                    <a:pt x="13016" y="4734"/>
                  </a:cubicBezTo>
                  <a:cubicBezTo>
                    <a:pt x="12599" y="3581"/>
                    <a:pt x="12465" y="2395"/>
                    <a:pt x="11780" y="1342"/>
                  </a:cubicBezTo>
                  <a:cubicBezTo>
                    <a:pt x="11111" y="323"/>
                    <a:pt x="10092" y="106"/>
                    <a:pt x="8956" y="39"/>
                  </a:cubicBezTo>
                  <a:cubicBezTo>
                    <a:pt x="8895" y="35"/>
                    <a:pt x="8832" y="34"/>
                    <a:pt x="8769" y="34"/>
                  </a:cubicBezTo>
                  <a:cubicBezTo>
                    <a:pt x="8300" y="34"/>
                    <a:pt x="7776" y="116"/>
                    <a:pt x="7282" y="116"/>
                  </a:cubicBezTo>
                  <a:cubicBezTo>
                    <a:pt x="7187" y="116"/>
                    <a:pt x="7093" y="113"/>
                    <a:pt x="7001" y="106"/>
                  </a:cubicBezTo>
                  <a:cubicBezTo>
                    <a:pt x="6731" y="52"/>
                    <a:pt x="6466" y="0"/>
                    <a:pt x="6215" y="0"/>
                  </a:cubicBezTo>
                  <a:close/>
                </a:path>
              </a:pathLst>
            </a:custGeom>
            <a:solidFill>
              <a:srgbClr val="AAC6FC"/>
            </a:solidFill>
            <a:ln>
              <a:noFill/>
            </a:ln>
          </p:spPr>
          <p:txBody>
            <a:bodyPr spcFirstLastPara="1" wrap="square" lIns="121900" tIns="121900" rIns="121900" bIns="121900" anchor="ctr" anchorCtr="0">
              <a:noAutofit/>
            </a:bodyPr>
            <a:lstStyle/>
            <a:p>
              <a:endParaRPr sz="2400"/>
            </a:p>
          </p:txBody>
        </p:sp>
        <p:sp>
          <p:nvSpPr>
            <p:cNvPr id="106" name="Google Shape;117;p19">
              <a:extLst>
                <a:ext uri="{FF2B5EF4-FFF2-40B4-BE49-F238E27FC236}">
                  <a16:creationId xmlns:a16="http://schemas.microsoft.com/office/drawing/2014/main" id="{867228B4-4CF2-6B44-43A6-DF7B27B38F5D}"/>
                </a:ext>
              </a:extLst>
            </p:cNvPr>
            <p:cNvSpPr/>
            <p:nvPr/>
          </p:nvSpPr>
          <p:spPr>
            <a:xfrm>
              <a:off x="1872625" y="2825125"/>
              <a:ext cx="12150" cy="1123650"/>
            </a:xfrm>
            <a:custGeom>
              <a:avLst/>
              <a:gdLst/>
              <a:ahLst/>
              <a:cxnLst/>
              <a:rect l="l" t="t" r="r" b="b"/>
              <a:pathLst>
                <a:path w="486" h="44946" extrusionOk="0">
                  <a:moveTo>
                    <a:pt x="485" y="21136"/>
                  </a:moveTo>
                  <a:lnTo>
                    <a:pt x="468" y="21136"/>
                  </a:lnTo>
                  <a:cubicBezTo>
                    <a:pt x="452" y="18948"/>
                    <a:pt x="452" y="2556"/>
                    <a:pt x="435" y="368"/>
                  </a:cubicBezTo>
                  <a:cubicBezTo>
                    <a:pt x="435" y="0"/>
                    <a:pt x="418" y="719"/>
                    <a:pt x="402" y="368"/>
                  </a:cubicBezTo>
                  <a:cubicBezTo>
                    <a:pt x="402" y="301"/>
                    <a:pt x="385" y="418"/>
                    <a:pt x="385" y="368"/>
                  </a:cubicBezTo>
                  <a:cubicBezTo>
                    <a:pt x="368" y="267"/>
                    <a:pt x="301" y="351"/>
                    <a:pt x="235" y="368"/>
                  </a:cubicBezTo>
                  <a:cubicBezTo>
                    <a:pt x="168" y="368"/>
                    <a:pt x="118" y="267"/>
                    <a:pt x="101" y="368"/>
                  </a:cubicBezTo>
                  <a:cubicBezTo>
                    <a:pt x="84" y="435"/>
                    <a:pt x="84" y="284"/>
                    <a:pt x="67" y="368"/>
                  </a:cubicBezTo>
                  <a:cubicBezTo>
                    <a:pt x="67" y="535"/>
                    <a:pt x="51" y="184"/>
                    <a:pt x="51" y="368"/>
                  </a:cubicBezTo>
                  <a:cubicBezTo>
                    <a:pt x="34" y="2189"/>
                    <a:pt x="17" y="17711"/>
                    <a:pt x="17" y="19532"/>
                  </a:cubicBezTo>
                  <a:cubicBezTo>
                    <a:pt x="1" y="22256"/>
                    <a:pt x="1" y="37678"/>
                    <a:pt x="1" y="40418"/>
                  </a:cubicBezTo>
                  <a:cubicBezTo>
                    <a:pt x="1" y="40786"/>
                    <a:pt x="17" y="44044"/>
                    <a:pt x="51" y="44411"/>
                  </a:cubicBezTo>
                  <a:cubicBezTo>
                    <a:pt x="51" y="44562"/>
                    <a:pt x="101" y="44712"/>
                    <a:pt x="151" y="44862"/>
                  </a:cubicBezTo>
                  <a:cubicBezTo>
                    <a:pt x="151" y="44896"/>
                    <a:pt x="201" y="44913"/>
                    <a:pt x="235" y="44929"/>
                  </a:cubicBezTo>
                  <a:cubicBezTo>
                    <a:pt x="285" y="44946"/>
                    <a:pt x="318" y="44913"/>
                    <a:pt x="335" y="44846"/>
                  </a:cubicBezTo>
                  <a:cubicBezTo>
                    <a:pt x="368" y="44712"/>
                    <a:pt x="418" y="44578"/>
                    <a:pt x="435" y="44428"/>
                  </a:cubicBezTo>
                  <a:cubicBezTo>
                    <a:pt x="468" y="44127"/>
                    <a:pt x="485" y="40969"/>
                    <a:pt x="485" y="40669"/>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07" name="Google Shape;118;p19">
              <a:extLst>
                <a:ext uri="{FF2B5EF4-FFF2-40B4-BE49-F238E27FC236}">
                  <a16:creationId xmlns:a16="http://schemas.microsoft.com/office/drawing/2014/main" id="{5C47633B-BC31-864A-54AC-702374022FB7}"/>
                </a:ext>
              </a:extLst>
            </p:cNvPr>
            <p:cNvSpPr/>
            <p:nvPr/>
          </p:nvSpPr>
          <p:spPr>
            <a:xfrm>
              <a:off x="1807875" y="4058675"/>
              <a:ext cx="143725" cy="36725"/>
            </a:xfrm>
            <a:custGeom>
              <a:avLst/>
              <a:gdLst/>
              <a:ahLst/>
              <a:cxnLst/>
              <a:rect l="l" t="t" r="r" b="b"/>
              <a:pathLst>
                <a:path w="5749" h="1469" extrusionOk="0">
                  <a:moveTo>
                    <a:pt x="2725" y="0"/>
                  </a:moveTo>
                  <a:cubicBezTo>
                    <a:pt x="2440" y="0"/>
                    <a:pt x="2156" y="13"/>
                    <a:pt x="1872" y="32"/>
                  </a:cubicBezTo>
                  <a:cubicBezTo>
                    <a:pt x="1780" y="32"/>
                    <a:pt x="1688" y="36"/>
                    <a:pt x="1596" y="36"/>
                  </a:cubicBezTo>
                  <a:cubicBezTo>
                    <a:pt x="1505" y="36"/>
                    <a:pt x="1413" y="32"/>
                    <a:pt x="1321" y="15"/>
                  </a:cubicBezTo>
                  <a:cubicBezTo>
                    <a:pt x="1258" y="11"/>
                    <a:pt x="1194" y="9"/>
                    <a:pt x="1130" y="9"/>
                  </a:cubicBezTo>
                  <a:cubicBezTo>
                    <a:pt x="954" y="9"/>
                    <a:pt x="774" y="24"/>
                    <a:pt x="602" y="48"/>
                  </a:cubicBezTo>
                  <a:cubicBezTo>
                    <a:pt x="452" y="199"/>
                    <a:pt x="318" y="349"/>
                    <a:pt x="168" y="483"/>
                  </a:cubicBezTo>
                  <a:cubicBezTo>
                    <a:pt x="101" y="566"/>
                    <a:pt x="34" y="650"/>
                    <a:pt x="18" y="767"/>
                  </a:cubicBezTo>
                  <a:cubicBezTo>
                    <a:pt x="1" y="951"/>
                    <a:pt x="1" y="1135"/>
                    <a:pt x="1" y="1302"/>
                  </a:cubicBezTo>
                  <a:cubicBezTo>
                    <a:pt x="1" y="1352"/>
                    <a:pt x="18" y="1419"/>
                    <a:pt x="34" y="1469"/>
                  </a:cubicBezTo>
                  <a:cubicBezTo>
                    <a:pt x="118" y="1452"/>
                    <a:pt x="201" y="1452"/>
                    <a:pt x="268" y="1435"/>
                  </a:cubicBezTo>
                  <a:cubicBezTo>
                    <a:pt x="535" y="1337"/>
                    <a:pt x="826" y="1298"/>
                    <a:pt x="1121" y="1298"/>
                  </a:cubicBezTo>
                  <a:cubicBezTo>
                    <a:pt x="1176" y="1298"/>
                    <a:pt x="1232" y="1299"/>
                    <a:pt x="1287" y="1302"/>
                  </a:cubicBezTo>
                  <a:lnTo>
                    <a:pt x="4312" y="1302"/>
                  </a:lnTo>
                  <a:cubicBezTo>
                    <a:pt x="4393" y="1298"/>
                    <a:pt x="4473" y="1296"/>
                    <a:pt x="4553" y="1296"/>
                  </a:cubicBezTo>
                  <a:cubicBezTo>
                    <a:pt x="4885" y="1296"/>
                    <a:pt x="5208" y="1331"/>
                    <a:pt x="5531" y="1452"/>
                  </a:cubicBezTo>
                  <a:cubicBezTo>
                    <a:pt x="5556" y="1460"/>
                    <a:pt x="5586" y="1460"/>
                    <a:pt x="5619" y="1460"/>
                  </a:cubicBezTo>
                  <a:cubicBezTo>
                    <a:pt x="5652" y="1460"/>
                    <a:pt x="5690" y="1460"/>
                    <a:pt x="5732" y="1469"/>
                  </a:cubicBezTo>
                  <a:cubicBezTo>
                    <a:pt x="5732" y="1385"/>
                    <a:pt x="5749" y="1302"/>
                    <a:pt x="5749" y="1235"/>
                  </a:cubicBezTo>
                  <a:cubicBezTo>
                    <a:pt x="5749" y="1084"/>
                    <a:pt x="5732" y="951"/>
                    <a:pt x="5732" y="800"/>
                  </a:cubicBezTo>
                  <a:cubicBezTo>
                    <a:pt x="5715" y="583"/>
                    <a:pt x="5581" y="449"/>
                    <a:pt x="5381" y="383"/>
                  </a:cubicBezTo>
                  <a:cubicBezTo>
                    <a:pt x="5180" y="316"/>
                    <a:pt x="4963" y="249"/>
                    <a:pt x="4763" y="216"/>
                  </a:cubicBezTo>
                  <a:cubicBezTo>
                    <a:pt x="4312" y="149"/>
                    <a:pt x="3877" y="99"/>
                    <a:pt x="3426" y="32"/>
                  </a:cubicBezTo>
                  <a:cubicBezTo>
                    <a:pt x="3192" y="9"/>
                    <a:pt x="2958" y="0"/>
                    <a:pt x="272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08" name="Google Shape;119;p19">
              <a:extLst>
                <a:ext uri="{FF2B5EF4-FFF2-40B4-BE49-F238E27FC236}">
                  <a16:creationId xmlns:a16="http://schemas.microsoft.com/office/drawing/2014/main" id="{853B2AA0-61D9-C00A-B89A-003826EC36F5}"/>
                </a:ext>
              </a:extLst>
            </p:cNvPr>
            <p:cNvSpPr/>
            <p:nvPr/>
          </p:nvSpPr>
          <p:spPr>
            <a:xfrm>
              <a:off x="1820425" y="4020325"/>
              <a:ext cx="118650" cy="37475"/>
            </a:xfrm>
            <a:custGeom>
              <a:avLst/>
              <a:gdLst/>
              <a:ahLst/>
              <a:cxnLst/>
              <a:rect l="l" t="t" r="r" b="b"/>
              <a:pathLst>
                <a:path w="4746" h="1499" extrusionOk="0">
                  <a:moveTo>
                    <a:pt x="1494" y="1"/>
                  </a:moveTo>
                  <a:cubicBezTo>
                    <a:pt x="1202" y="1"/>
                    <a:pt x="910" y="33"/>
                    <a:pt x="618" y="45"/>
                  </a:cubicBezTo>
                  <a:cubicBezTo>
                    <a:pt x="334" y="45"/>
                    <a:pt x="217" y="279"/>
                    <a:pt x="50" y="413"/>
                  </a:cubicBezTo>
                  <a:cubicBezTo>
                    <a:pt x="33" y="413"/>
                    <a:pt x="17" y="446"/>
                    <a:pt x="17" y="463"/>
                  </a:cubicBezTo>
                  <a:cubicBezTo>
                    <a:pt x="33" y="630"/>
                    <a:pt x="0" y="797"/>
                    <a:pt x="50" y="948"/>
                  </a:cubicBezTo>
                  <a:cubicBezTo>
                    <a:pt x="84" y="1115"/>
                    <a:pt x="150" y="1298"/>
                    <a:pt x="134" y="1499"/>
                  </a:cubicBezTo>
                  <a:cubicBezTo>
                    <a:pt x="251" y="1482"/>
                    <a:pt x="351" y="1449"/>
                    <a:pt x="451" y="1432"/>
                  </a:cubicBezTo>
                  <a:cubicBezTo>
                    <a:pt x="735" y="1365"/>
                    <a:pt x="1019" y="1282"/>
                    <a:pt x="1303" y="1248"/>
                  </a:cubicBezTo>
                  <a:cubicBezTo>
                    <a:pt x="1634" y="1202"/>
                    <a:pt x="1964" y="1177"/>
                    <a:pt x="2292" y="1177"/>
                  </a:cubicBezTo>
                  <a:cubicBezTo>
                    <a:pt x="2561" y="1177"/>
                    <a:pt x="2828" y="1194"/>
                    <a:pt x="3091" y="1232"/>
                  </a:cubicBezTo>
                  <a:cubicBezTo>
                    <a:pt x="3559" y="1298"/>
                    <a:pt x="4044" y="1332"/>
                    <a:pt x="4495" y="1449"/>
                  </a:cubicBezTo>
                  <a:lnTo>
                    <a:pt x="4578" y="1449"/>
                  </a:lnTo>
                  <a:cubicBezTo>
                    <a:pt x="4612" y="1332"/>
                    <a:pt x="4612" y="1215"/>
                    <a:pt x="4662" y="1098"/>
                  </a:cubicBezTo>
                  <a:cubicBezTo>
                    <a:pt x="4745" y="897"/>
                    <a:pt x="4729" y="697"/>
                    <a:pt x="4712" y="480"/>
                  </a:cubicBezTo>
                  <a:cubicBezTo>
                    <a:pt x="4678" y="463"/>
                    <a:pt x="4645" y="446"/>
                    <a:pt x="4612" y="430"/>
                  </a:cubicBezTo>
                  <a:cubicBezTo>
                    <a:pt x="4495" y="379"/>
                    <a:pt x="4394" y="346"/>
                    <a:pt x="4277" y="313"/>
                  </a:cubicBezTo>
                  <a:cubicBezTo>
                    <a:pt x="3576" y="112"/>
                    <a:pt x="2874" y="29"/>
                    <a:pt x="2139" y="12"/>
                  </a:cubicBezTo>
                  <a:cubicBezTo>
                    <a:pt x="2061" y="12"/>
                    <a:pt x="1975" y="19"/>
                    <a:pt x="1892" y="19"/>
                  </a:cubicBezTo>
                  <a:cubicBezTo>
                    <a:pt x="1851" y="19"/>
                    <a:pt x="1810" y="17"/>
                    <a:pt x="1771" y="12"/>
                  </a:cubicBezTo>
                  <a:cubicBezTo>
                    <a:pt x="1679" y="4"/>
                    <a:pt x="1586" y="1"/>
                    <a:pt x="149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20;p19">
              <a:extLst>
                <a:ext uri="{FF2B5EF4-FFF2-40B4-BE49-F238E27FC236}">
                  <a16:creationId xmlns:a16="http://schemas.microsoft.com/office/drawing/2014/main" id="{1F206BD0-0C44-1F80-26A0-EEDC6E98DB61}"/>
                </a:ext>
              </a:extLst>
            </p:cNvPr>
            <p:cNvSpPr/>
            <p:nvPr/>
          </p:nvSpPr>
          <p:spPr>
            <a:xfrm>
              <a:off x="1830850" y="3970025"/>
              <a:ext cx="97775" cy="51025"/>
            </a:xfrm>
            <a:custGeom>
              <a:avLst/>
              <a:gdLst/>
              <a:ahLst/>
              <a:cxnLst/>
              <a:rect l="l" t="t" r="r" b="b"/>
              <a:pathLst>
                <a:path w="3911" h="2041" extrusionOk="0">
                  <a:moveTo>
                    <a:pt x="1866" y="1"/>
                  </a:moveTo>
                  <a:cubicBezTo>
                    <a:pt x="1706" y="1"/>
                    <a:pt x="1543" y="9"/>
                    <a:pt x="1388" y="69"/>
                  </a:cubicBezTo>
                  <a:cubicBezTo>
                    <a:pt x="1337" y="86"/>
                    <a:pt x="1287" y="86"/>
                    <a:pt x="1254" y="86"/>
                  </a:cubicBezTo>
                  <a:cubicBezTo>
                    <a:pt x="987" y="153"/>
                    <a:pt x="736" y="203"/>
                    <a:pt x="535" y="420"/>
                  </a:cubicBezTo>
                  <a:cubicBezTo>
                    <a:pt x="452" y="503"/>
                    <a:pt x="352" y="587"/>
                    <a:pt x="251" y="670"/>
                  </a:cubicBezTo>
                  <a:cubicBezTo>
                    <a:pt x="101" y="771"/>
                    <a:pt x="34" y="921"/>
                    <a:pt x="34" y="1105"/>
                  </a:cubicBezTo>
                  <a:cubicBezTo>
                    <a:pt x="51" y="1339"/>
                    <a:pt x="34" y="1556"/>
                    <a:pt x="34" y="1773"/>
                  </a:cubicBezTo>
                  <a:cubicBezTo>
                    <a:pt x="34" y="1823"/>
                    <a:pt x="1" y="1874"/>
                    <a:pt x="68" y="1924"/>
                  </a:cubicBezTo>
                  <a:cubicBezTo>
                    <a:pt x="118" y="1907"/>
                    <a:pt x="151" y="1907"/>
                    <a:pt x="201" y="1890"/>
                  </a:cubicBezTo>
                  <a:cubicBezTo>
                    <a:pt x="452" y="1807"/>
                    <a:pt x="719" y="1790"/>
                    <a:pt x="970" y="1773"/>
                  </a:cubicBezTo>
                  <a:cubicBezTo>
                    <a:pt x="1221" y="1773"/>
                    <a:pt x="1471" y="1773"/>
                    <a:pt x="1722" y="1757"/>
                  </a:cubicBezTo>
                  <a:cubicBezTo>
                    <a:pt x="1782" y="1754"/>
                    <a:pt x="1842" y="1753"/>
                    <a:pt x="1902" y="1753"/>
                  </a:cubicBezTo>
                  <a:cubicBezTo>
                    <a:pt x="2306" y="1753"/>
                    <a:pt x="2701" y="1801"/>
                    <a:pt x="3109" y="1874"/>
                  </a:cubicBezTo>
                  <a:cubicBezTo>
                    <a:pt x="3359" y="1924"/>
                    <a:pt x="3627" y="1974"/>
                    <a:pt x="3911" y="2041"/>
                  </a:cubicBezTo>
                  <a:cubicBezTo>
                    <a:pt x="3894" y="1924"/>
                    <a:pt x="3877" y="1840"/>
                    <a:pt x="3877" y="1740"/>
                  </a:cubicBezTo>
                  <a:cubicBezTo>
                    <a:pt x="3894" y="1556"/>
                    <a:pt x="3777" y="1456"/>
                    <a:pt x="3627" y="1406"/>
                  </a:cubicBezTo>
                  <a:cubicBezTo>
                    <a:pt x="3576" y="1389"/>
                    <a:pt x="3510" y="1356"/>
                    <a:pt x="3443" y="1339"/>
                  </a:cubicBezTo>
                  <a:cubicBezTo>
                    <a:pt x="3092" y="1255"/>
                    <a:pt x="2724" y="1172"/>
                    <a:pt x="2340" y="1172"/>
                  </a:cubicBezTo>
                  <a:cubicBezTo>
                    <a:pt x="2106" y="1172"/>
                    <a:pt x="1872" y="1172"/>
                    <a:pt x="1638" y="1138"/>
                  </a:cubicBezTo>
                  <a:cubicBezTo>
                    <a:pt x="1446" y="1117"/>
                    <a:pt x="1253" y="1089"/>
                    <a:pt x="1060" y="1089"/>
                  </a:cubicBezTo>
                  <a:cubicBezTo>
                    <a:pt x="952" y="1089"/>
                    <a:pt x="844" y="1098"/>
                    <a:pt x="736" y="1122"/>
                  </a:cubicBezTo>
                  <a:cubicBezTo>
                    <a:pt x="719" y="1122"/>
                    <a:pt x="703" y="1123"/>
                    <a:pt x="686" y="1123"/>
                  </a:cubicBezTo>
                  <a:cubicBezTo>
                    <a:pt x="654" y="1123"/>
                    <a:pt x="625" y="1116"/>
                    <a:pt x="602" y="1071"/>
                  </a:cubicBezTo>
                  <a:cubicBezTo>
                    <a:pt x="619" y="1005"/>
                    <a:pt x="686" y="1021"/>
                    <a:pt x="736" y="1005"/>
                  </a:cubicBezTo>
                  <a:cubicBezTo>
                    <a:pt x="936" y="971"/>
                    <a:pt x="1154" y="955"/>
                    <a:pt x="1354" y="904"/>
                  </a:cubicBezTo>
                  <a:cubicBezTo>
                    <a:pt x="1505" y="871"/>
                    <a:pt x="1655" y="838"/>
                    <a:pt x="1805" y="838"/>
                  </a:cubicBezTo>
                  <a:lnTo>
                    <a:pt x="2240" y="838"/>
                  </a:lnTo>
                  <a:cubicBezTo>
                    <a:pt x="2284" y="836"/>
                    <a:pt x="2329" y="835"/>
                    <a:pt x="2373" y="835"/>
                  </a:cubicBezTo>
                  <a:cubicBezTo>
                    <a:pt x="2858" y="835"/>
                    <a:pt x="3317" y="920"/>
                    <a:pt x="3777" y="1088"/>
                  </a:cubicBezTo>
                  <a:lnTo>
                    <a:pt x="3860" y="1088"/>
                  </a:lnTo>
                  <a:cubicBezTo>
                    <a:pt x="3877" y="988"/>
                    <a:pt x="3877" y="888"/>
                    <a:pt x="3810" y="821"/>
                  </a:cubicBezTo>
                  <a:cubicBezTo>
                    <a:pt x="3593" y="587"/>
                    <a:pt x="3359" y="353"/>
                    <a:pt x="3058" y="203"/>
                  </a:cubicBezTo>
                  <a:cubicBezTo>
                    <a:pt x="3042" y="186"/>
                    <a:pt x="3008" y="186"/>
                    <a:pt x="2992" y="186"/>
                  </a:cubicBezTo>
                  <a:cubicBezTo>
                    <a:pt x="2808" y="136"/>
                    <a:pt x="2641" y="102"/>
                    <a:pt x="2457" y="52"/>
                  </a:cubicBezTo>
                  <a:cubicBezTo>
                    <a:pt x="2323" y="2"/>
                    <a:pt x="2190" y="2"/>
                    <a:pt x="2056" y="2"/>
                  </a:cubicBezTo>
                  <a:cubicBezTo>
                    <a:pt x="1994" y="2"/>
                    <a:pt x="1930" y="1"/>
                    <a:pt x="186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10" name="Google Shape;121;p19">
              <a:extLst>
                <a:ext uri="{FF2B5EF4-FFF2-40B4-BE49-F238E27FC236}">
                  <a16:creationId xmlns:a16="http://schemas.microsoft.com/office/drawing/2014/main" id="{5DDCDB4F-A577-C0E9-358E-69B824F236F5}"/>
                </a:ext>
              </a:extLst>
            </p:cNvPr>
            <p:cNvSpPr/>
            <p:nvPr/>
          </p:nvSpPr>
          <p:spPr>
            <a:xfrm>
              <a:off x="1834625" y="3975400"/>
              <a:ext cx="90850" cy="26650"/>
            </a:xfrm>
            <a:custGeom>
              <a:avLst/>
              <a:gdLst/>
              <a:ahLst/>
              <a:cxnLst/>
              <a:rect l="l" t="t" r="r" b="b"/>
              <a:pathLst>
                <a:path w="3634" h="1066" extrusionOk="0">
                  <a:moveTo>
                    <a:pt x="1546" y="1"/>
                  </a:moveTo>
                  <a:cubicBezTo>
                    <a:pt x="1093" y="1"/>
                    <a:pt x="237" y="215"/>
                    <a:pt x="50" y="589"/>
                  </a:cubicBezTo>
                  <a:cubicBezTo>
                    <a:pt x="0" y="689"/>
                    <a:pt x="0" y="823"/>
                    <a:pt x="100" y="907"/>
                  </a:cubicBezTo>
                  <a:cubicBezTo>
                    <a:pt x="100" y="907"/>
                    <a:pt x="100" y="907"/>
                    <a:pt x="117" y="923"/>
                  </a:cubicBezTo>
                  <a:cubicBezTo>
                    <a:pt x="171" y="972"/>
                    <a:pt x="231" y="993"/>
                    <a:pt x="288" y="993"/>
                  </a:cubicBezTo>
                  <a:cubicBezTo>
                    <a:pt x="409" y="993"/>
                    <a:pt x="523" y="903"/>
                    <a:pt x="568" y="790"/>
                  </a:cubicBezTo>
                  <a:cubicBezTo>
                    <a:pt x="754" y="635"/>
                    <a:pt x="1328" y="537"/>
                    <a:pt x="1570" y="537"/>
                  </a:cubicBezTo>
                  <a:cubicBezTo>
                    <a:pt x="1589" y="537"/>
                    <a:pt x="1606" y="538"/>
                    <a:pt x="1621" y="539"/>
                  </a:cubicBezTo>
                  <a:cubicBezTo>
                    <a:pt x="1905" y="572"/>
                    <a:pt x="2958" y="639"/>
                    <a:pt x="3075" y="923"/>
                  </a:cubicBezTo>
                  <a:cubicBezTo>
                    <a:pt x="3122" y="1024"/>
                    <a:pt x="3200" y="1066"/>
                    <a:pt x="3280" y="1066"/>
                  </a:cubicBezTo>
                  <a:cubicBezTo>
                    <a:pt x="3452" y="1066"/>
                    <a:pt x="3634" y="873"/>
                    <a:pt x="3542" y="656"/>
                  </a:cubicBezTo>
                  <a:cubicBezTo>
                    <a:pt x="3292" y="121"/>
                    <a:pt x="2122" y="71"/>
                    <a:pt x="1638" y="4"/>
                  </a:cubicBezTo>
                  <a:cubicBezTo>
                    <a:pt x="1610" y="2"/>
                    <a:pt x="1579" y="1"/>
                    <a:pt x="1546" y="1"/>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11" name="Google Shape;122;p19">
              <a:extLst>
                <a:ext uri="{FF2B5EF4-FFF2-40B4-BE49-F238E27FC236}">
                  <a16:creationId xmlns:a16="http://schemas.microsoft.com/office/drawing/2014/main" id="{26FBDE56-A693-2182-5500-59C0642881B8}"/>
                </a:ext>
              </a:extLst>
            </p:cNvPr>
            <p:cNvSpPr/>
            <p:nvPr/>
          </p:nvSpPr>
          <p:spPr>
            <a:xfrm>
              <a:off x="1827925" y="3999450"/>
              <a:ext cx="94850" cy="19950"/>
            </a:xfrm>
            <a:custGeom>
              <a:avLst/>
              <a:gdLst/>
              <a:ahLst/>
              <a:cxnLst/>
              <a:rect l="l" t="t" r="r" b="b"/>
              <a:pathLst>
                <a:path w="3794" h="798" extrusionOk="0">
                  <a:moveTo>
                    <a:pt x="1652" y="0"/>
                  </a:moveTo>
                  <a:cubicBezTo>
                    <a:pt x="1167" y="0"/>
                    <a:pt x="691" y="67"/>
                    <a:pt x="201" y="245"/>
                  </a:cubicBezTo>
                  <a:cubicBezTo>
                    <a:pt x="101" y="279"/>
                    <a:pt x="1" y="379"/>
                    <a:pt x="1" y="496"/>
                  </a:cubicBezTo>
                  <a:cubicBezTo>
                    <a:pt x="1" y="513"/>
                    <a:pt x="18" y="529"/>
                    <a:pt x="18" y="546"/>
                  </a:cubicBezTo>
                  <a:cubicBezTo>
                    <a:pt x="28" y="711"/>
                    <a:pt x="165" y="793"/>
                    <a:pt x="296" y="793"/>
                  </a:cubicBezTo>
                  <a:cubicBezTo>
                    <a:pt x="378" y="793"/>
                    <a:pt x="457" y="761"/>
                    <a:pt x="502" y="697"/>
                  </a:cubicBezTo>
                  <a:cubicBezTo>
                    <a:pt x="905" y="576"/>
                    <a:pt x="1319" y="520"/>
                    <a:pt x="1735" y="520"/>
                  </a:cubicBezTo>
                  <a:cubicBezTo>
                    <a:pt x="1836" y="520"/>
                    <a:pt x="1938" y="523"/>
                    <a:pt x="2039" y="529"/>
                  </a:cubicBezTo>
                  <a:cubicBezTo>
                    <a:pt x="2307" y="563"/>
                    <a:pt x="3075" y="546"/>
                    <a:pt x="3309" y="680"/>
                  </a:cubicBezTo>
                  <a:cubicBezTo>
                    <a:pt x="3363" y="756"/>
                    <a:pt x="3451" y="798"/>
                    <a:pt x="3538" y="798"/>
                  </a:cubicBezTo>
                  <a:cubicBezTo>
                    <a:pt x="3641" y="798"/>
                    <a:pt x="3741" y="740"/>
                    <a:pt x="3777" y="613"/>
                  </a:cubicBezTo>
                  <a:cubicBezTo>
                    <a:pt x="3777" y="596"/>
                    <a:pt x="3777" y="596"/>
                    <a:pt x="3777" y="596"/>
                  </a:cubicBezTo>
                  <a:cubicBezTo>
                    <a:pt x="3794" y="496"/>
                    <a:pt x="3777" y="396"/>
                    <a:pt x="3710" y="329"/>
                  </a:cubicBezTo>
                  <a:cubicBezTo>
                    <a:pt x="3426" y="62"/>
                    <a:pt x="2774" y="78"/>
                    <a:pt x="2390" y="45"/>
                  </a:cubicBezTo>
                  <a:cubicBezTo>
                    <a:pt x="2140" y="17"/>
                    <a:pt x="1894" y="0"/>
                    <a:pt x="1652"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12" name="Google Shape;123;p19">
              <a:extLst>
                <a:ext uri="{FF2B5EF4-FFF2-40B4-BE49-F238E27FC236}">
                  <a16:creationId xmlns:a16="http://schemas.microsoft.com/office/drawing/2014/main" id="{522EA988-D033-C3F6-F856-25AC0E124875}"/>
                </a:ext>
              </a:extLst>
            </p:cNvPr>
            <p:cNvSpPr/>
            <p:nvPr/>
          </p:nvSpPr>
          <p:spPr>
            <a:xfrm>
              <a:off x="1822075" y="4032475"/>
              <a:ext cx="112500" cy="29750"/>
            </a:xfrm>
            <a:custGeom>
              <a:avLst/>
              <a:gdLst/>
              <a:ahLst/>
              <a:cxnLst/>
              <a:rect l="l" t="t" r="r" b="b"/>
              <a:pathLst>
                <a:path w="4500" h="1190" extrusionOk="0">
                  <a:moveTo>
                    <a:pt x="2510" y="0"/>
                  </a:moveTo>
                  <a:cubicBezTo>
                    <a:pt x="1841" y="0"/>
                    <a:pt x="1180" y="48"/>
                    <a:pt x="519" y="127"/>
                  </a:cubicBezTo>
                  <a:lnTo>
                    <a:pt x="502" y="127"/>
                  </a:lnTo>
                  <a:cubicBezTo>
                    <a:pt x="485" y="144"/>
                    <a:pt x="469" y="144"/>
                    <a:pt x="435" y="144"/>
                  </a:cubicBezTo>
                  <a:cubicBezTo>
                    <a:pt x="302" y="161"/>
                    <a:pt x="252" y="261"/>
                    <a:pt x="252" y="378"/>
                  </a:cubicBezTo>
                  <a:cubicBezTo>
                    <a:pt x="1" y="462"/>
                    <a:pt x="18" y="896"/>
                    <a:pt x="335" y="896"/>
                  </a:cubicBezTo>
                  <a:cubicBezTo>
                    <a:pt x="987" y="896"/>
                    <a:pt x="1622" y="846"/>
                    <a:pt x="2273" y="846"/>
                  </a:cubicBezTo>
                  <a:cubicBezTo>
                    <a:pt x="2300" y="845"/>
                    <a:pt x="2327" y="845"/>
                    <a:pt x="2354" y="845"/>
                  </a:cubicBezTo>
                  <a:cubicBezTo>
                    <a:pt x="2958" y="845"/>
                    <a:pt x="3519" y="1020"/>
                    <a:pt x="4095" y="1180"/>
                  </a:cubicBezTo>
                  <a:cubicBezTo>
                    <a:pt x="4119" y="1187"/>
                    <a:pt x="4142" y="1190"/>
                    <a:pt x="4165" y="1190"/>
                  </a:cubicBezTo>
                  <a:cubicBezTo>
                    <a:pt x="4375" y="1190"/>
                    <a:pt x="4499" y="928"/>
                    <a:pt x="4379" y="762"/>
                  </a:cubicBezTo>
                  <a:cubicBezTo>
                    <a:pt x="4445" y="679"/>
                    <a:pt x="4445" y="545"/>
                    <a:pt x="4345" y="445"/>
                  </a:cubicBezTo>
                  <a:cubicBezTo>
                    <a:pt x="4028" y="111"/>
                    <a:pt x="3493" y="44"/>
                    <a:pt x="3042" y="10"/>
                  </a:cubicBezTo>
                  <a:cubicBezTo>
                    <a:pt x="2864" y="3"/>
                    <a:pt x="2687" y="0"/>
                    <a:pt x="2510"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13" name="Google Shape;124;p19">
              <a:extLst>
                <a:ext uri="{FF2B5EF4-FFF2-40B4-BE49-F238E27FC236}">
                  <a16:creationId xmlns:a16="http://schemas.microsoft.com/office/drawing/2014/main" id="{869F296A-8FD3-83EE-3D9A-0633BD4630CB}"/>
                </a:ext>
              </a:extLst>
            </p:cNvPr>
            <p:cNvSpPr/>
            <p:nvPr/>
          </p:nvSpPr>
          <p:spPr>
            <a:xfrm>
              <a:off x="1813725" y="4061500"/>
              <a:ext cx="138125" cy="35175"/>
            </a:xfrm>
            <a:custGeom>
              <a:avLst/>
              <a:gdLst/>
              <a:ahLst/>
              <a:cxnLst/>
              <a:rect l="l" t="t" r="r" b="b"/>
              <a:pathLst>
                <a:path w="5525" h="1407" extrusionOk="0">
                  <a:moveTo>
                    <a:pt x="3319" y="0"/>
                  </a:moveTo>
                  <a:cubicBezTo>
                    <a:pt x="2913" y="0"/>
                    <a:pt x="2527" y="30"/>
                    <a:pt x="2256" y="36"/>
                  </a:cubicBezTo>
                  <a:cubicBezTo>
                    <a:pt x="2202" y="36"/>
                    <a:pt x="2106" y="34"/>
                    <a:pt x="1986" y="34"/>
                  </a:cubicBezTo>
                  <a:cubicBezTo>
                    <a:pt x="1367" y="34"/>
                    <a:pt x="89" y="81"/>
                    <a:pt x="285" y="654"/>
                  </a:cubicBezTo>
                  <a:cubicBezTo>
                    <a:pt x="251" y="671"/>
                    <a:pt x="218" y="704"/>
                    <a:pt x="168" y="721"/>
                  </a:cubicBezTo>
                  <a:cubicBezTo>
                    <a:pt x="1" y="821"/>
                    <a:pt x="1" y="1172"/>
                    <a:pt x="235" y="1205"/>
                  </a:cubicBezTo>
                  <a:cubicBezTo>
                    <a:pt x="1204" y="1339"/>
                    <a:pt x="2173" y="1372"/>
                    <a:pt x="3159" y="1406"/>
                  </a:cubicBezTo>
                  <a:cubicBezTo>
                    <a:pt x="3263" y="1406"/>
                    <a:pt x="3371" y="1407"/>
                    <a:pt x="3480" y="1407"/>
                  </a:cubicBezTo>
                  <a:cubicBezTo>
                    <a:pt x="3807" y="1407"/>
                    <a:pt x="4149" y="1397"/>
                    <a:pt x="4462" y="1322"/>
                  </a:cubicBezTo>
                  <a:cubicBezTo>
                    <a:pt x="4512" y="1331"/>
                    <a:pt x="4566" y="1335"/>
                    <a:pt x="4623" y="1335"/>
                  </a:cubicBezTo>
                  <a:cubicBezTo>
                    <a:pt x="4679" y="1335"/>
                    <a:pt x="4738" y="1331"/>
                    <a:pt x="4796" y="1322"/>
                  </a:cubicBezTo>
                  <a:cubicBezTo>
                    <a:pt x="4846" y="1322"/>
                    <a:pt x="4896" y="1306"/>
                    <a:pt x="4930" y="1289"/>
                  </a:cubicBezTo>
                  <a:cubicBezTo>
                    <a:pt x="4930" y="1289"/>
                    <a:pt x="4946" y="1306"/>
                    <a:pt x="4963" y="1306"/>
                  </a:cubicBezTo>
                  <a:cubicBezTo>
                    <a:pt x="5020" y="1358"/>
                    <a:pt x="5082" y="1380"/>
                    <a:pt x="5142" y="1380"/>
                  </a:cubicBezTo>
                  <a:cubicBezTo>
                    <a:pt x="5348" y="1380"/>
                    <a:pt x="5525" y="1119"/>
                    <a:pt x="5331" y="938"/>
                  </a:cubicBezTo>
                  <a:cubicBezTo>
                    <a:pt x="5297" y="905"/>
                    <a:pt x="5264" y="888"/>
                    <a:pt x="5231" y="854"/>
                  </a:cubicBezTo>
                  <a:cubicBezTo>
                    <a:pt x="5231" y="804"/>
                    <a:pt x="5231" y="754"/>
                    <a:pt x="5197" y="687"/>
                  </a:cubicBezTo>
                  <a:cubicBezTo>
                    <a:pt x="4934" y="107"/>
                    <a:pt x="4091" y="0"/>
                    <a:pt x="3319" y="0"/>
                  </a:cubicBezTo>
                  <a:close/>
                </a:path>
              </a:pathLst>
            </a:custGeom>
            <a:solidFill>
              <a:srgbClr val="BFCCBF"/>
            </a:solidFill>
            <a:ln>
              <a:noFill/>
            </a:ln>
          </p:spPr>
          <p:txBody>
            <a:bodyPr spcFirstLastPara="1" wrap="square" lIns="121900" tIns="121900" rIns="121900" bIns="121900" anchor="ctr" anchorCtr="0">
              <a:noAutofit/>
            </a:bodyPr>
            <a:lstStyle/>
            <a:p>
              <a:endParaRPr sz="2400"/>
            </a:p>
          </p:txBody>
        </p:sp>
        <p:sp>
          <p:nvSpPr>
            <p:cNvPr id="114" name="Google Shape;125;p19">
              <a:extLst>
                <a:ext uri="{FF2B5EF4-FFF2-40B4-BE49-F238E27FC236}">
                  <a16:creationId xmlns:a16="http://schemas.microsoft.com/office/drawing/2014/main" id="{8C182789-20D6-9CD6-1885-4DDF7B031EC9}"/>
                </a:ext>
              </a:extLst>
            </p:cNvPr>
            <p:cNvSpPr/>
            <p:nvPr/>
          </p:nvSpPr>
          <p:spPr>
            <a:xfrm>
              <a:off x="1648325" y="3937475"/>
              <a:ext cx="462850" cy="679225"/>
            </a:xfrm>
            <a:custGeom>
              <a:avLst/>
              <a:gdLst/>
              <a:ahLst/>
              <a:cxnLst/>
              <a:rect l="l" t="t" r="r" b="b"/>
              <a:pathLst>
                <a:path w="18514" h="27169" extrusionOk="0">
                  <a:moveTo>
                    <a:pt x="12431" y="6434"/>
                  </a:moveTo>
                  <a:cubicBezTo>
                    <a:pt x="12582" y="6500"/>
                    <a:pt x="12715" y="6601"/>
                    <a:pt x="12899" y="6617"/>
                  </a:cubicBezTo>
                  <a:cubicBezTo>
                    <a:pt x="12949" y="6634"/>
                    <a:pt x="13033" y="6668"/>
                    <a:pt x="13066" y="6701"/>
                  </a:cubicBezTo>
                  <a:cubicBezTo>
                    <a:pt x="13166" y="6868"/>
                    <a:pt x="13300" y="7035"/>
                    <a:pt x="13300" y="7236"/>
                  </a:cubicBezTo>
                  <a:cubicBezTo>
                    <a:pt x="13317" y="7319"/>
                    <a:pt x="13317" y="7386"/>
                    <a:pt x="13317" y="7453"/>
                  </a:cubicBezTo>
                  <a:cubicBezTo>
                    <a:pt x="13300" y="7587"/>
                    <a:pt x="13317" y="7704"/>
                    <a:pt x="13384" y="7820"/>
                  </a:cubicBezTo>
                  <a:cubicBezTo>
                    <a:pt x="13434" y="7887"/>
                    <a:pt x="13434" y="7988"/>
                    <a:pt x="13451" y="8054"/>
                  </a:cubicBezTo>
                  <a:cubicBezTo>
                    <a:pt x="13467" y="8121"/>
                    <a:pt x="13467" y="8188"/>
                    <a:pt x="13451" y="8255"/>
                  </a:cubicBezTo>
                  <a:cubicBezTo>
                    <a:pt x="13417" y="8572"/>
                    <a:pt x="13534" y="8840"/>
                    <a:pt x="13668" y="9107"/>
                  </a:cubicBezTo>
                  <a:cubicBezTo>
                    <a:pt x="13684" y="9174"/>
                    <a:pt x="13718" y="9241"/>
                    <a:pt x="13751" y="9308"/>
                  </a:cubicBezTo>
                  <a:cubicBezTo>
                    <a:pt x="13801" y="9458"/>
                    <a:pt x="13868" y="9625"/>
                    <a:pt x="13935" y="9759"/>
                  </a:cubicBezTo>
                  <a:cubicBezTo>
                    <a:pt x="13969" y="9842"/>
                    <a:pt x="14019" y="9926"/>
                    <a:pt x="14069" y="9976"/>
                  </a:cubicBezTo>
                  <a:cubicBezTo>
                    <a:pt x="14236" y="10093"/>
                    <a:pt x="14303" y="10243"/>
                    <a:pt x="14370" y="10410"/>
                  </a:cubicBezTo>
                  <a:cubicBezTo>
                    <a:pt x="14403" y="10494"/>
                    <a:pt x="14453" y="10561"/>
                    <a:pt x="14486" y="10628"/>
                  </a:cubicBezTo>
                  <a:cubicBezTo>
                    <a:pt x="14520" y="10678"/>
                    <a:pt x="14570" y="10711"/>
                    <a:pt x="14587" y="10761"/>
                  </a:cubicBezTo>
                  <a:cubicBezTo>
                    <a:pt x="14720" y="11012"/>
                    <a:pt x="14904" y="11196"/>
                    <a:pt x="15105" y="11396"/>
                  </a:cubicBezTo>
                  <a:cubicBezTo>
                    <a:pt x="15172" y="11446"/>
                    <a:pt x="15222" y="11513"/>
                    <a:pt x="15255" y="11580"/>
                  </a:cubicBezTo>
                  <a:cubicBezTo>
                    <a:pt x="15339" y="11714"/>
                    <a:pt x="15405" y="11864"/>
                    <a:pt x="15489" y="11998"/>
                  </a:cubicBezTo>
                  <a:cubicBezTo>
                    <a:pt x="15606" y="12215"/>
                    <a:pt x="15756" y="12415"/>
                    <a:pt x="15957" y="12582"/>
                  </a:cubicBezTo>
                  <a:cubicBezTo>
                    <a:pt x="16341" y="12967"/>
                    <a:pt x="16725" y="13368"/>
                    <a:pt x="17076" y="13785"/>
                  </a:cubicBezTo>
                  <a:cubicBezTo>
                    <a:pt x="17344" y="14120"/>
                    <a:pt x="17578" y="14487"/>
                    <a:pt x="17795" y="14855"/>
                  </a:cubicBezTo>
                  <a:cubicBezTo>
                    <a:pt x="17928" y="15089"/>
                    <a:pt x="18012" y="15373"/>
                    <a:pt x="18112" y="15640"/>
                  </a:cubicBezTo>
                  <a:cubicBezTo>
                    <a:pt x="18196" y="15841"/>
                    <a:pt x="18263" y="16041"/>
                    <a:pt x="18329" y="16258"/>
                  </a:cubicBezTo>
                  <a:cubicBezTo>
                    <a:pt x="18396" y="16425"/>
                    <a:pt x="18446" y="16626"/>
                    <a:pt x="18430" y="16810"/>
                  </a:cubicBezTo>
                  <a:cubicBezTo>
                    <a:pt x="18430" y="17077"/>
                    <a:pt x="18430" y="17328"/>
                    <a:pt x="18430" y="17578"/>
                  </a:cubicBezTo>
                  <a:cubicBezTo>
                    <a:pt x="18430" y="17779"/>
                    <a:pt x="18430" y="17979"/>
                    <a:pt x="18446" y="18180"/>
                  </a:cubicBezTo>
                  <a:cubicBezTo>
                    <a:pt x="18513" y="18681"/>
                    <a:pt x="18497" y="19182"/>
                    <a:pt x="18463" y="19684"/>
                  </a:cubicBezTo>
                  <a:cubicBezTo>
                    <a:pt x="18430" y="20068"/>
                    <a:pt x="18346" y="20452"/>
                    <a:pt x="18229" y="20836"/>
                  </a:cubicBezTo>
                  <a:cubicBezTo>
                    <a:pt x="18129" y="21154"/>
                    <a:pt x="17995" y="21471"/>
                    <a:pt x="17845" y="21789"/>
                  </a:cubicBezTo>
                  <a:cubicBezTo>
                    <a:pt x="17661" y="22173"/>
                    <a:pt x="17427" y="22524"/>
                    <a:pt x="17277" y="22925"/>
                  </a:cubicBezTo>
                  <a:cubicBezTo>
                    <a:pt x="17277" y="22942"/>
                    <a:pt x="17277" y="22958"/>
                    <a:pt x="17260" y="22975"/>
                  </a:cubicBezTo>
                  <a:cubicBezTo>
                    <a:pt x="17093" y="23209"/>
                    <a:pt x="16926" y="23460"/>
                    <a:pt x="16759" y="23710"/>
                  </a:cubicBezTo>
                  <a:cubicBezTo>
                    <a:pt x="16725" y="23760"/>
                    <a:pt x="16692" y="23794"/>
                    <a:pt x="16659" y="23844"/>
                  </a:cubicBezTo>
                  <a:cubicBezTo>
                    <a:pt x="16358" y="24379"/>
                    <a:pt x="15923" y="24780"/>
                    <a:pt x="15439" y="25164"/>
                  </a:cubicBezTo>
                  <a:cubicBezTo>
                    <a:pt x="15305" y="25281"/>
                    <a:pt x="15155" y="25398"/>
                    <a:pt x="15004" y="25498"/>
                  </a:cubicBezTo>
                  <a:cubicBezTo>
                    <a:pt x="14954" y="25548"/>
                    <a:pt x="14887" y="25598"/>
                    <a:pt x="14821" y="25648"/>
                  </a:cubicBezTo>
                  <a:cubicBezTo>
                    <a:pt x="14486" y="25816"/>
                    <a:pt x="14169" y="25999"/>
                    <a:pt x="13852" y="26166"/>
                  </a:cubicBezTo>
                  <a:cubicBezTo>
                    <a:pt x="13668" y="26267"/>
                    <a:pt x="13467" y="26367"/>
                    <a:pt x="13267" y="26467"/>
                  </a:cubicBezTo>
                  <a:cubicBezTo>
                    <a:pt x="12866" y="26684"/>
                    <a:pt x="12431" y="26818"/>
                    <a:pt x="11980" y="26935"/>
                  </a:cubicBezTo>
                  <a:cubicBezTo>
                    <a:pt x="11930" y="26952"/>
                    <a:pt x="11863" y="26952"/>
                    <a:pt x="11796" y="26952"/>
                  </a:cubicBezTo>
                  <a:cubicBezTo>
                    <a:pt x="11763" y="26968"/>
                    <a:pt x="11730" y="26952"/>
                    <a:pt x="11696" y="26968"/>
                  </a:cubicBezTo>
                  <a:cubicBezTo>
                    <a:pt x="11412" y="27136"/>
                    <a:pt x="11095" y="27152"/>
                    <a:pt x="10794" y="27169"/>
                  </a:cubicBezTo>
                  <a:cubicBezTo>
                    <a:pt x="10025" y="27169"/>
                    <a:pt x="9257" y="27169"/>
                    <a:pt x="8488" y="27169"/>
                  </a:cubicBezTo>
                  <a:cubicBezTo>
                    <a:pt x="8338" y="27169"/>
                    <a:pt x="8171" y="27152"/>
                    <a:pt x="8004" y="27085"/>
                  </a:cubicBezTo>
                  <a:cubicBezTo>
                    <a:pt x="7836" y="27035"/>
                    <a:pt x="7636" y="27002"/>
                    <a:pt x="7452" y="27002"/>
                  </a:cubicBezTo>
                  <a:cubicBezTo>
                    <a:pt x="7335" y="27002"/>
                    <a:pt x="7235" y="26968"/>
                    <a:pt x="7118" y="26968"/>
                  </a:cubicBezTo>
                  <a:cubicBezTo>
                    <a:pt x="7034" y="26952"/>
                    <a:pt x="6951" y="26952"/>
                    <a:pt x="6884" y="26952"/>
                  </a:cubicBezTo>
                  <a:cubicBezTo>
                    <a:pt x="6684" y="26968"/>
                    <a:pt x="6516" y="26935"/>
                    <a:pt x="6333" y="26885"/>
                  </a:cubicBezTo>
                  <a:cubicBezTo>
                    <a:pt x="5815" y="26735"/>
                    <a:pt x="5313" y="26534"/>
                    <a:pt x="4846" y="26267"/>
                  </a:cubicBezTo>
                  <a:cubicBezTo>
                    <a:pt x="4545" y="26100"/>
                    <a:pt x="4227" y="25933"/>
                    <a:pt x="3910" y="25765"/>
                  </a:cubicBezTo>
                  <a:cubicBezTo>
                    <a:pt x="3743" y="25682"/>
                    <a:pt x="3592" y="25582"/>
                    <a:pt x="3459" y="25465"/>
                  </a:cubicBezTo>
                  <a:cubicBezTo>
                    <a:pt x="3342" y="25364"/>
                    <a:pt x="3208" y="25281"/>
                    <a:pt x="3091" y="25181"/>
                  </a:cubicBezTo>
                  <a:cubicBezTo>
                    <a:pt x="2707" y="24897"/>
                    <a:pt x="2373" y="24562"/>
                    <a:pt x="2072" y="24195"/>
                  </a:cubicBezTo>
                  <a:cubicBezTo>
                    <a:pt x="2005" y="24095"/>
                    <a:pt x="1938" y="23994"/>
                    <a:pt x="1888" y="23894"/>
                  </a:cubicBezTo>
                  <a:cubicBezTo>
                    <a:pt x="1872" y="23877"/>
                    <a:pt x="1855" y="23844"/>
                    <a:pt x="1838" y="23827"/>
                  </a:cubicBezTo>
                  <a:cubicBezTo>
                    <a:pt x="1638" y="23627"/>
                    <a:pt x="1521" y="23359"/>
                    <a:pt x="1354" y="23142"/>
                  </a:cubicBezTo>
                  <a:cubicBezTo>
                    <a:pt x="1303" y="23059"/>
                    <a:pt x="1237" y="22975"/>
                    <a:pt x="1203" y="22875"/>
                  </a:cubicBezTo>
                  <a:cubicBezTo>
                    <a:pt x="1136" y="22691"/>
                    <a:pt x="1036" y="22507"/>
                    <a:pt x="936" y="22340"/>
                  </a:cubicBezTo>
                  <a:cubicBezTo>
                    <a:pt x="602" y="21689"/>
                    <a:pt x="267" y="21020"/>
                    <a:pt x="134" y="20285"/>
                  </a:cubicBezTo>
                  <a:cubicBezTo>
                    <a:pt x="34" y="19800"/>
                    <a:pt x="0" y="19299"/>
                    <a:pt x="17" y="18815"/>
                  </a:cubicBezTo>
                  <a:cubicBezTo>
                    <a:pt x="34" y="18564"/>
                    <a:pt x="67" y="18313"/>
                    <a:pt x="84" y="18080"/>
                  </a:cubicBezTo>
                  <a:cubicBezTo>
                    <a:pt x="100" y="17946"/>
                    <a:pt x="100" y="17795"/>
                    <a:pt x="100" y="17662"/>
                  </a:cubicBezTo>
                  <a:cubicBezTo>
                    <a:pt x="100" y="17411"/>
                    <a:pt x="84" y="17161"/>
                    <a:pt x="84" y="16893"/>
                  </a:cubicBezTo>
                  <a:cubicBezTo>
                    <a:pt x="67" y="16659"/>
                    <a:pt x="117" y="16409"/>
                    <a:pt x="201" y="16175"/>
                  </a:cubicBezTo>
                  <a:cubicBezTo>
                    <a:pt x="351" y="15841"/>
                    <a:pt x="468" y="15473"/>
                    <a:pt x="602" y="15122"/>
                  </a:cubicBezTo>
                  <a:cubicBezTo>
                    <a:pt x="618" y="15055"/>
                    <a:pt x="652" y="14972"/>
                    <a:pt x="685" y="14905"/>
                  </a:cubicBezTo>
                  <a:cubicBezTo>
                    <a:pt x="919" y="14487"/>
                    <a:pt x="1170" y="14086"/>
                    <a:pt x="1487" y="13719"/>
                  </a:cubicBezTo>
                  <a:cubicBezTo>
                    <a:pt x="1805" y="13368"/>
                    <a:pt x="2139" y="13017"/>
                    <a:pt x="2473" y="12666"/>
                  </a:cubicBezTo>
                  <a:cubicBezTo>
                    <a:pt x="2506" y="12633"/>
                    <a:pt x="2540" y="12599"/>
                    <a:pt x="2573" y="12566"/>
                  </a:cubicBezTo>
                  <a:cubicBezTo>
                    <a:pt x="2757" y="12449"/>
                    <a:pt x="2857" y="12265"/>
                    <a:pt x="2974" y="12098"/>
                  </a:cubicBezTo>
                  <a:cubicBezTo>
                    <a:pt x="3075" y="11931"/>
                    <a:pt x="3158" y="11764"/>
                    <a:pt x="3258" y="11597"/>
                  </a:cubicBezTo>
                  <a:cubicBezTo>
                    <a:pt x="3308" y="11496"/>
                    <a:pt x="3375" y="11413"/>
                    <a:pt x="3459" y="11346"/>
                  </a:cubicBezTo>
                  <a:cubicBezTo>
                    <a:pt x="3793" y="11029"/>
                    <a:pt x="4027" y="10661"/>
                    <a:pt x="4211" y="10243"/>
                  </a:cubicBezTo>
                  <a:cubicBezTo>
                    <a:pt x="4227" y="10193"/>
                    <a:pt x="4261" y="10126"/>
                    <a:pt x="4311" y="10093"/>
                  </a:cubicBezTo>
                  <a:cubicBezTo>
                    <a:pt x="4545" y="9926"/>
                    <a:pt x="4628" y="9675"/>
                    <a:pt x="4729" y="9424"/>
                  </a:cubicBezTo>
                  <a:cubicBezTo>
                    <a:pt x="4829" y="9207"/>
                    <a:pt x="4896" y="8973"/>
                    <a:pt x="4996" y="8739"/>
                  </a:cubicBezTo>
                  <a:cubicBezTo>
                    <a:pt x="5029" y="8656"/>
                    <a:pt x="5063" y="8556"/>
                    <a:pt x="5063" y="8455"/>
                  </a:cubicBezTo>
                  <a:cubicBezTo>
                    <a:pt x="5046" y="8338"/>
                    <a:pt x="5046" y="8221"/>
                    <a:pt x="5063" y="8105"/>
                  </a:cubicBezTo>
                  <a:cubicBezTo>
                    <a:pt x="5063" y="8004"/>
                    <a:pt x="5080" y="7904"/>
                    <a:pt x="5113" y="7837"/>
                  </a:cubicBezTo>
                  <a:cubicBezTo>
                    <a:pt x="5197" y="7720"/>
                    <a:pt x="5213" y="7587"/>
                    <a:pt x="5197" y="7470"/>
                  </a:cubicBezTo>
                  <a:cubicBezTo>
                    <a:pt x="5163" y="7202"/>
                    <a:pt x="5280" y="6985"/>
                    <a:pt x="5397" y="6785"/>
                  </a:cubicBezTo>
                  <a:cubicBezTo>
                    <a:pt x="5447" y="6701"/>
                    <a:pt x="5531" y="6634"/>
                    <a:pt x="5614" y="6634"/>
                  </a:cubicBezTo>
                  <a:cubicBezTo>
                    <a:pt x="5798" y="6617"/>
                    <a:pt x="5932" y="6484"/>
                    <a:pt x="6115" y="6450"/>
                  </a:cubicBezTo>
                  <a:cubicBezTo>
                    <a:pt x="6032" y="6166"/>
                    <a:pt x="6032" y="5882"/>
                    <a:pt x="5999" y="5598"/>
                  </a:cubicBezTo>
                  <a:cubicBezTo>
                    <a:pt x="5982" y="5364"/>
                    <a:pt x="6049" y="5164"/>
                    <a:pt x="6216" y="5013"/>
                  </a:cubicBezTo>
                  <a:cubicBezTo>
                    <a:pt x="6316" y="4913"/>
                    <a:pt x="6433" y="4813"/>
                    <a:pt x="6500" y="4679"/>
                  </a:cubicBezTo>
                  <a:cubicBezTo>
                    <a:pt x="6500" y="4663"/>
                    <a:pt x="6500" y="4629"/>
                    <a:pt x="6500" y="4612"/>
                  </a:cubicBezTo>
                  <a:cubicBezTo>
                    <a:pt x="6316" y="4312"/>
                    <a:pt x="6349" y="3994"/>
                    <a:pt x="6366" y="3660"/>
                  </a:cubicBezTo>
                  <a:cubicBezTo>
                    <a:pt x="6366" y="3510"/>
                    <a:pt x="6433" y="3376"/>
                    <a:pt x="6567" y="3292"/>
                  </a:cubicBezTo>
                  <a:cubicBezTo>
                    <a:pt x="6600" y="3276"/>
                    <a:pt x="6633" y="3242"/>
                    <a:pt x="6667" y="3226"/>
                  </a:cubicBezTo>
                  <a:cubicBezTo>
                    <a:pt x="6734" y="3176"/>
                    <a:pt x="6784" y="3092"/>
                    <a:pt x="6784" y="2992"/>
                  </a:cubicBezTo>
                  <a:cubicBezTo>
                    <a:pt x="6784" y="2858"/>
                    <a:pt x="6767" y="2724"/>
                    <a:pt x="6767" y="2591"/>
                  </a:cubicBezTo>
                  <a:cubicBezTo>
                    <a:pt x="6767" y="2457"/>
                    <a:pt x="6767" y="2340"/>
                    <a:pt x="6784" y="2223"/>
                  </a:cubicBezTo>
                  <a:cubicBezTo>
                    <a:pt x="6817" y="1939"/>
                    <a:pt x="6934" y="1705"/>
                    <a:pt x="7185" y="1555"/>
                  </a:cubicBezTo>
                  <a:cubicBezTo>
                    <a:pt x="7369" y="1455"/>
                    <a:pt x="7552" y="1354"/>
                    <a:pt x="7736" y="1237"/>
                  </a:cubicBezTo>
                  <a:cubicBezTo>
                    <a:pt x="7770" y="1137"/>
                    <a:pt x="7786" y="1037"/>
                    <a:pt x="7820" y="920"/>
                  </a:cubicBezTo>
                  <a:cubicBezTo>
                    <a:pt x="7887" y="552"/>
                    <a:pt x="8121" y="302"/>
                    <a:pt x="8421" y="118"/>
                  </a:cubicBezTo>
                  <a:cubicBezTo>
                    <a:pt x="8538" y="51"/>
                    <a:pt x="8672" y="18"/>
                    <a:pt x="8822" y="18"/>
                  </a:cubicBezTo>
                  <a:cubicBezTo>
                    <a:pt x="8956" y="18"/>
                    <a:pt x="9106" y="34"/>
                    <a:pt x="9257" y="18"/>
                  </a:cubicBezTo>
                  <a:cubicBezTo>
                    <a:pt x="9507" y="1"/>
                    <a:pt x="9758" y="51"/>
                    <a:pt x="10009" y="118"/>
                  </a:cubicBezTo>
                  <a:cubicBezTo>
                    <a:pt x="10359" y="235"/>
                    <a:pt x="10560" y="485"/>
                    <a:pt x="10677" y="820"/>
                  </a:cubicBezTo>
                  <a:cubicBezTo>
                    <a:pt x="10727" y="953"/>
                    <a:pt x="10744" y="1104"/>
                    <a:pt x="10777" y="1254"/>
                  </a:cubicBezTo>
                  <a:cubicBezTo>
                    <a:pt x="10944" y="1338"/>
                    <a:pt x="11111" y="1421"/>
                    <a:pt x="11278" y="1521"/>
                  </a:cubicBezTo>
                  <a:cubicBezTo>
                    <a:pt x="11596" y="1688"/>
                    <a:pt x="11730" y="1972"/>
                    <a:pt x="11746" y="2323"/>
                  </a:cubicBezTo>
                  <a:cubicBezTo>
                    <a:pt x="11746" y="2457"/>
                    <a:pt x="11746" y="2607"/>
                    <a:pt x="11746" y="2741"/>
                  </a:cubicBezTo>
                  <a:cubicBezTo>
                    <a:pt x="11746" y="2808"/>
                    <a:pt x="11746" y="2858"/>
                    <a:pt x="11746" y="2925"/>
                  </a:cubicBezTo>
                  <a:cubicBezTo>
                    <a:pt x="11730" y="3075"/>
                    <a:pt x="11780" y="3192"/>
                    <a:pt x="11913" y="3276"/>
                  </a:cubicBezTo>
                  <a:cubicBezTo>
                    <a:pt x="12097" y="3376"/>
                    <a:pt x="12164" y="3526"/>
                    <a:pt x="12164" y="3727"/>
                  </a:cubicBezTo>
                  <a:cubicBezTo>
                    <a:pt x="12147" y="3844"/>
                    <a:pt x="12147" y="3944"/>
                    <a:pt x="12164" y="4061"/>
                  </a:cubicBezTo>
                  <a:cubicBezTo>
                    <a:pt x="12164" y="4228"/>
                    <a:pt x="12131" y="4379"/>
                    <a:pt x="12064" y="4529"/>
                  </a:cubicBezTo>
                  <a:cubicBezTo>
                    <a:pt x="11997" y="4629"/>
                    <a:pt x="12014" y="4729"/>
                    <a:pt x="12097" y="4796"/>
                  </a:cubicBezTo>
                  <a:cubicBezTo>
                    <a:pt x="12181" y="4880"/>
                    <a:pt x="12248" y="4963"/>
                    <a:pt x="12331" y="5047"/>
                  </a:cubicBezTo>
                  <a:cubicBezTo>
                    <a:pt x="12481" y="5197"/>
                    <a:pt x="12532" y="5381"/>
                    <a:pt x="12515" y="5582"/>
                  </a:cubicBezTo>
                  <a:cubicBezTo>
                    <a:pt x="12481" y="5866"/>
                    <a:pt x="12465" y="6150"/>
                    <a:pt x="12431" y="6434"/>
                  </a:cubicBezTo>
                  <a:close/>
                  <a:moveTo>
                    <a:pt x="9257" y="6484"/>
                  </a:moveTo>
                  <a:lnTo>
                    <a:pt x="9257" y="6484"/>
                  </a:lnTo>
                  <a:cubicBezTo>
                    <a:pt x="8856" y="6484"/>
                    <a:pt x="8438" y="6484"/>
                    <a:pt x="8037" y="6484"/>
                  </a:cubicBezTo>
                  <a:cubicBezTo>
                    <a:pt x="7536" y="6484"/>
                    <a:pt x="7051" y="6517"/>
                    <a:pt x="6567" y="6651"/>
                  </a:cubicBezTo>
                  <a:cubicBezTo>
                    <a:pt x="6283" y="6718"/>
                    <a:pt x="6049" y="6868"/>
                    <a:pt x="5848" y="7052"/>
                  </a:cubicBezTo>
                  <a:cubicBezTo>
                    <a:pt x="5798" y="7102"/>
                    <a:pt x="5765" y="7152"/>
                    <a:pt x="5748" y="7219"/>
                  </a:cubicBezTo>
                  <a:cubicBezTo>
                    <a:pt x="5648" y="7520"/>
                    <a:pt x="5547" y="7837"/>
                    <a:pt x="5547" y="8171"/>
                  </a:cubicBezTo>
                  <a:cubicBezTo>
                    <a:pt x="5547" y="8221"/>
                    <a:pt x="5547" y="8288"/>
                    <a:pt x="5531" y="8338"/>
                  </a:cubicBezTo>
                  <a:cubicBezTo>
                    <a:pt x="5414" y="8907"/>
                    <a:pt x="5180" y="9441"/>
                    <a:pt x="4912" y="9959"/>
                  </a:cubicBezTo>
                  <a:cubicBezTo>
                    <a:pt x="4812" y="10160"/>
                    <a:pt x="4695" y="10343"/>
                    <a:pt x="4612" y="10544"/>
                  </a:cubicBezTo>
                  <a:cubicBezTo>
                    <a:pt x="4428" y="10912"/>
                    <a:pt x="4211" y="11246"/>
                    <a:pt x="3943" y="11580"/>
                  </a:cubicBezTo>
                  <a:cubicBezTo>
                    <a:pt x="3492" y="12165"/>
                    <a:pt x="3024" y="12749"/>
                    <a:pt x="2557" y="13334"/>
                  </a:cubicBezTo>
                  <a:cubicBezTo>
                    <a:pt x="2456" y="13451"/>
                    <a:pt x="2356" y="13585"/>
                    <a:pt x="2239" y="13668"/>
                  </a:cubicBezTo>
                  <a:cubicBezTo>
                    <a:pt x="1972" y="13869"/>
                    <a:pt x="1788" y="14120"/>
                    <a:pt x="1571" y="14354"/>
                  </a:cubicBezTo>
                  <a:cubicBezTo>
                    <a:pt x="1454" y="14470"/>
                    <a:pt x="1354" y="14621"/>
                    <a:pt x="1270" y="14771"/>
                  </a:cubicBezTo>
                  <a:cubicBezTo>
                    <a:pt x="1086" y="15122"/>
                    <a:pt x="902" y="15490"/>
                    <a:pt x="735" y="15857"/>
                  </a:cubicBezTo>
                  <a:cubicBezTo>
                    <a:pt x="668" y="16008"/>
                    <a:pt x="618" y="16175"/>
                    <a:pt x="585" y="16342"/>
                  </a:cubicBezTo>
                  <a:cubicBezTo>
                    <a:pt x="552" y="16659"/>
                    <a:pt x="451" y="16977"/>
                    <a:pt x="485" y="17294"/>
                  </a:cubicBezTo>
                  <a:cubicBezTo>
                    <a:pt x="485" y="17328"/>
                    <a:pt x="485" y="17344"/>
                    <a:pt x="468" y="17378"/>
                  </a:cubicBezTo>
                  <a:cubicBezTo>
                    <a:pt x="418" y="17545"/>
                    <a:pt x="418" y="17729"/>
                    <a:pt x="418" y="17912"/>
                  </a:cubicBezTo>
                  <a:lnTo>
                    <a:pt x="435" y="19333"/>
                  </a:lnTo>
                  <a:cubicBezTo>
                    <a:pt x="435" y="19416"/>
                    <a:pt x="435" y="19483"/>
                    <a:pt x="451" y="19550"/>
                  </a:cubicBezTo>
                  <a:cubicBezTo>
                    <a:pt x="518" y="19817"/>
                    <a:pt x="535" y="20101"/>
                    <a:pt x="552" y="20369"/>
                  </a:cubicBezTo>
                  <a:cubicBezTo>
                    <a:pt x="568" y="20586"/>
                    <a:pt x="602" y="20803"/>
                    <a:pt x="719" y="20970"/>
                  </a:cubicBezTo>
                  <a:cubicBezTo>
                    <a:pt x="852" y="21154"/>
                    <a:pt x="902" y="21338"/>
                    <a:pt x="969" y="21538"/>
                  </a:cubicBezTo>
                  <a:cubicBezTo>
                    <a:pt x="1019" y="21722"/>
                    <a:pt x="1086" y="21906"/>
                    <a:pt x="1136" y="22090"/>
                  </a:cubicBezTo>
                  <a:cubicBezTo>
                    <a:pt x="1186" y="22240"/>
                    <a:pt x="1253" y="22374"/>
                    <a:pt x="1354" y="22491"/>
                  </a:cubicBezTo>
                  <a:cubicBezTo>
                    <a:pt x="1454" y="22591"/>
                    <a:pt x="1521" y="22708"/>
                    <a:pt x="1571" y="22841"/>
                  </a:cubicBezTo>
                  <a:cubicBezTo>
                    <a:pt x="1654" y="23059"/>
                    <a:pt x="1788" y="23276"/>
                    <a:pt x="1922" y="23493"/>
                  </a:cubicBezTo>
                  <a:cubicBezTo>
                    <a:pt x="2156" y="23861"/>
                    <a:pt x="2406" y="24195"/>
                    <a:pt x="2757" y="24479"/>
                  </a:cubicBezTo>
                  <a:cubicBezTo>
                    <a:pt x="3141" y="24780"/>
                    <a:pt x="3576" y="25014"/>
                    <a:pt x="3960" y="25331"/>
                  </a:cubicBezTo>
                  <a:cubicBezTo>
                    <a:pt x="4010" y="25364"/>
                    <a:pt x="4060" y="25381"/>
                    <a:pt x="4110" y="25415"/>
                  </a:cubicBezTo>
                  <a:cubicBezTo>
                    <a:pt x="4411" y="25565"/>
                    <a:pt x="4712" y="25715"/>
                    <a:pt x="4996" y="25882"/>
                  </a:cubicBezTo>
                  <a:cubicBezTo>
                    <a:pt x="5464" y="26150"/>
                    <a:pt x="5965" y="26367"/>
                    <a:pt x="6483" y="26501"/>
                  </a:cubicBezTo>
                  <a:cubicBezTo>
                    <a:pt x="6600" y="26534"/>
                    <a:pt x="6734" y="26551"/>
                    <a:pt x="6867" y="26567"/>
                  </a:cubicBezTo>
                  <a:cubicBezTo>
                    <a:pt x="7168" y="26618"/>
                    <a:pt x="7469" y="26634"/>
                    <a:pt x="7786" y="26634"/>
                  </a:cubicBezTo>
                  <a:cubicBezTo>
                    <a:pt x="7937" y="26634"/>
                    <a:pt x="8104" y="26651"/>
                    <a:pt x="8237" y="26684"/>
                  </a:cubicBezTo>
                  <a:cubicBezTo>
                    <a:pt x="8438" y="26735"/>
                    <a:pt x="8638" y="26751"/>
                    <a:pt x="8839" y="26751"/>
                  </a:cubicBezTo>
                  <a:cubicBezTo>
                    <a:pt x="9056" y="26751"/>
                    <a:pt x="9257" y="26751"/>
                    <a:pt x="9474" y="26751"/>
                  </a:cubicBezTo>
                  <a:cubicBezTo>
                    <a:pt x="9574" y="26751"/>
                    <a:pt x="9674" y="26751"/>
                    <a:pt x="9775" y="26768"/>
                  </a:cubicBezTo>
                  <a:cubicBezTo>
                    <a:pt x="10192" y="26835"/>
                    <a:pt x="10627" y="26818"/>
                    <a:pt x="11045" y="26785"/>
                  </a:cubicBezTo>
                  <a:cubicBezTo>
                    <a:pt x="11228" y="26785"/>
                    <a:pt x="11412" y="26735"/>
                    <a:pt x="11562" y="26634"/>
                  </a:cubicBezTo>
                  <a:cubicBezTo>
                    <a:pt x="11629" y="26584"/>
                    <a:pt x="11696" y="26567"/>
                    <a:pt x="11763" y="26567"/>
                  </a:cubicBezTo>
                  <a:cubicBezTo>
                    <a:pt x="11830" y="26551"/>
                    <a:pt x="11897" y="26534"/>
                    <a:pt x="11947" y="26517"/>
                  </a:cubicBezTo>
                  <a:cubicBezTo>
                    <a:pt x="12498" y="26384"/>
                    <a:pt x="13016" y="26183"/>
                    <a:pt x="13484" y="25899"/>
                  </a:cubicBezTo>
                  <a:cubicBezTo>
                    <a:pt x="13551" y="25866"/>
                    <a:pt x="13618" y="25832"/>
                    <a:pt x="13684" y="25799"/>
                  </a:cubicBezTo>
                  <a:cubicBezTo>
                    <a:pt x="13985" y="25632"/>
                    <a:pt x="14303" y="25465"/>
                    <a:pt x="14603" y="25314"/>
                  </a:cubicBezTo>
                  <a:cubicBezTo>
                    <a:pt x="14654" y="25281"/>
                    <a:pt x="14687" y="25247"/>
                    <a:pt x="14737" y="25214"/>
                  </a:cubicBezTo>
                  <a:cubicBezTo>
                    <a:pt x="14887" y="25097"/>
                    <a:pt x="15038" y="24980"/>
                    <a:pt x="15188" y="24863"/>
                  </a:cubicBezTo>
                  <a:cubicBezTo>
                    <a:pt x="15272" y="24796"/>
                    <a:pt x="15355" y="24713"/>
                    <a:pt x="15405" y="24629"/>
                  </a:cubicBezTo>
                  <a:cubicBezTo>
                    <a:pt x="15489" y="24496"/>
                    <a:pt x="15589" y="24412"/>
                    <a:pt x="15706" y="24345"/>
                  </a:cubicBezTo>
                  <a:cubicBezTo>
                    <a:pt x="15974" y="24178"/>
                    <a:pt x="16174" y="23944"/>
                    <a:pt x="16341" y="23677"/>
                  </a:cubicBezTo>
                  <a:cubicBezTo>
                    <a:pt x="16391" y="23593"/>
                    <a:pt x="16441" y="23510"/>
                    <a:pt x="16508" y="23443"/>
                  </a:cubicBezTo>
                  <a:cubicBezTo>
                    <a:pt x="16642" y="23326"/>
                    <a:pt x="16709" y="23176"/>
                    <a:pt x="16792" y="23042"/>
                  </a:cubicBezTo>
                  <a:cubicBezTo>
                    <a:pt x="16893" y="22875"/>
                    <a:pt x="16993" y="22691"/>
                    <a:pt x="17126" y="22541"/>
                  </a:cubicBezTo>
                  <a:cubicBezTo>
                    <a:pt x="17243" y="22390"/>
                    <a:pt x="17344" y="22223"/>
                    <a:pt x="17410" y="22039"/>
                  </a:cubicBezTo>
                  <a:cubicBezTo>
                    <a:pt x="17494" y="21755"/>
                    <a:pt x="17578" y="21455"/>
                    <a:pt x="17678" y="21154"/>
                  </a:cubicBezTo>
                  <a:cubicBezTo>
                    <a:pt x="17695" y="21070"/>
                    <a:pt x="17711" y="20987"/>
                    <a:pt x="17761" y="20937"/>
                  </a:cubicBezTo>
                  <a:cubicBezTo>
                    <a:pt x="17945" y="20669"/>
                    <a:pt x="18012" y="20385"/>
                    <a:pt x="18029" y="20085"/>
                  </a:cubicBezTo>
                  <a:cubicBezTo>
                    <a:pt x="18029" y="20051"/>
                    <a:pt x="18029" y="20001"/>
                    <a:pt x="18045" y="19968"/>
                  </a:cubicBezTo>
                  <a:cubicBezTo>
                    <a:pt x="18129" y="19767"/>
                    <a:pt x="18129" y="19550"/>
                    <a:pt x="18129" y="19333"/>
                  </a:cubicBezTo>
                  <a:cubicBezTo>
                    <a:pt x="18112" y="18948"/>
                    <a:pt x="18079" y="18581"/>
                    <a:pt x="18112" y="18213"/>
                  </a:cubicBezTo>
                  <a:cubicBezTo>
                    <a:pt x="18129" y="17745"/>
                    <a:pt x="18012" y="17277"/>
                    <a:pt x="18012" y="16826"/>
                  </a:cubicBezTo>
                  <a:cubicBezTo>
                    <a:pt x="18012" y="16776"/>
                    <a:pt x="17995" y="16726"/>
                    <a:pt x="17979" y="16693"/>
                  </a:cubicBezTo>
                  <a:cubicBezTo>
                    <a:pt x="17962" y="16626"/>
                    <a:pt x="17945" y="16559"/>
                    <a:pt x="17945" y="16492"/>
                  </a:cubicBezTo>
                  <a:cubicBezTo>
                    <a:pt x="17945" y="16242"/>
                    <a:pt x="17862" y="15991"/>
                    <a:pt x="17745" y="15774"/>
                  </a:cubicBezTo>
                  <a:cubicBezTo>
                    <a:pt x="17628" y="15506"/>
                    <a:pt x="17477" y="15239"/>
                    <a:pt x="17360" y="14988"/>
                  </a:cubicBezTo>
                  <a:cubicBezTo>
                    <a:pt x="17143" y="14504"/>
                    <a:pt x="16776" y="14136"/>
                    <a:pt x="16391" y="13769"/>
                  </a:cubicBezTo>
                  <a:cubicBezTo>
                    <a:pt x="16241" y="13635"/>
                    <a:pt x="16107" y="13501"/>
                    <a:pt x="15974" y="13351"/>
                  </a:cubicBezTo>
                  <a:cubicBezTo>
                    <a:pt x="15522" y="12783"/>
                    <a:pt x="15071" y="12215"/>
                    <a:pt x="14620" y="11663"/>
                  </a:cubicBezTo>
                  <a:cubicBezTo>
                    <a:pt x="14336" y="11279"/>
                    <a:pt x="14069" y="10895"/>
                    <a:pt x="13868" y="10460"/>
                  </a:cubicBezTo>
                  <a:cubicBezTo>
                    <a:pt x="13818" y="10343"/>
                    <a:pt x="13751" y="10226"/>
                    <a:pt x="13701" y="10126"/>
                  </a:cubicBezTo>
                  <a:cubicBezTo>
                    <a:pt x="13451" y="9709"/>
                    <a:pt x="13250" y="9257"/>
                    <a:pt x="13116" y="8806"/>
                  </a:cubicBezTo>
                  <a:cubicBezTo>
                    <a:pt x="13050" y="8606"/>
                    <a:pt x="12983" y="8405"/>
                    <a:pt x="12983" y="8221"/>
                  </a:cubicBezTo>
                  <a:cubicBezTo>
                    <a:pt x="12966" y="7871"/>
                    <a:pt x="12882" y="7553"/>
                    <a:pt x="12782" y="7236"/>
                  </a:cubicBezTo>
                  <a:cubicBezTo>
                    <a:pt x="12765" y="7169"/>
                    <a:pt x="12732" y="7119"/>
                    <a:pt x="12682" y="7069"/>
                  </a:cubicBezTo>
                  <a:cubicBezTo>
                    <a:pt x="12498" y="6902"/>
                    <a:pt x="12281" y="6751"/>
                    <a:pt x="12030" y="6684"/>
                  </a:cubicBezTo>
                  <a:cubicBezTo>
                    <a:pt x="11897" y="6651"/>
                    <a:pt x="11763" y="6617"/>
                    <a:pt x="11646" y="6584"/>
                  </a:cubicBezTo>
                  <a:cubicBezTo>
                    <a:pt x="11345" y="6517"/>
                    <a:pt x="11061" y="6500"/>
                    <a:pt x="10777" y="6500"/>
                  </a:cubicBezTo>
                  <a:cubicBezTo>
                    <a:pt x="10259" y="6484"/>
                    <a:pt x="9758" y="6484"/>
                    <a:pt x="9257" y="6484"/>
                  </a:cubicBezTo>
                  <a:close/>
                  <a:moveTo>
                    <a:pt x="7001" y="4896"/>
                  </a:moveTo>
                  <a:cubicBezTo>
                    <a:pt x="6851" y="5047"/>
                    <a:pt x="6700" y="5181"/>
                    <a:pt x="6567" y="5331"/>
                  </a:cubicBezTo>
                  <a:cubicBezTo>
                    <a:pt x="6483" y="5414"/>
                    <a:pt x="6416" y="5498"/>
                    <a:pt x="6400" y="5615"/>
                  </a:cubicBezTo>
                  <a:cubicBezTo>
                    <a:pt x="6400" y="5782"/>
                    <a:pt x="6383" y="5966"/>
                    <a:pt x="6383" y="6150"/>
                  </a:cubicBezTo>
                  <a:cubicBezTo>
                    <a:pt x="6383" y="6200"/>
                    <a:pt x="6400" y="6250"/>
                    <a:pt x="6416" y="6317"/>
                  </a:cubicBezTo>
                  <a:cubicBezTo>
                    <a:pt x="6500" y="6300"/>
                    <a:pt x="6583" y="6300"/>
                    <a:pt x="6650" y="6283"/>
                  </a:cubicBezTo>
                  <a:cubicBezTo>
                    <a:pt x="6968" y="6166"/>
                    <a:pt x="7318" y="6133"/>
                    <a:pt x="7669" y="6133"/>
                  </a:cubicBezTo>
                  <a:cubicBezTo>
                    <a:pt x="8672" y="6150"/>
                    <a:pt x="9691" y="6150"/>
                    <a:pt x="10694" y="6133"/>
                  </a:cubicBezTo>
                  <a:cubicBezTo>
                    <a:pt x="11111" y="6133"/>
                    <a:pt x="11512" y="6150"/>
                    <a:pt x="11913" y="6300"/>
                  </a:cubicBezTo>
                  <a:cubicBezTo>
                    <a:pt x="11963" y="6317"/>
                    <a:pt x="12030" y="6300"/>
                    <a:pt x="12114" y="6300"/>
                  </a:cubicBezTo>
                  <a:cubicBezTo>
                    <a:pt x="12114" y="6216"/>
                    <a:pt x="12131" y="6150"/>
                    <a:pt x="12131" y="6083"/>
                  </a:cubicBezTo>
                  <a:cubicBezTo>
                    <a:pt x="12131" y="5932"/>
                    <a:pt x="12114" y="5799"/>
                    <a:pt x="12114" y="5648"/>
                  </a:cubicBezTo>
                  <a:cubicBezTo>
                    <a:pt x="12097" y="5431"/>
                    <a:pt x="11963" y="5297"/>
                    <a:pt x="11763" y="5231"/>
                  </a:cubicBezTo>
                  <a:cubicBezTo>
                    <a:pt x="11562" y="5164"/>
                    <a:pt x="11345" y="5097"/>
                    <a:pt x="11145" y="5064"/>
                  </a:cubicBezTo>
                  <a:cubicBezTo>
                    <a:pt x="10694" y="4980"/>
                    <a:pt x="10259" y="4930"/>
                    <a:pt x="9808" y="4880"/>
                  </a:cubicBezTo>
                  <a:cubicBezTo>
                    <a:pt x="9290" y="4830"/>
                    <a:pt x="8772" y="4846"/>
                    <a:pt x="8254" y="4880"/>
                  </a:cubicBezTo>
                  <a:cubicBezTo>
                    <a:pt x="8070" y="4880"/>
                    <a:pt x="7887" y="4880"/>
                    <a:pt x="7703" y="4863"/>
                  </a:cubicBezTo>
                  <a:cubicBezTo>
                    <a:pt x="7469" y="4830"/>
                    <a:pt x="7218" y="4863"/>
                    <a:pt x="7001" y="4896"/>
                  </a:cubicBezTo>
                  <a:close/>
                  <a:moveTo>
                    <a:pt x="11596" y="3794"/>
                  </a:moveTo>
                  <a:cubicBezTo>
                    <a:pt x="11562" y="3777"/>
                    <a:pt x="11529" y="3760"/>
                    <a:pt x="11496" y="3744"/>
                  </a:cubicBezTo>
                  <a:cubicBezTo>
                    <a:pt x="11395" y="3693"/>
                    <a:pt x="11278" y="3660"/>
                    <a:pt x="11161" y="3627"/>
                  </a:cubicBezTo>
                  <a:cubicBezTo>
                    <a:pt x="10460" y="3443"/>
                    <a:pt x="9758" y="3343"/>
                    <a:pt x="9039" y="3343"/>
                  </a:cubicBezTo>
                  <a:cubicBezTo>
                    <a:pt x="8906" y="3343"/>
                    <a:pt x="8772" y="3343"/>
                    <a:pt x="8655" y="3326"/>
                  </a:cubicBezTo>
                  <a:cubicBezTo>
                    <a:pt x="8271" y="3309"/>
                    <a:pt x="7887" y="3343"/>
                    <a:pt x="7502" y="3359"/>
                  </a:cubicBezTo>
                  <a:cubicBezTo>
                    <a:pt x="7218" y="3359"/>
                    <a:pt x="7118" y="3593"/>
                    <a:pt x="6934" y="3727"/>
                  </a:cubicBezTo>
                  <a:cubicBezTo>
                    <a:pt x="6917" y="3744"/>
                    <a:pt x="6917" y="3760"/>
                    <a:pt x="6917" y="3777"/>
                  </a:cubicBezTo>
                  <a:cubicBezTo>
                    <a:pt x="6917" y="3944"/>
                    <a:pt x="6884" y="4111"/>
                    <a:pt x="6934" y="4262"/>
                  </a:cubicBezTo>
                  <a:cubicBezTo>
                    <a:pt x="6968" y="4445"/>
                    <a:pt x="7034" y="4612"/>
                    <a:pt x="7018" y="4813"/>
                  </a:cubicBezTo>
                  <a:cubicBezTo>
                    <a:pt x="7135" y="4796"/>
                    <a:pt x="7235" y="4763"/>
                    <a:pt x="7335" y="4746"/>
                  </a:cubicBezTo>
                  <a:cubicBezTo>
                    <a:pt x="7619" y="4679"/>
                    <a:pt x="7903" y="4596"/>
                    <a:pt x="8187" y="4562"/>
                  </a:cubicBezTo>
                  <a:cubicBezTo>
                    <a:pt x="8789" y="4479"/>
                    <a:pt x="9390" y="4479"/>
                    <a:pt x="9975" y="4562"/>
                  </a:cubicBezTo>
                  <a:cubicBezTo>
                    <a:pt x="10443" y="4629"/>
                    <a:pt x="10928" y="4663"/>
                    <a:pt x="11379" y="4763"/>
                  </a:cubicBezTo>
                  <a:cubicBezTo>
                    <a:pt x="11412" y="4780"/>
                    <a:pt x="11446" y="4763"/>
                    <a:pt x="11462" y="4763"/>
                  </a:cubicBezTo>
                  <a:cubicBezTo>
                    <a:pt x="11496" y="4646"/>
                    <a:pt x="11496" y="4529"/>
                    <a:pt x="11546" y="4412"/>
                  </a:cubicBezTo>
                  <a:cubicBezTo>
                    <a:pt x="11629" y="4211"/>
                    <a:pt x="11613" y="4011"/>
                    <a:pt x="11596" y="3794"/>
                  </a:cubicBezTo>
                  <a:close/>
                  <a:moveTo>
                    <a:pt x="11212" y="3343"/>
                  </a:moveTo>
                  <a:cubicBezTo>
                    <a:pt x="11195" y="3226"/>
                    <a:pt x="11178" y="3125"/>
                    <a:pt x="11178" y="3042"/>
                  </a:cubicBezTo>
                  <a:cubicBezTo>
                    <a:pt x="11195" y="2858"/>
                    <a:pt x="11078" y="2758"/>
                    <a:pt x="10928" y="2708"/>
                  </a:cubicBezTo>
                  <a:cubicBezTo>
                    <a:pt x="10877" y="2674"/>
                    <a:pt x="10811" y="2658"/>
                    <a:pt x="10744" y="2641"/>
                  </a:cubicBezTo>
                  <a:cubicBezTo>
                    <a:pt x="10393" y="2541"/>
                    <a:pt x="10025" y="2474"/>
                    <a:pt x="9641" y="2474"/>
                  </a:cubicBezTo>
                  <a:cubicBezTo>
                    <a:pt x="9407" y="2474"/>
                    <a:pt x="9173" y="2474"/>
                    <a:pt x="8939" y="2440"/>
                  </a:cubicBezTo>
                  <a:cubicBezTo>
                    <a:pt x="8638" y="2407"/>
                    <a:pt x="8338" y="2357"/>
                    <a:pt x="8037" y="2424"/>
                  </a:cubicBezTo>
                  <a:cubicBezTo>
                    <a:pt x="7987" y="2424"/>
                    <a:pt x="7937" y="2440"/>
                    <a:pt x="7903" y="2373"/>
                  </a:cubicBezTo>
                  <a:cubicBezTo>
                    <a:pt x="7920" y="2307"/>
                    <a:pt x="7987" y="2323"/>
                    <a:pt x="8037" y="2307"/>
                  </a:cubicBezTo>
                  <a:cubicBezTo>
                    <a:pt x="8237" y="2273"/>
                    <a:pt x="8455" y="2257"/>
                    <a:pt x="8655" y="2206"/>
                  </a:cubicBezTo>
                  <a:cubicBezTo>
                    <a:pt x="8806" y="2173"/>
                    <a:pt x="8956" y="2140"/>
                    <a:pt x="9106" y="2140"/>
                  </a:cubicBezTo>
                  <a:cubicBezTo>
                    <a:pt x="9257" y="2140"/>
                    <a:pt x="9407" y="2140"/>
                    <a:pt x="9541" y="2123"/>
                  </a:cubicBezTo>
                  <a:cubicBezTo>
                    <a:pt x="10075" y="2123"/>
                    <a:pt x="10577" y="2206"/>
                    <a:pt x="11078" y="2390"/>
                  </a:cubicBezTo>
                  <a:cubicBezTo>
                    <a:pt x="11095" y="2390"/>
                    <a:pt x="11128" y="2390"/>
                    <a:pt x="11161" y="2390"/>
                  </a:cubicBezTo>
                  <a:cubicBezTo>
                    <a:pt x="11178" y="2290"/>
                    <a:pt x="11178" y="2190"/>
                    <a:pt x="11111" y="2123"/>
                  </a:cubicBezTo>
                  <a:cubicBezTo>
                    <a:pt x="10894" y="1889"/>
                    <a:pt x="10660" y="1655"/>
                    <a:pt x="10359" y="1505"/>
                  </a:cubicBezTo>
                  <a:cubicBezTo>
                    <a:pt x="10343" y="1488"/>
                    <a:pt x="10309" y="1488"/>
                    <a:pt x="10293" y="1488"/>
                  </a:cubicBezTo>
                  <a:cubicBezTo>
                    <a:pt x="10109" y="1438"/>
                    <a:pt x="9925" y="1404"/>
                    <a:pt x="9758" y="1354"/>
                  </a:cubicBezTo>
                  <a:cubicBezTo>
                    <a:pt x="9624" y="1304"/>
                    <a:pt x="9491" y="1287"/>
                    <a:pt x="9357" y="1304"/>
                  </a:cubicBezTo>
                  <a:cubicBezTo>
                    <a:pt x="9123" y="1304"/>
                    <a:pt x="8906" y="1287"/>
                    <a:pt x="8689" y="1371"/>
                  </a:cubicBezTo>
                  <a:cubicBezTo>
                    <a:pt x="8638" y="1388"/>
                    <a:pt x="8588" y="1371"/>
                    <a:pt x="8555" y="1388"/>
                  </a:cubicBezTo>
                  <a:cubicBezTo>
                    <a:pt x="8288" y="1455"/>
                    <a:pt x="8037" y="1505"/>
                    <a:pt x="7836" y="1722"/>
                  </a:cubicBezTo>
                  <a:cubicBezTo>
                    <a:pt x="7753" y="1805"/>
                    <a:pt x="7653" y="1889"/>
                    <a:pt x="7552" y="1972"/>
                  </a:cubicBezTo>
                  <a:cubicBezTo>
                    <a:pt x="7402" y="2073"/>
                    <a:pt x="7335" y="2223"/>
                    <a:pt x="7335" y="2407"/>
                  </a:cubicBezTo>
                  <a:cubicBezTo>
                    <a:pt x="7352" y="2624"/>
                    <a:pt x="7335" y="2858"/>
                    <a:pt x="7335" y="3075"/>
                  </a:cubicBezTo>
                  <a:cubicBezTo>
                    <a:pt x="7335" y="3125"/>
                    <a:pt x="7318" y="3176"/>
                    <a:pt x="7385" y="3226"/>
                  </a:cubicBezTo>
                  <a:cubicBezTo>
                    <a:pt x="7419" y="3209"/>
                    <a:pt x="7452" y="3209"/>
                    <a:pt x="7502" y="3192"/>
                  </a:cubicBezTo>
                  <a:cubicBezTo>
                    <a:pt x="7753" y="3109"/>
                    <a:pt x="8020" y="3075"/>
                    <a:pt x="8288" y="3075"/>
                  </a:cubicBezTo>
                  <a:cubicBezTo>
                    <a:pt x="8538" y="3075"/>
                    <a:pt x="8772" y="3075"/>
                    <a:pt x="9023" y="3059"/>
                  </a:cubicBezTo>
                  <a:cubicBezTo>
                    <a:pt x="9491" y="3042"/>
                    <a:pt x="9958" y="3092"/>
                    <a:pt x="10410" y="3176"/>
                  </a:cubicBezTo>
                  <a:cubicBezTo>
                    <a:pt x="10660" y="3209"/>
                    <a:pt x="10928" y="3276"/>
                    <a:pt x="11212" y="3343"/>
                  </a:cubicBezTo>
                  <a:close/>
                  <a:moveTo>
                    <a:pt x="8087" y="1204"/>
                  </a:moveTo>
                  <a:cubicBezTo>
                    <a:pt x="8338" y="1137"/>
                    <a:pt x="8572" y="1070"/>
                    <a:pt x="8806" y="1020"/>
                  </a:cubicBezTo>
                  <a:cubicBezTo>
                    <a:pt x="8856" y="1003"/>
                    <a:pt x="8923" y="987"/>
                    <a:pt x="8989" y="987"/>
                  </a:cubicBezTo>
                  <a:cubicBezTo>
                    <a:pt x="9173" y="987"/>
                    <a:pt x="9357" y="987"/>
                    <a:pt x="9541" y="987"/>
                  </a:cubicBezTo>
                  <a:cubicBezTo>
                    <a:pt x="9591" y="987"/>
                    <a:pt x="9641" y="1003"/>
                    <a:pt x="9708" y="1003"/>
                  </a:cubicBezTo>
                  <a:cubicBezTo>
                    <a:pt x="9925" y="1070"/>
                    <a:pt x="10142" y="1120"/>
                    <a:pt x="10359" y="1187"/>
                  </a:cubicBezTo>
                  <a:cubicBezTo>
                    <a:pt x="10376" y="1187"/>
                    <a:pt x="10410" y="1187"/>
                    <a:pt x="10443" y="1170"/>
                  </a:cubicBezTo>
                  <a:cubicBezTo>
                    <a:pt x="10410" y="937"/>
                    <a:pt x="10293" y="753"/>
                    <a:pt x="10126" y="586"/>
                  </a:cubicBezTo>
                  <a:cubicBezTo>
                    <a:pt x="10025" y="485"/>
                    <a:pt x="9925" y="435"/>
                    <a:pt x="9791" y="435"/>
                  </a:cubicBezTo>
                  <a:cubicBezTo>
                    <a:pt x="9624" y="419"/>
                    <a:pt x="9457" y="368"/>
                    <a:pt x="9290" y="368"/>
                  </a:cubicBezTo>
                  <a:cubicBezTo>
                    <a:pt x="9140" y="368"/>
                    <a:pt x="8973" y="402"/>
                    <a:pt x="8806" y="435"/>
                  </a:cubicBezTo>
                  <a:cubicBezTo>
                    <a:pt x="8755" y="435"/>
                    <a:pt x="8705" y="435"/>
                    <a:pt x="8655" y="452"/>
                  </a:cubicBezTo>
                  <a:cubicBezTo>
                    <a:pt x="8588" y="452"/>
                    <a:pt x="8538" y="469"/>
                    <a:pt x="8505" y="502"/>
                  </a:cubicBezTo>
                  <a:cubicBezTo>
                    <a:pt x="8271" y="669"/>
                    <a:pt x="8121" y="886"/>
                    <a:pt x="8087" y="120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15" name="Google Shape;126;p19">
              <a:extLst>
                <a:ext uri="{FF2B5EF4-FFF2-40B4-BE49-F238E27FC236}">
                  <a16:creationId xmlns:a16="http://schemas.microsoft.com/office/drawing/2014/main" id="{B7A5C705-D99F-BB7B-0CA6-12115C029152}"/>
                </a:ext>
              </a:extLst>
            </p:cNvPr>
            <p:cNvSpPr/>
            <p:nvPr/>
          </p:nvSpPr>
          <p:spPr>
            <a:xfrm>
              <a:off x="1593600" y="4519350"/>
              <a:ext cx="60175" cy="33875"/>
            </a:xfrm>
            <a:custGeom>
              <a:avLst/>
              <a:gdLst/>
              <a:ahLst/>
              <a:cxnLst/>
              <a:rect l="l" t="t" r="r" b="b"/>
              <a:pathLst>
                <a:path w="2407" h="1355" extrusionOk="0">
                  <a:moveTo>
                    <a:pt x="2139" y="18"/>
                  </a:moveTo>
                  <a:cubicBezTo>
                    <a:pt x="1454" y="135"/>
                    <a:pt x="852" y="669"/>
                    <a:pt x="218" y="953"/>
                  </a:cubicBezTo>
                  <a:cubicBezTo>
                    <a:pt x="0" y="1070"/>
                    <a:pt x="167" y="1354"/>
                    <a:pt x="385" y="1321"/>
                  </a:cubicBezTo>
                  <a:cubicBezTo>
                    <a:pt x="1070" y="1204"/>
                    <a:pt x="1755" y="686"/>
                    <a:pt x="2289" y="268"/>
                  </a:cubicBezTo>
                  <a:cubicBezTo>
                    <a:pt x="2406" y="168"/>
                    <a:pt x="2273" y="1"/>
                    <a:pt x="2139" y="18"/>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16" name="Google Shape;127;p19">
              <a:extLst>
                <a:ext uri="{FF2B5EF4-FFF2-40B4-BE49-F238E27FC236}">
                  <a16:creationId xmlns:a16="http://schemas.microsoft.com/office/drawing/2014/main" id="{5A3BCB6A-AEBC-AC0D-1B11-540737046F21}"/>
                </a:ext>
              </a:extLst>
            </p:cNvPr>
            <p:cNvSpPr/>
            <p:nvPr/>
          </p:nvSpPr>
          <p:spPr>
            <a:xfrm>
              <a:off x="1713050" y="4615850"/>
              <a:ext cx="28450" cy="50575"/>
            </a:xfrm>
            <a:custGeom>
              <a:avLst/>
              <a:gdLst/>
              <a:ahLst/>
              <a:cxnLst/>
              <a:rect l="l" t="t" r="r" b="b"/>
              <a:pathLst>
                <a:path w="1138" h="2023" extrusionOk="0">
                  <a:moveTo>
                    <a:pt x="836" y="84"/>
                  </a:moveTo>
                  <a:cubicBezTo>
                    <a:pt x="602" y="301"/>
                    <a:pt x="452" y="569"/>
                    <a:pt x="335" y="869"/>
                  </a:cubicBezTo>
                  <a:cubicBezTo>
                    <a:pt x="201" y="1170"/>
                    <a:pt x="1" y="1538"/>
                    <a:pt x="34" y="1872"/>
                  </a:cubicBezTo>
                  <a:cubicBezTo>
                    <a:pt x="51" y="1955"/>
                    <a:pt x="135" y="2022"/>
                    <a:pt x="201" y="1972"/>
                  </a:cubicBezTo>
                  <a:cubicBezTo>
                    <a:pt x="452" y="1822"/>
                    <a:pt x="569" y="1521"/>
                    <a:pt x="669" y="1254"/>
                  </a:cubicBezTo>
                  <a:cubicBezTo>
                    <a:pt x="820" y="919"/>
                    <a:pt x="987" y="585"/>
                    <a:pt x="1087" y="234"/>
                  </a:cubicBezTo>
                  <a:cubicBezTo>
                    <a:pt x="1137" y="84"/>
                    <a:pt x="953" y="1"/>
                    <a:pt x="836" y="8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17" name="Google Shape;128;p19">
              <a:extLst>
                <a:ext uri="{FF2B5EF4-FFF2-40B4-BE49-F238E27FC236}">
                  <a16:creationId xmlns:a16="http://schemas.microsoft.com/office/drawing/2014/main" id="{96692722-A1D4-56A2-32CA-A755745813CA}"/>
                </a:ext>
              </a:extLst>
            </p:cNvPr>
            <p:cNvSpPr/>
            <p:nvPr/>
          </p:nvSpPr>
          <p:spPr>
            <a:xfrm>
              <a:off x="1893100" y="4653025"/>
              <a:ext cx="17150" cy="65200"/>
            </a:xfrm>
            <a:custGeom>
              <a:avLst/>
              <a:gdLst/>
              <a:ahLst/>
              <a:cxnLst/>
              <a:rect l="l" t="t" r="r" b="b"/>
              <a:pathLst>
                <a:path w="686" h="2608" extrusionOk="0">
                  <a:moveTo>
                    <a:pt x="335" y="134"/>
                  </a:moveTo>
                  <a:cubicBezTo>
                    <a:pt x="251" y="1"/>
                    <a:pt x="67" y="67"/>
                    <a:pt x="50" y="218"/>
                  </a:cubicBezTo>
                  <a:cubicBezTo>
                    <a:pt x="17" y="803"/>
                    <a:pt x="0" y="1454"/>
                    <a:pt x="34" y="2056"/>
                  </a:cubicBezTo>
                  <a:cubicBezTo>
                    <a:pt x="17" y="2123"/>
                    <a:pt x="17" y="2189"/>
                    <a:pt x="50" y="2256"/>
                  </a:cubicBezTo>
                  <a:cubicBezTo>
                    <a:pt x="67" y="2473"/>
                    <a:pt x="485" y="2607"/>
                    <a:pt x="535" y="2240"/>
                  </a:cubicBezTo>
                  <a:cubicBezTo>
                    <a:pt x="602" y="1554"/>
                    <a:pt x="685" y="752"/>
                    <a:pt x="335" y="1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18" name="Google Shape;129;p19">
              <a:extLst>
                <a:ext uri="{FF2B5EF4-FFF2-40B4-BE49-F238E27FC236}">
                  <a16:creationId xmlns:a16="http://schemas.microsoft.com/office/drawing/2014/main" id="{DC557A2E-1710-C86C-2E45-EBE22D2525E6}"/>
                </a:ext>
              </a:extLst>
            </p:cNvPr>
            <p:cNvSpPr/>
            <p:nvPr/>
          </p:nvSpPr>
          <p:spPr>
            <a:xfrm>
              <a:off x="2032625" y="4615850"/>
              <a:ext cx="48875" cy="39700"/>
            </a:xfrm>
            <a:custGeom>
              <a:avLst/>
              <a:gdLst/>
              <a:ahLst/>
              <a:cxnLst/>
              <a:rect l="l" t="t" r="r" b="b"/>
              <a:pathLst>
                <a:path w="1955" h="1588" extrusionOk="0">
                  <a:moveTo>
                    <a:pt x="1270" y="569"/>
                  </a:moveTo>
                  <a:cubicBezTo>
                    <a:pt x="952" y="351"/>
                    <a:pt x="602" y="134"/>
                    <a:pt x="234" y="51"/>
                  </a:cubicBezTo>
                  <a:cubicBezTo>
                    <a:pt x="67" y="1"/>
                    <a:pt x="0" y="184"/>
                    <a:pt x="84" y="301"/>
                  </a:cubicBezTo>
                  <a:cubicBezTo>
                    <a:pt x="251" y="518"/>
                    <a:pt x="518" y="686"/>
                    <a:pt x="752" y="853"/>
                  </a:cubicBezTo>
                  <a:cubicBezTo>
                    <a:pt x="902" y="953"/>
                    <a:pt x="1053" y="1053"/>
                    <a:pt x="1203" y="1153"/>
                  </a:cubicBezTo>
                  <a:cubicBezTo>
                    <a:pt x="1236" y="1187"/>
                    <a:pt x="1287" y="1220"/>
                    <a:pt x="1337" y="1254"/>
                  </a:cubicBezTo>
                  <a:cubicBezTo>
                    <a:pt x="1454" y="1354"/>
                    <a:pt x="1370" y="1337"/>
                    <a:pt x="1387" y="1187"/>
                  </a:cubicBezTo>
                  <a:cubicBezTo>
                    <a:pt x="1337" y="1488"/>
                    <a:pt x="1721" y="1588"/>
                    <a:pt x="1838" y="1320"/>
                  </a:cubicBezTo>
                  <a:cubicBezTo>
                    <a:pt x="1955" y="1003"/>
                    <a:pt x="1470" y="702"/>
                    <a:pt x="1270" y="569"/>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19" name="Google Shape;130;p19">
              <a:extLst>
                <a:ext uri="{FF2B5EF4-FFF2-40B4-BE49-F238E27FC236}">
                  <a16:creationId xmlns:a16="http://schemas.microsoft.com/office/drawing/2014/main" id="{30DF5483-47FF-B466-49E1-F16771B1BC4E}"/>
                </a:ext>
              </a:extLst>
            </p:cNvPr>
            <p:cNvSpPr/>
            <p:nvPr/>
          </p:nvSpPr>
          <p:spPr>
            <a:xfrm>
              <a:off x="2137875" y="4454200"/>
              <a:ext cx="50150" cy="17150"/>
            </a:xfrm>
            <a:custGeom>
              <a:avLst/>
              <a:gdLst/>
              <a:ahLst/>
              <a:cxnLst/>
              <a:rect l="l" t="t" r="r" b="b"/>
              <a:pathLst>
                <a:path w="2006" h="686" extrusionOk="0">
                  <a:moveTo>
                    <a:pt x="1855" y="334"/>
                  </a:moveTo>
                  <a:cubicBezTo>
                    <a:pt x="1571" y="268"/>
                    <a:pt x="1270" y="234"/>
                    <a:pt x="986" y="151"/>
                  </a:cubicBezTo>
                  <a:cubicBezTo>
                    <a:pt x="702" y="84"/>
                    <a:pt x="435" y="0"/>
                    <a:pt x="151" y="0"/>
                  </a:cubicBezTo>
                  <a:cubicBezTo>
                    <a:pt x="17" y="0"/>
                    <a:pt x="1" y="151"/>
                    <a:pt x="84" y="218"/>
                  </a:cubicBezTo>
                  <a:cubicBezTo>
                    <a:pt x="535" y="535"/>
                    <a:pt x="1321" y="685"/>
                    <a:pt x="1855" y="602"/>
                  </a:cubicBezTo>
                  <a:cubicBezTo>
                    <a:pt x="2006" y="568"/>
                    <a:pt x="1989" y="351"/>
                    <a:pt x="1855" y="334"/>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20" name="Google Shape;131;p19">
              <a:extLst>
                <a:ext uri="{FF2B5EF4-FFF2-40B4-BE49-F238E27FC236}">
                  <a16:creationId xmlns:a16="http://schemas.microsoft.com/office/drawing/2014/main" id="{55F79679-CBBE-DD01-AE58-D373BCB19EAA}"/>
                </a:ext>
              </a:extLst>
            </p:cNvPr>
            <p:cNvSpPr/>
            <p:nvPr/>
          </p:nvSpPr>
          <p:spPr>
            <a:xfrm>
              <a:off x="2093175" y="4234050"/>
              <a:ext cx="40975" cy="33875"/>
            </a:xfrm>
            <a:custGeom>
              <a:avLst/>
              <a:gdLst/>
              <a:ahLst/>
              <a:cxnLst/>
              <a:rect l="l" t="t" r="r" b="b"/>
              <a:pathLst>
                <a:path w="1639" h="1355" extrusionOk="0">
                  <a:moveTo>
                    <a:pt x="1505" y="151"/>
                  </a:moveTo>
                  <a:cubicBezTo>
                    <a:pt x="1354" y="1"/>
                    <a:pt x="1104" y="68"/>
                    <a:pt x="1053" y="268"/>
                  </a:cubicBezTo>
                  <a:cubicBezTo>
                    <a:pt x="1053" y="285"/>
                    <a:pt x="886" y="402"/>
                    <a:pt x="853" y="435"/>
                  </a:cubicBezTo>
                  <a:cubicBezTo>
                    <a:pt x="753" y="519"/>
                    <a:pt x="636" y="602"/>
                    <a:pt x="519" y="669"/>
                  </a:cubicBezTo>
                  <a:cubicBezTo>
                    <a:pt x="335" y="786"/>
                    <a:pt x="101" y="870"/>
                    <a:pt x="17" y="1087"/>
                  </a:cubicBezTo>
                  <a:cubicBezTo>
                    <a:pt x="1" y="1137"/>
                    <a:pt x="34" y="1221"/>
                    <a:pt x="84" y="1254"/>
                  </a:cubicBezTo>
                  <a:cubicBezTo>
                    <a:pt x="318" y="1354"/>
                    <a:pt x="552" y="1204"/>
                    <a:pt x="753" y="1070"/>
                  </a:cubicBezTo>
                  <a:cubicBezTo>
                    <a:pt x="886" y="987"/>
                    <a:pt x="1003" y="903"/>
                    <a:pt x="1120" y="803"/>
                  </a:cubicBezTo>
                  <a:cubicBezTo>
                    <a:pt x="1187" y="753"/>
                    <a:pt x="1321" y="602"/>
                    <a:pt x="1388" y="586"/>
                  </a:cubicBezTo>
                  <a:cubicBezTo>
                    <a:pt x="1571" y="536"/>
                    <a:pt x="1638" y="285"/>
                    <a:pt x="1505" y="151"/>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21" name="Google Shape;132;p19">
              <a:extLst>
                <a:ext uri="{FF2B5EF4-FFF2-40B4-BE49-F238E27FC236}">
                  <a16:creationId xmlns:a16="http://schemas.microsoft.com/office/drawing/2014/main" id="{D48EA9F0-C5EF-EA62-9849-9F011946520C}"/>
                </a:ext>
              </a:extLst>
            </p:cNvPr>
            <p:cNvSpPr/>
            <p:nvPr/>
          </p:nvSpPr>
          <p:spPr>
            <a:xfrm>
              <a:off x="1628275" y="4234900"/>
              <a:ext cx="30100" cy="26325"/>
            </a:xfrm>
            <a:custGeom>
              <a:avLst/>
              <a:gdLst/>
              <a:ahLst/>
              <a:cxnLst/>
              <a:rect l="l" t="t" r="r" b="b"/>
              <a:pathLst>
                <a:path w="1204" h="1053" extrusionOk="0">
                  <a:moveTo>
                    <a:pt x="719" y="318"/>
                  </a:moveTo>
                  <a:cubicBezTo>
                    <a:pt x="568" y="184"/>
                    <a:pt x="318" y="0"/>
                    <a:pt x="134" y="167"/>
                  </a:cubicBezTo>
                  <a:cubicBezTo>
                    <a:pt x="0" y="284"/>
                    <a:pt x="117" y="468"/>
                    <a:pt x="267" y="468"/>
                  </a:cubicBezTo>
                  <a:cubicBezTo>
                    <a:pt x="267" y="485"/>
                    <a:pt x="267" y="485"/>
                    <a:pt x="284" y="485"/>
                  </a:cubicBezTo>
                  <a:cubicBezTo>
                    <a:pt x="318" y="502"/>
                    <a:pt x="334" y="535"/>
                    <a:pt x="368" y="552"/>
                  </a:cubicBezTo>
                  <a:cubicBezTo>
                    <a:pt x="435" y="602"/>
                    <a:pt x="501" y="669"/>
                    <a:pt x="568" y="736"/>
                  </a:cubicBezTo>
                  <a:cubicBezTo>
                    <a:pt x="702" y="852"/>
                    <a:pt x="852" y="1020"/>
                    <a:pt x="1019" y="1053"/>
                  </a:cubicBezTo>
                  <a:cubicBezTo>
                    <a:pt x="1136" y="1053"/>
                    <a:pt x="1203" y="986"/>
                    <a:pt x="1186" y="886"/>
                  </a:cubicBezTo>
                  <a:cubicBezTo>
                    <a:pt x="1153" y="652"/>
                    <a:pt x="886" y="451"/>
                    <a:pt x="719" y="318"/>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22" name="Google Shape;133;p19">
              <a:extLst>
                <a:ext uri="{FF2B5EF4-FFF2-40B4-BE49-F238E27FC236}">
                  <a16:creationId xmlns:a16="http://schemas.microsoft.com/office/drawing/2014/main" id="{0938FE8D-CC86-5684-B1D3-B661C18AF0E3}"/>
                </a:ext>
              </a:extLst>
            </p:cNvPr>
            <p:cNvSpPr/>
            <p:nvPr/>
          </p:nvSpPr>
          <p:spPr>
            <a:xfrm>
              <a:off x="1569775" y="4343075"/>
              <a:ext cx="44325" cy="18000"/>
            </a:xfrm>
            <a:custGeom>
              <a:avLst/>
              <a:gdLst/>
              <a:ahLst/>
              <a:cxnLst/>
              <a:rect l="l" t="t" r="r" b="b"/>
              <a:pathLst>
                <a:path w="1773" h="720" extrusionOk="0">
                  <a:moveTo>
                    <a:pt x="1722" y="218"/>
                  </a:moveTo>
                  <a:cubicBezTo>
                    <a:pt x="1555" y="101"/>
                    <a:pt x="1304" y="118"/>
                    <a:pt x="1120" y="101"/>
                  </a:cubicBezTo>
                  <a:cubicBezTo>
                    <a:pt x="1003" y="101"/>
                    <a:pt x="870" y="101"/>
                    <a:pt x="753" y="101"/>
                  </a:cubicBezTo>
                  <a:cubicBezTo>
                    <a:pt x="686" y="101"/>
                    <a:pt x="636" y="101"/>
                    <a:pt x="569" y="101"/>
                  </a:cubicBezTo>
                  <a:cubicBezTo>
                    <a:pt x="569" y="101"/>
                    <a:pt x="552" y="101"/>
                    <a:pt x="536" y="101"/>
                  </a:cubicBezTo>
                  <a:cubicBezTo>
                    <a:pt x="452" y="1"/>
                    <a:pt x="268" y="1"/>
                    <a:pt x="201" y="168"/>
                  </a:cubicBezTo>
                  <a:cubicBezTo>
                    <a:pt x="1" y="719"/>
                    <a:pt x="1488" y="586"/>
                    <a:pt x="1722" y="402"/>
                  </a:cubicBezTo>
                  <a:cubicBezTo>
                    <a:pt x="1772" y="352"/>
                    <a:pt x="1772" y="268"/>
                    <a:pt x="1722" y="218"/>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sp>
          <p:nvSpPr>
            <p:cNvPr id="123" name="Google Shape;134;p19">
              <a:extLst>
                <a:ext uri="{FF2B5EF4-FFF2-40B4-BE49-F238E27FC236}">
                  <a16:creationId xmlns:a16="http://schemas.microsoft.com/office/drawing/2014/main" id="{58E03251-C7D6-FD80-A668-345FB8AE8247}"/>
                </a:ext>
              </a:extLst>
            </p:cNvPr>
            <p:cNvSpPr/>
            <p:nvPr/>
          </p:nvSpPr>
          <p:spPr>
            <a:xfrm>
              <a:off x="1759550" y="4143600"/>
              <a:ext cx="232150" cy="313650"/>
            </a:xfrm>
            <a:custGeom>
              <a:avLst/>
              <a:gdLst/>
              <a:ahLst/>
              <a:cxnLst/>
              <a:rect l="l" t="t" r="r" b="b"/>
              <a:pathLst>
                <a:path w="9286" h="12546" extrusionOk="0">
                  <a:moveTo>
                    <a:pt x="3138" y="8366"/>
                  </a:moveTo>
                  <a:cubicBezTo>
                    <a:pt x="3287" y="8366"/>
                    <a:pt x="3470" y="8508"/>
                    <a:pt x="3688" y="8799"/>
                  </a:cubicBezTo>
                  <a:cubicBezTo>
                    <a:pt x="3688" y="8932"/>
                    <a:pt x="3672" y="9083"/>
                    <a:pt x="3655" y="9216"/>
                  </a:cubicBezTo>
                  <a:cubicBezTo>
                    <a:pt x="3605" y="9701"/>
                    <a:pt x="3471" y="10102"/>
                    <a:pt x="3154" y="10469"/>
                  </a:cubicBezTo>
                  <a:cubicBezTo>
                    <a:pt x="3103" y="10536"/>
                    <a:pt x="3037" y="10603"/>
                    <a:pt x="2970" y="10653"/>
                  </a:cubicBezTo>
                  <a:cubicBezTo>
                    <a:pt x="2669" y="10018"/>
                    <a:pt x="2585" y="9266"/>
                    <a:pt x="2836" y="8665"/>
                  </a:cubicBezTo>
                  <a:cubicBezTo>
                    <a:pt x="2912" y="8466"/>
                    <a:pt x="3013" y="8366"/>
                    <a:pt x="3138" y="8366"/>
                  </a:cubicBezTo>
                  <a:close/>
                  <a:moveTo>
                    <a:pt x="5863" y="8853"/>
                  </a:moveTo>
                  <a:cubicBezTo>
                    <a:pt x="5964" y="8853"/>
                    <a:pt x="6039" y="8941"/>
                    <a:pt x="6094" y="9116"/>
                  </a:cubicBezTo>
                  <a:cubicBezTo>
                    <a:pt x="6245" y="9383"/>
                    <a:pt x="6278" y="9634"/>
                    <a:pt x="6295" y="9935"/>
                  </a:cubicBezTo>
                  <a:cubicBezTo>
                    <a:pt x="6295" y="10302"/>
                    <a:pt x="6144" y="10687"/>
                    <a:pt x="5944" y="11038"/>
                  </a:cubicBezTo>
                  <a:cubicBezTo>
                    <a:pt x="5727" y="10687"/>
                    <a:pt x="5576" y="10252"/>
                    <a:pt x="5543" y="9885"/>
                  </a:cubicBezTo>
                  <a:cubicBezTo>
                    <a:pt x="5493" y="9601"/>
                    <a:pt x="5509" y="9317"/>
                    <a:pt x="5560" y="9032"/>
                  </a:cubicBezTo>
                  <a:cubicBezTo>
                    <a:pt x="5680" y="8912"/>
                    <a:pt x="5780" y="8853"/>
                    <a:pt x="5863" y="8853"/>
                  </a:cubicBezTo>
                  <a:close/>
                  <a:moveTo>
                    <a:pt x="6235" y="0"/>
                  </a:moveTo>
                  <a:cubicBezTo>
                    <a:pt x="6130" y="0"/>
                    <a:pt x="6028" y="59"/>
                    <a:pt x="5994" y="194"/>
                  </a:cubicBezTo>
                  <a:cubicBezTo>
                    <a:pt x="5844" y="845"/>
                    <a:pt x="5927" y="1447"/>
                    <a:pt x="6044" y="2098"/>
                  </a:cubicBezTo>
                  <a:cubicBezTo>
                    <a:pt x="6161" y="2884"/>
                    <a:pt x="6211" y="3669"/>
                    <a:pt x="6311" y="4454"/>
                  </a:cubicBezTo>
                  <a:cubicBezTo>
                    <a:pt x="6495" y="5791"/>
                    <a:pt x="6930" y="6994"/>
                    <a:pt x="7782" y="8047"/>
                  </a:cubicBezTo>
                  <a:cubicBezTo>
                    <a:pt x="8350" y="8732"/>
                    <a:pt x="8784" y="9216"/>
                    <a:pt x="8550" y="10169"/>
                  </a:cubicBezTo>
                  <a:cubicBezTo>
                    <a:pt x="8383" y="10870"/>
                    <a:pt x="7865" y="11622"/>
                    <a:pt x="7097" y="11689"/>
                  </a:cubicBezTo>
                  <a:cubicBezTo>
                    <a:pt x="7058" y="11693"/>
                    <a:pt x="7020" y="11696"/>
                    <a:pt x="6983" y="11696"/>
                  </a:cubicBezTo>
                  <a:cubicBezTo>
                    <a:pt x="6728" y="11696"/>
                    <a:pt x="6501" y="11599"/>
                    <a:pt x="6311" y="11439"/>
                  </a:cubicBezTo>
                  <a:cubicBezTo>
                    <a:pt x="6679" y="10837"/>
                    <a:pt x="6913" y="10135"/>
                    <a:pt x="6779" y="9433"/>
                  </a:cubicBezTo>
                  <a:cubicBezTo>
                    <a:pt x="6662" y="8882"/>
                    <a:pt x="6295" y="8247"/>
                    <a:pt x="5693" y="8247"/>
                  </a:cubicBezTo>
                  <a:cubicBezTo>
                    <a:pt x="5689" y="8247"/>
                    <a:pt x="5685" y="8247"/>
                    <a:pt x="5681" y="8247"/>
                  </a:cubicBezTo>
                  <a:cubicBezTo>
                    <a:pt x="4361" y="8247"/>
                    <a:pt x="5143" y="10939"/>
                    <a:pt x="5576" y="11439"/>
                  </a:cubicBezTo>
                  <a:cubicBezTo>
                    <a:pt x="5593" y="11455"/>
                    <a:pt x="5626" y="11472"/>
                    <a:pt x="5643" y="11505"/>
                  </a:cubicBezTo>
                  <a:cubicBezTo>
                    <a:pt x="5372" y="11853"/>
                    <a:pt x="5063" y="12011"/>
                    <a:pt x="4723" y="12011"/>
                  </a:cubicBezTo>
                  <a:cubicBezTo>
                    <a:pt x="4476" y="12011"/>
                    <a:pt x="4213" y="11928"/>
                    <a:pt x="3939" y="11773"/>
                  </a:cubicBezTo>
                  <a:cubicBezTo>
                    <a:pt x="3688" y="11622"/>
                    <a:pt x="3438" y="11388"/>
                    <a:pt x="3237" y="11138"/>
                  </a:cubicBezTo>
                  <a:cubicBezTo>
                    <a:pt x="3571" y="10837"/>
                    <a:pt x="3839" y="10503"/>
                    <a:pt x="3972" y="10152"/>
                  </a:cubicBezTo>
                  <a:cubicBezTo>
                    <a:pt x="4173" y="9617"/>
                    <a:pt x="4440" y="8515"/>
                    <a:pt x="4006" y="8030"/>
                  </a:cubicBezTo>
                  <a:cubicBezTo>
                    <a:pt x="3817" y="7802"/>
                    <a:pt x="3598" y="7703"/>
                    <a:pt x="3374" y="7703"/>
                  </a:cubicBezTo>
                  <a:cubicBezTo>
                    <a:pt x="3123" y="7703"/>
                    <a:pt x="2865" y="7827"/>
                    <a:pt x="2636" y="8030"/>
                  </a:cubicBezTo>
                  <a:cubicBezTo>
                    <a:pt x="1951" y="8615"/>
                    <a:pt x="2134" y="9818"/>
                    <a:pt x="2368" y="10570"/>
                  </a:cubicBezTo>
                  <a:cubicBezTo>
                    <a:pt x="2418" y="10703"/>
                    <a:pt x="2468" y="10837"/>
                    <a:pt x="2535" y="10971"/>
                  </a:cubicBezTo>
                  <a:cubicBezTo>
                    <a:pt x="2255" y="11141"/>
                    <a:pt x="1933" y="11269"/>
                    <a:pt x="1630" y="11269"/>
                  </a:cubicBezTo>
                  <a:cubicBezTo>
                    <a:pt x="1427" y="11269"/>
                    <a:pt x="1232" y="11212"/>
                    <a:pt x="1065" y="11071"/>
                  </a:cubicBezTo>
                  <a:cubicBezTo>
                    <a:pt x="714" y="10770"/>
                    <a:pt x="647" y="10219"/>
                    <a:pt x="614" y="9801"/>
                  </a:cubicBezTo>
                  <a:cubicBezTo>
                    <a:pt x="564" y="8899"/>
                    <a:pt x="697" y="7980"/>
                    <a:pt x="931" y="7111"/>
                  </a:cubicBezTo>
                  <a:cubicBezTo>
                    <a:pt x="1132" y="6326"/>
                    <a:pt x="1650" y="5657"/>
                    <a:pt x="2001" y="4939"/>
                  </a:cubicBezTo>
                  <a:cubicBezTo>
                    <a:pt x="2569" y="3753"/>
                    <a:pt x="2986" y="2082"/>
                    <a:pt x="2736" y="778"/>
                  </a:cubicBezTo>
                  <a:cubicBezTo>
                    <a:pt x="2709" y="644"/>
                    <a:pt x="2608" y="585"/>
                    <a:pt x="2502" y="585"/>
                  </a:cubicBezTo>
                  <a:cubicBezTo>
                    <a:pt x="2346" y="585"/>
                    <a:pt x="2178" y="713"/>
                    <a:pt x="2218" y="912"/>
                  </a:cubicBezTo>
                  <a:cubicBezTo>
                    <a:pt x="2468" y="2182"/>
                    <a:pt x="1967" y="3786"/>
                    <a:pt x="1416" y="4905"/>
                  </a:cubicBezTo>
                  <a:cubicBezTo>
                    <a:pt x="864" y="6058"/>
                    <a:pt x="347" y="6927"/>
                    <a:pt x="179" y="8230"/>
                  </a:cubicBezTo>
                  <a:cubicBezTo>
                    <a:pt x="0" y="9498"/>
                    <a:pt x="61" y="11830"/>
                    <a:pt x="1620" y="11830"/>
                  </a:cubicBezTo>
                  <a:cubicBezTo>
                    <a:pt x="1808" y="11830"/>
                    <a:pt x="2018" y="11796"/>
                    <a:pt x="2251" y="11723"/>
                  </a:cubicBezTo>
                  <a:cubicBezTo>
                    <a:pt x="2452" y="11656"/>
                    <a:pt x="2636" y="11555"/>
                    <a:pt x="2836" y="11439"/>
                  </a:cubicBezTo>
                  <a:cubicBezTo>
                    <a:pt x="3314" y="12070"/>
                    <a:pt x="4041" y="12546"/>
                    <a:pt x="4747" y="12546"/>
                  </a:cubicBezTo>
                  <a:cubicBezTo>
                    <a:pt x="5200" y="12546"/>
                    <a:pt x="5645" y="12350"/>
                    <a:pt x="6011" y="11873"/>
                  </a:cubicBezTo>
                  <a:cubicBezTo>
                    <a:pt x="6027" y="11873"/>
                    <a:pt x="6027" y="11856"/>
                    <a:pt x="6044" y="11856"/>
                  </a:cubicBezTo>
                  <a:cubicBezTo>
                    <a:pt x="6364" y="12080"/>
                    <a:pt x="6701" y="12183"/>
                    <a:pt x="7031" y="12183"/>
                  </a:cubicBezTo>
                  <a:cubicBezTo>
                    <a:pt x="7787" y="12183"/>
                    <a:pt x="8506" y="11642"/>
                    <a:pt x="8901" y="10770"/>
                  </a:cubicBezTo>
                  <a:cubicBezTo>
                    <a:pt x="9119" y="10319"/>
                    <a:pt x="9286" y="9651"/>
                    <a:pt x="9135" y="9149"/>
                  </a:cubicBezTo>
                  <a:cubicBezTo>
                    <a:pt x="8918" y="8347"/>
                    <a:pt x="8233" y="7813"/>
                    <a:pt x="7765" y="7161"/>
                  </a:cubicBezTo>
                  <a:cubicBezTo>
                    <a:pt x="7097" y="6175"/>
                    <a:pt x="6896" y="4939"/>
                    <a:pt x="6746" y="3786"/>
                  </a:cubicBezTo>
                  <a:cubicBezTo>
                    <a:pt x="6629" y="2733"/>
                    <a:pt x="6261" y="1363"/>
                    <a:pt x="6512" y="327"/>
                  </a:cubicBezTo>
                  <a:cubicBezTo>
                    <a:pt x="6552" y="128"/>
                    <a:pt x="6390" y="0"/>
                    <a:pt x="6235" y="0"/>
                  </a:cubicBezTo>
                  <a:close/>
                </a:path>
              </a:pathLst>
            </a:custGeom>
            <a:solidFill>
              <a:srgbClr val="361818"/>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46761613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7EB85-F499-575E-9CAF-F9F5EC4B1A7C}"/>
              </a:ext>
            </a:extLst>
          </p:cNvPr>
          <p:cNvSpPr>
            <a:spLocks noGrp="1"/>
          </p:cNvSpPr>
          <p:nvPr>
            <p:ph type="title"/>
          </p:nvPr>
        </p:nvSpPr>
        <p:spPr/>
        <p:txBody>
          <a:bodyPr>
            <a:normAutofit/>
          </a:bodyPr>
          <a:lstStyle/>
          <a:p>
            <a:r>
              <a:rPr lang="fr-CA" sz="4800" dirty="0"/>
              <a:t>Étude 3 : Étude de cohorte (2020)</a:t>
            </a:r>
          </a:p>
        </p:txBody>
      </p:sp>
      <p:sp>
        <p:nvSpPr>
          <p:cNvPr id="3" name="Espace réservé du contenu 2">
            <a:extLst>
              <a:ext uri="{FF2B5EF4-FFF2-40B4-BE49-F238E27FC236}">
                <a16:creationId xmlns:a16="http://schemas.microsoft.com/office/drawing/2014/main" id="{4D2CF891-DABB-934C-CA2D-BA88ABFAE310}"/>
              </a:ext>
            </a:extLst>
          </p:cNvPr>
          <p:cNvSpPr>
            <a:spLocks noGrp="1"/>
          </p:cNvSpPr>
          <p:nvPr>
            <p:ph idx="1"/>
          </p:nvPr>
        </p:nvSpPr>
        <p:spPr>
          <a:xfrm>
            <a:off x="838200" y="1825625"/>
            <a:ext cx="10796516" cy="4351338"/>
          </a:xfrm>
        </p:spPr>
        <p:txBody>
          <a:bodyPr>
            <a:normAutofit/>
          </a:bodyPr>
          <a:lstStyle/>
          <a:p>
            <a:r>
              <a:rPr lang="fr-CA" sz="2400" dirty="0">
                <a:cs typeface="Times New Roman" panose="02020603050405020304" pitchFamily="18" charset="0"/>
              </a:rPr>
              <a:t>Étude de cohorte intra-sujet, 47 participants analysés.</a:t>
            </a:r>
          </a:p>
          <a:p>
            <a:r>
              <a:rPr lang="fr-CA" sz="2400" dirty="0"/>
              <a:t>Patients atteints de TNC et d’un trouble de sommeil (PSQI &gt;5).</a:t>
            </a:r>
          </a:p>
          <a:p>
            <a:r>
              <a:rPr lang="fr-CA" sz="2400" dirty="0">
                <a:cs typeface="Times New Roman" panose="02020603050405020304" pitchFamily="18" charset="0"/>
              </a:rPr>
              <a:t>Exposition à des boîtes lumineuses pendant 24 semaines.</a:t>
            </a:r>
          </a:p>
          <a:p>
            <a:r>
              <a:rPr lang="fr-CA" sz="2400" dirty="0">
                <a:effectLst/>
                <a:ea typeface="Calibri" panose="020F0502020204030204" pitchFamily="34" charset="0"/>
                <a:cs typeface="Times New Roman" panose="02020603050405020304" pitchFamily="18" charset="0"/>
              </a:rPr>
              <a:t>Résultats:</a:t>
            </a:r>
          </a:p>
          <a:p>
            <a:pPr lvl="1"/>
            <a:r>
              <a:rPr lang="fr-CA" sz="2200" dirty="0">
                <a:effectLst/>
                <a:ea typeface="Calibri" panose="020F0502020204030204" pitchFamily="34" charset="0"/>
                <a:cs typeface="Times New Roman" panose="02020603050405020304" pitchFamily="18" charset="0"/>
              </a:rPr>
              <a:t>Diminution significative et progressive du score au PSQI </a:t>
            </a:r>
            <a:br>
              <a:rPr lang="fr-CA" sz="2200" dirty="0">
                <a:effectLst/>
                <a:ea typeface="Calibri" panose="020F0502020204030204" pitchFamily="34" charset="0"/>
                <a:cs typeface="Times New Roman" panose="02020603050405020304" pitchFamily="18" charset="0"/>
              </a:rPr>
            </a:br>
            <a:r>
              <a:rPr lang="fr-CA" sz="2200" dirty="0">
                <a:effectLst/>
                <a:ea typeface="Calibri" panose="020F0502020204030204" pitchFamily="34" charset="0"/>
                <a:cs typeface="Times New Roman" panose="02020603050405020304" pitchFamily="18" charset="0"/>
              </a:rPr>
              <a:t>score initial moyen de 11,89 diminué à 5,36 (P &lt; 0,001). </a:t>
            </a:r>
          </a:p>
          <a:p>
            <a:pPr lvl="1"/>
            <a:r>
              <a:rPr lang="fr-CA" sz="2200" dirty="0">
                <a:effectLst/>
                <a:ea typeface="Calibri" panose="020F0502020204030204" pitchFamily="34" charset="0"/>
                <a:cs typeface="Times New Roman" panose="02020603050405020304" pitchFamily="18" charset="0"/>
              </a:rPr>
              <a:t>Amélioration statistiquement significative de l’efficience du sommeil (</a:t>
            </a:r>
            <a:r>
              <a:rPr lang="fr-CA" sz="2200" i="1" dirty="0" err="1">
                <a:effectLst/>
                <a:ea typeface="Calibri" panose="020F0502020204030204" pitchFamily="34" charset="0"/>
                <a:cs typeface="Times New Roman" panose="02020603050405020304" pitchFamily="18" charset="0"/>
              </a:rPr>
              <a:t>sleep</a:t>
            </a:r>
            <a:r>
              <a:rPr lang="fr-CA" sz="2200" i="1" dirty="0">
                <a:effectLst/>
                <a:ea typeface="Calibri" panose="020F0502020204030204" pitchFamily="34" charset="0"/>
                <a:cs typeface="Times New Roman" panose="02020603050405020304" pitchFamily="18" charset="0"/>
              </a:rPr>
              <a:t> </a:t>
            </a:r>
            <a:r>
              <a:rPr lang="fr-CA" sz="2200" i="1" dirty="0" err="1">
                <a:effectLst/>
                <a:ea typeface="Calibri" panose="020F0502020204030204" pitchFamily="34" charset="0"/>
                <a:cs typeface="Times New Roman" panose="02020603050405020304" pitchFamily="18" charset="0"/>
              </a:rPr>
              <a:t>efficiency</a:t>
            </a:r>
            <a:r>
              <a:rPr lang="fr-CA" sz="2200" dirty="0">
                <a:effectLst/>
                <a:ea typeface="Calibri" panose="020F0502020204030204" pitchFamily="34" charset="0"/>
                <a:cs typeface="Times New Roman" panose="02020603050405020304" pitchFamily="18" charset="0"/>
              </a:rPr>
              <a:t>) de 84,53% à 89,74% (P &lt; 0,001). </a:t>
            </a:r>
          </a:p>
          <a:p>
            <a:pPr lvl="1"/>
            <a:r>
              <a:rPr lang="fr-CA" sz="2200" dirty="0">
                <a:effectLst/>
                <a:ea typeface="Calibri" panose="020F0502020204030204" pitchFamily="34" charset="0"/>
                <a:cs typeface="Times New Roman" panose="02020603050405020304" pitchFamily="18" charset="0"/>
              </a:rPr>
              <a:t>Pas d’autres effets statistiquement significatifs pour les mesures objectives obtenues par l’</a:t>
            </a:r>
            <a:r>
              <a:rPr lang="fr-CA" sz="2200" dirty="0" err="1">
                <a:effectLst/>
                <a:ea typeface="Calibri" panose="020F0502020204030204" pitchFamily="34" charset="0"/>
                <a:cs typeface="Times New Roman" panose="02020603050405020304" pitchFamily="18" charset="0"/>
              </a:rPr>
              <a:t>actigraphe</a:t>
            </a:r>
            <a:r>
              <a:rPr lang="fr-CA" sz="2200" dirty="0">
                <a:effectLst/>
                <a:ea typeface="Calibri" panose="020F0502020204030204" pitchFamily="34" charset="0"/>
                <a:cs typeface="Times New Roman" panose="02020603050405020304" pitchFamily="18" charset="0"/>
              </a:rPr>
              <a:t>.</a:t>
            </a:r>
            <a:endParaRPr lang="fr-CA" sz="2200" dirty="0"/>
          </a:p>
        </p:txBody>
      </p:sp>
    </p:spTree>
    <p:extLst>
      <p:ext uri="{BB962C8B-B14F-4D97-AF65-F5344CB8AC3E}">
        <p14:creationId xmlns:p14="http://schemas.microsoft.com/office/powerpoint/2010/main" val="105048441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B7191-23C8-D7FB-FD2E-06DC325BA627}"/>
              </a:ext>
            </a:extLst>
          </p:cNvPr>
          <p:cNvSpPr>
            <a:spLocks noGrp="1"/>
          </p:cNvSpPr>
          <p:nvPr>
            <p:ph type="title"/>
          </p:nvPr>
        </p:nvSpPr>
        <p:spPr/>
        <p:txBody>
          <a:bodyPr>
            <a:normAutofit/>
          </a:bodyPr>
          <a:lstStyle/>
          <a:p>
            <a:r>
              <a:rPr lang="fr-CA" sz="4800" dirty="0"/>
              <a:t>Étude 3 : résultats</a:t>
            </a:r>
          </a:p>
        </p:txBody>
      </p:sp>
      <p:pic>
        <p:nvPicPr>
          <p:cNvPr id="5" name="Espace réservé du contenu 4">
            <a:extLst>
              <a:ext uri="{FF2B5EF4-FFF2-40B4-BE49-F238E27FC236}">
                <a16:creationId xmlns:a16="http://schemas.microsoft.com/office/drawing/2014/main" id="{05C150A8-6E74-F826-4634-16E102411C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592471" cy="4675595"/>
          </a:xfrm>
        </p:spPr>
      </p:pic>
      <p:pic>
        <p:nvPicPr>
          <p:cNvPr id="7" name="Image 6">
            <a:extLst>
              <a:ext uri="{FF2B5EF4-FFF2-40B4-BE49-F238E27FC236}">
                <a16:creationId xmlns:a16="http://schemas.microsoft.com/office/drawing/2014/main" id="{4191B8C0-D2F4-3EDD-0CDB-5F52E8BF9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545" y="1690688"/>
            <a:ext cx="4464709" cy="4760245"/>
          </a:xfrm>
          <a:prstGeom prst="rect">
            <a:avLst/>
          </a:prstGeom>
        </p:spPr>
      </p:pic>
    </p:spTree>
    <p:extLst>
      <p:ext uri="{BB962C8B-B14F-4D97-AF65-F5344CB8AC3E}">
        <p14:creationId xmlns:p14="http://schemas.microsoft.com/office/powerpoint/2010/main" val="139555783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84050-7497-E1A5-CD94-EEF44D00A68E}"/>
              </a:ext>
            </a:extLst>
          </p:cNvPr>
          <p:cNvSpPr>
            <a:spLocks noGrp="1"/>
          </p:cNvSpPr>
          <p:nvPr>
            <p:ph type="title"/>
          </p:nvPr>
        </p:nvSpPr>
        <p:spPr/>
        <p:txBody>
          <a:bodyPr>
            <a:normAutofit/>
          </a:bodyPr>
          <a:lstStyle/>
          <a:p>
            <a:r>
              <a:rPr lang="fr-CA" dirty="0"/>
              <a:t>Étude 4 : Étude de cohorte (2019)</a:t>
            </a:r>
          </a:p>
        </p:txBody>
      </p:sp>
      <p:sp>
        <p:nvSpPr>
          <p:cNvPr id="3" name="Espace réservé du contenu 2">
            <a:extLst>
              <a:ext uri="{FF2B5EF4-FFF2-40B4-BE49-F238E27FC236}">
                <a16:creationId xmlns:a16="http://schemas.microsoft.com/office/drawing/2014/main" id="{2B18BD82-54F2-C151-9FC7-640BDC825E30}"/>
              </a:ext>
            </a:extLst>
          </p:cNvPr>
          <p:cNvSpPr>
            <a:spLocks noGrp="1"/>
          </p:cNvSpPr>
          <p:nvPr>
            <p:ph idx="1"/>
          </p:nvPr>
        </p:nvSpPr>
        <p:spPr/>
        <p:txBody>
          <a:bodyPr>
            <a:normAutofit/>
          </a:bodyPr>
          <a:lstStyle/>
          <a:p>
            <a:r>
              <a:rPr lang="fr-CA" dirty="0"/>
              <a:t>Étude de cohorte intra-sujet, 20 participants.</a:t>
            </a:r>
          </a:p>
          <a:p>
            <a:r>
              <a:rPr lang="fr-CA" dirty="0"/>
              <a:t>Patients avec diagnostic de TNC.</a:t>
            </a:r>
          </a:p>
          <a:p>
            <a:r>
              <a:rPr lang="fr-CA" dirty="0"/>
              <a:t>Exposition à simulateur d’aube et crépuscule pendant 8 semaines.</a:t>
            </a:r>
          </a:p>
          <a:p>
            <a:r>
              <a:rPr lang="fr-CA" dirty="0">
                <a:effectLst/>
                <a:ea typeface="Calibri" panose="020F0502020204030204" pitchFamily="34" charset="0"/>
                <a:cs typeface="Times New Roman" panose="02020603050405020304" pitchFamily="18" charset="0"/>
              </a:rPr>
              <a:t>Résultats:</a:t>
            </a:r>
            <a:br>
              <a:rPr lang="fr-CA" dirty="0">
                <a:effectLst/>
                <a:ea typeface="Calibri" panose="020F0502020204030204" pitchFamily="34" charset="0"/>
                <a:cs typeface="Times New Roman" panose="02020603050405020304" pitchFamily="18" charset="0"/>
              </a:rPr>
            </a:br>
            <a:r>
              <a:rPr lang="fr-CA" dirty="0">
                <a:effectLst/>
                <a:ea typeface="Calibri" panose="020F0502020204030204" pitchFamily="34" charset="0"/>
                <a:cs typeface="Times New Roman" panose="02020603050405020304" pitchFamily="18" charset="0"/>
              </a:rPr>
              <a:t>Aucun paramètre circadien n’a été lié de façon statistiquement significative à l’exposition. Une amélioration significative de l’humeur et de la gaité fut observée.</a:t>
            </a:r>
          </a:p>
          <a:p>
            <a:endParaRPr lang="fr-CA" dirty="0"/>
          </a:p>
        </p:txBody>
      </p:sp>
    </p:spTree>
    <p:extLst>
      <p:ext uri="{BB962C8B-B14F-4D97-AF65-F5344CB8AC3E}">
        <p14:creationId xmlns:p14="http://schemas.microsoft.com/office/powerpoint/2010/main" val="378906415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0520B-C332-7B45-D4F7-B7826C0C7747}"/>
              </a:ext>
            </a:extLst>
          </p:cNvPr>
          <p:cNvSpPr>
            <a:spLocks noGrp="1"/>
          </p:cNvSpPr>
          <p:nvPr>
            <p:ph type="title"/>
          </p:nvPr>
        </p:nvSpPr>
        <p:spPr/>
        <p:txBody>
          <a:bodyPr/>
          <a:lstStyle/>
          <a:p>
            <a:r>
              <a:rPr lang="fr-CA" dirty="0"/>
              <a:t>Analyse</a:t>
            </a:r>
          </a:p>
        </p:txBody>
      </p:sp>
      <p:sp>
        <p:nvSpPr>
          <p:cNvPr id="3" name="Espace réservé du contenu 2">
            <a:extLst>
              <a:ext uri="{FF2B5EF4-FFF2-40B4-BE49-F238E27FC236}">
                <a16:creationId xmlns:a16="http://schemas.microsoft.com/office/drawing/2014/main" id="{3266D4F3-53B1-A702-5CE1-823081F44686}"/>
              </a:ext>
            </a:extLst>
          </p:cNvPr>
          <p:cNvSpPr>
            <a:spLocks noGrp="1"/>
          </p:cNvSpPr>
          <p:nvPr>
            <p:ph idx="1"/>
          </p:nvPr>
        </p:nvSpPr>
        <p:spPr>
          <a:xfrm>
            <a:off x="676657" y="2011680"/>
            <a:ext cx="9293034" cy="3766185"/>
          </a:xfrm>
        </p:spPr>
        <p:txBody>
          <a:bodyPr>
            <a:normAutofit/>
          </a:bodyPr>
          <a:lstStyle/>
          <a:p>
            <a:r>
              <a:rPr lang="fr-CA" dirty="0"/>
              <a:t>La méta-analyse et 2 études sur 3 notent une amélioration statistiquement significative de certains paramètres de sommeil avec la luminothérapie.</a:t>
            </a:r>
          </a:p>
          <a:p>
            <a:r>
              <a:rPr lang="fr-CA" dirty="0"/>
              <a:t>Les mesures subjectives du sommeil semblent affectées plus grandement par la luminothérapie que les mesures objectives.</a:t>
            </a:r>
          </a:p>
          <a:p>
            <a:r>
              <a:rPr lang="fr-CA" dirty="0"/>
              <a:t>L’intensité de l’effet serait faible à modérée et lié à la durée d’exposition </a:t>
            </a:r>
            <a:br>
              <a:rPr lang="fr-CA" dirty="0"/>
            </a:br>
            <a:r>
              <a:rPr lang="fr-CA" dirty="0"/>
              <a:t>à l’intervention.</a:t>
            </a:r>
          </a:p>
          <a:p>
            <a:r>
              <a:rPr lang="fr-CA" dirty="0"/>
              <a:t>Les résultats sont statistiquement significatifs, mais pas nécessairement cliniquement significatifs.</a:t>
            </a:r>
          </a:p>
        </p:txBody>
      </p:sp>
      <p:grpSp>
        <p:nvGrpSpPr>
          <p:cNvPr id="13" name="Google Shape;1171;p28">
            <a:extLst>
              <a:ext uri="{FF2B5EF4-FFF2-40B4-BE49-F238E27FC236}">
                <a16:creationId xmlns:a16="http://schemas.microsoft.com/office/drawing/2014/main" id="{B1635570-29D7-BAC8-AB73-6EC8326A2096}"/>
              </a:ext>
            </a:extLst>
          </p:cNvPr>
          <p:cNvGrpSpPr/>
          <p:nvPr/>
        </p:nvGrpSpPr>
        <p:grpSpPr>
          <a:xfrm>
            <a:off x="10373325" y="2011680"/>
            <a:ext cx="1249035" cy="3414857"/>
            <a:chOff x="4529425" y="2852175"/>
            <a:chExt cx="269700" cy="737375"/>
          </a:xfrm>
        </p:grpSpPr>
        <p:sp>
          <p:nvSpPr>
            <p:cNvPr id="14" name="Google Shape;1172;p28">
              <a:extLst>
                <a:ext uri="{FF2B5EF4-FFF2-40B4-BE49-F238E27FC236}">
                  <a16:creationId xmlns:a16="http://schemas.microsoft.com/office/drawing/2014/main" id="{A34BCA22-CAB8-3E88-6291-51749EC54D5C}"/>
                </a:ext>
              </a:extLst>
            </p:cNvPr>
            <p:cNvSpPr/>
            <p:nvPr/>
          </p:nvSpPr>
          <p:spPr>
            <a:xfrm>
              <a:off x="4529425" y="3246775"/>
              <a:ext cx="269700" cy="342775"/>
            </a:xfrm>
            <a:custGeom>
              <a:avLst/>
              <a:gdLst/>
              <a:ahLst/>
              <a:cxnLst/>
              <a:rect l="l" t="t" r="r" b="b"/>
              <a:pathLst>
                <a:path w="10788" h="13711" extrusionOk="0">
                  <a:moveTo>
                    <a:pt x="5394" y="1"/>
                  </a:moveTo>
                  <a:cubicBezTo>
                    <a:pt x="3259" y="1"/>
                    <a:pt x="1420" y="722"/>
                    <a:pt x="545" y="1768"/>
                  </a:cubicBezTo>
                  <a:lnTo>
                    <a:pt x="1" y="1768"/>
                  </a:lnTo>
                  <a:lnTo>
                    <a:pt x="1" y="10584"/>
                  </a:lnTo>
                  <a:cubicBezTo>
                    <a:pt x="1" y="12312"/>
                    <a:pt x="2417" y="13710"/>
                    <a:pt x="5394" y="13710"/>
                  </a:cubicBezTo>
                  <a:cubicBezTo>
                    <a:pt x="8371" y="13710"/>
                    <a:pt x="10787" y="12312"/>
                    <a:pt x="10787" y="10584"/>
                  </a:cubicBezTo>
                  <a:lnTo>
                    <a:pt x="10787" y="1768"/>
                  </a:lnTo>
                  <a:lnTo>
                    <a:pt x="10242" y="1768"/>
                  </a:lnTo>
                  <a:cubicBezTo>
                    <a:pt x="9367" y="722"/>
                    <a:pt x="7529" y="1"/>
                    <a:pt x="5394"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3;p28">
              <a:extLst>
                <a:ext uri="{FF2B5EF4-FFF2-40B4-BE49-F238E27FC236}">
                  <a16:creationId xmlns:a16="http://schemas.microsoft.com/office/drawing/2014/main" id="{7F019C29-E7CF-A72F-F121-1911794D8EB0}"/>
                </a:ext>
              </a:extLst>
            </p:cNvPr>
            <p:cNvSpPr/>
            <p:nvPr/>
          </p:nvSpPr>
          <p:spPr>
            <a:xfrm>
              <a:off x="4529425" y="3254900"/>
              <a:ext cx="81350" cy="139550"/>
            </a:xfrm>
            <a:custGeom>
              <a:avLst/>
              <a:gdLst/>
              <a:ahLst/>
              <a:cxnLst/>
              <a:rect l="l" t="t" r="r" b="b"/>
              <a:pathLst>
                <a:path w="3254" h="5582" extrusionOk="0">
                  <a:moveTo>
                    <a:pt x="3253" y="1"/>
                  </a:moveTo>
                  <a:lnTo>
                    <a:pt x="3253" y="1"/>
                  </a:lnTo>
                  <a:cubicBezTo>
                    <a:pt x="2934" y="67"/>
                    <a:pt x="2626" y="149"/>
                    <a:pt x="2323" y="237"/>
                  </a:cubicBezTo>
                  <a:lnTo>
                    <a:pt x="2317" y="243"/>
                  </a:lnTo>
                  <a:cubicBezTo>
                    <a:pt x="1734" y="1910"/>
                    <a:pt x="903" y="3259"/>
                    <a:pt x="1" y="4337"/>
                  </a:cubicBezTo>
                  <a:lnTo>
                    <a:pt x="1" y="5581"/>
                  </a:lnTo>
                  <a:cubicBezTo>
                    <a:pt x="1222" y="4310"/>
                    <a:pt x="2494" y="2488"/>
                    <a:pt x="3253"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4;p28">
              <a:extLst>
                <a:ext uri="{FF2B5EF4-FFF2-40B4-BE49-F238E27FC236}">
                  <a16:creationId xmlns:a16="http://schemas.microsoft.com/office/drawing/2014/main" id="{ACAE8AD1-152E-71EB-B438-1EAB8A35473A}"/>
                </a:ext>
              </a:extLst>
            </p:cNvPr>
            <p:cNvSpPr/>
            <p:nvPr/>
          </p:nvSpPr>
          <p:spPr>
            <a:xfrm>
              <a:off x="4537000" y="3266150"/>
              <a:ext cx="183000" cy="287200"/>
            </a:xfrm>
            <a:custGeom>
              <a:avLst/>
              <a:gdLst/>
              <a:ahLst/>
              <a:cxnLst/>
              <a:rect l="l" t="t" r="r" b="b"/>
              <a:pathLst>
                <a:path w="7320" h="11488" extrusionOk="0">
                  <a:moveTo>
                    <a:pt x="6899" y="1"/>
                  </a:moveTo>
                  <a:cubicBezTo>
                    <a:pt x="6691" y="1"/>
                    <a:pt x="6505" y="161"/>
                    <a:pt x="6489" y="371"/>
                  </a:cubicBezTo>
                  <a:cubicBezTo>
                    <a:pt x="5927" y="6469"/>
                    <a:pt x="2196" y="9545"/>
                    <a:pt x="0" y="10844"/>
                  </a:cubicBezTo>
                  <a:cubicBezTo>
                    <a:pt x="138" y="11069"/>
                    <a:pt x="319" y="11284"/>
                    <a:pt x="540" y="11488"/>
                  </a:cubicBezTo>
                  <a:cubicBezTo>
                    <a:pt x="1172" y="11108"/>
                    <a:pt x="1915" y="10591"/>
                    <a:pt x="2669" y="9919"/>
                  </a:cubicBezTo>
                  <a:cubicBezTo>
                    <a:pt x="4541" y="8257"/>
                    <a:pt x="6858" y="5263"/>
                    <a:pt x="7298" y="448"/>
                  </a:cubicBezTo>
                  <a:cubicBezTo>
                    <a:pt x="7320" y="222"/>
                    <a:pt x="7155" y="24"/>
                    <a:pt x="6929" y="2"/>
                  </a:cubicBezTo>
                  <a:cubicBezTo>
                    <a:pt x="6919" y="1"/>
                    <a:pt x="6909" y="1"/>
                    <a:pt x="689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5;p28">
              <a:extLst>
                <a:ext uri="{FF2B5EF4-FFF2-40B4-BE49-F238E27FC236}">
                  <a16:creationId xmlns:a16="http://schemas.microsoft.com/office/drawing/2014/main" id="{54EEA1BF-6060-5493-1CE6-7D1CF82FD699}"/>
                </a:ext>
              </a:extLst>
            </p:cNvPr>
            <p:cNvSpPr/>
            <p:nvPr/>
          </p:nvSpPr>
          <p:spPr>
            <a:xfrm>
              <a:off x="4529425" y="3248850"/>
              <a:ext cx="140775" cy="236800"/>
            </a:xfrm>
            <a:custGeom>
              <a:avLst/>
              <a:gdLst/>
              <a:ahLst/>
              <a:cxnLst/>
              <a:rect l="l" t="t" r="r" b="b"/>
              <a:pathLst>
                <a:path w="5631" h="9472" extrusionOk="0">
                  <a:moveTo>
                    <a:pt x="5631" y="1"/>
                  </a:moveTo>
                  <a:cubicBezTo>
                    <a:pt x="5344" y="6"/>
                    <a:pt x="5069" y="17"/>
                    <a:pt x="4794" y="34"/>
                  </a:cubicBezTo>
                  <a:cubicBezTo>
                    <a:pt x="4139" y="4249"/>
                    <a:pt x="1927" y="6880"/>
                    <a:pt x="1" y="8426"/>
                  </a:cubicBezTo>
                  <a:lnTo>
                    <a:pt x="1" y="9472"/>
                  </a:lnTo>
                  <a:cubicBezTo>
                    <a:pt x="358" y="9213"/>
                    <a:pt x="727" y="8922"/>
                    <a:pt x="1101" y="8586"/>
                  </a:cubicBezTo>
                  <a:cubicBezTo>
                    <a:pt x="2851" y="7028"/>
                    <a:pt x="4998" y="4304"/>
                    <a:pt x="5631"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6;p28">
              <a:extLst>
                <a:ext uri="{FF2B5EF4-FFF2-40B4-BE49-F238E27FC236}">
                  <a16:creationId xmlns:a16="http://schemas.microsoft.com/office/drawing/2014/main" id="{41799A52-5C54-5C9D-B11E-DFC72ECB3659}"/>
                </a:ext>
              </a:extLst>
            </p:cNvPr>
            <p:cNvSpPr/>
            <p:nvPr/>
          </p:nvSpPr>
          <p:spPr>
            <a:xfrm>
              <a:off x="4678700" y="3350250"/>
              <a:ext cx="120425" cy="238875"/>
            </a:xfrm>
            <a:custGeom>
              <a:avLst/>
              <a:gdLst/>
              <a:ahLst/>
              <a:cxnLst/>
              <a:rect l="l" t="t" r="r" b="b"/>
              <a:pathLst>
                <a:path w="4817" h="9555" extrusionOk="0">
                  <a:moveTo>
                    <a:pt x="4816" y="1"/>
                  </a:moveTo>
                  <a:cubicBezTo>
                    <a:pt x="4475" y="4877"/>
                    <a:pt x="2054" y="7871"/>
                    <a:pt x="1" y="9555"/>
                  </a:cubicBezTo>
                  <a:cubicBezTo>
                    <a:pt x="529" y="9522"/>
                    <a:pt x="1030" y="9444"/>
                    <a:pt x="1498" y="9334"/>
                  </a:cubicBezTo>
                  <a:cubicBezTo>
                    <a:pt x="2675" y="8173"/>
                    <a:pt x="3985" y="6456"/>
                    <a:pt x="4816" y="4084"/>
                  </a:cubicBezTo>
                  <a:lnTo>
                    <a:pt x="4816" y="1"/>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7;p28">
              <a:extLst>
                <a:ext uri="{FF2B5EF4-FFF2-40B4-BE49-F238E27FC236}">
                  <a16:creationId xmlns:a16="http://schemas.microsoft.com/office/drawing/2014/main" id="{87BCDD8E-C1DA-1D36-5EEC-3D596A710E73}"/>
                </a:ext>
              </a:extLst>
            </p:cNvPr>
            <p:cNvSpPr/>
            <p:nvPr/>
          </p:nvSpPr>
          <p:spPr>
            <a:xfrm>
              <a:off x="4597400" y="3316775"/>
              <a:ext cx="169375" cy="269175"/>
            </a:xfrm>
            <a:custGeom>
              <a:avLst/>
              <a:gdLst/>
              <a:ahLst/>
              <a:cxnLst/>
              <a:rect l="l" t="t" r="r" b="b"/>
              <a:pathLst>
                <a:path w="6775" h="10767" extrusionOk="0">
                  <a:moveTo>
                    <a:pt x="6344" y="0"/>
                  </a:moveTo>
                  <a:cubicBezTo>
                    <a:pt x="6135" y="0"/>
                    <a:pt x="5959" y="159"/>
                    <a:pt x="5938" y="371"/>
                  </a:cubicBezTo>
                  <a:cubicBezTo>
                    <a:pt x="5427" y="5984"/>
                    <a:pt x="2218" y="9039"/>
                    <a:pt x="0" y="10497"/>
                  </a:cubicBezTo>
                  <a:cubicBezTo>
                    <a:pt x="336" y="10607"/>
                    <a:pt x="694" y="10701"/>
                    <a:pt x="1068" y="10767"/>
                  </a:cubicBezTo>
                  <a:cubicBezTo>
                    <a:pt x="1409" y="10519"/>
                    <a:pt x="1767" y="10239"/>
                    <a:pt x="2125" y="9919"/>
                  </a:cubicBezTo>
                  <a:cubicBezTo>
                    <a:pt x="3990" y="8252"/>
                    <a:pt x="6313" y="5258"/>
                    <a:pt x="6753" y="443"/>
                  </a:cubicBezTo>
                  <a:cubicBezTo>
                    <a:pt x="6775" y="222"/>
                    <a:pt x="6610" y="19"/>
                    <a:pt x="6384" y="2"/>
                  </a:cubicBezTo>
                  <a:cubicBezTo>
                    <a:pt x="6371" y="1"/>
                    <a:pt x="6357" y="0"/>
                    <a:pt x="6344"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8;p28">
              <a:extLst>
                <a:ext uri="{FF2B5EF4-FFF2-40B4-BE49-F238E27FC236}">
                  <a16:creationId xmlns:a16="http://schemas.microsoft.com/office/drawing/2014/main" id="{8668ED17-2F56-0C53-DA19-1D271602C196}"/>
                </a:ext>
              </a:extLst>
            </p:cNvPr>
            <p:cNvSpPr/>
            <p:nvPr/>
          </p:nvSpPr>
          <p:spPr>
            <a:xfrm>
              <a:off x="4529425" y="3203175"/>
              <a:ext cx="269700" cy="175575"/>
            </a:xfrm>
            <a:custGeom>
              <a:avLst/>
              <a:gdLst/>
              <a:ahLst/>
              <a:cxnLst/>
              <a:rect l="l" t="t" r="r" b="b"/>
              <a:pathLst>
                <a:path w="10788" h="7023" extrusionOk="0">
                  <a:moveTo>
                    <a:pt x="5394" y="0"/>
                  </a:moveTo>
                  <a:cubicBezTo>
                    <a:pt x="2417" y="0"/>
                    <a:pt x="1" y="1574"/>
                    <a:pt x="1" y="3512"/>
                  </a:cubicBezTo>
                  <a:cubicBezTo>
                    <a:pt x="1" y="5449"/>
                    <a:pt x="2417" y="7023"/>
                    <a:pt x="5394" y="7023"/>
                  </a:cubicBezTo>
                  <a:cubicBezTo>
                    <a:pt x="8371" y="7023"/>
                    <a:pt x="10787" y="5449"/>
                    <a:pt x="10787" y="3512"/>
                  </a:cubicBezTo>
                  <a:cubicBezTo>
                    <a:pt x="10787" y="1574"/>
                    <a:pt x="8371" y="0"/>
                    <a:pt x="5394" y="0"/>
                  </a:cubicBezTo>
                  <a:close/>
                </a:path>
              </a:pathLst>
            </a:custGeom>
            <a:solidFill>
              <a:srgbClr val="FDC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9;p28">
              <a:extLst>
                <a:ext uri="{FF2B5EF4-FFF2-40B4-BE49-F238E27FC236}">
                  <a16:creationId xmlns:a16="http://schemas.microsoft.com/office/drawing/2014/main" id="{0A337732-01A3-BDBD-ED79-E3BDA07235BB}"/>
                </a:ext>
              </a:extLst>
            </p:cNvPr>
            <p:cNvSpPr/>
            <p:nvPr/>
          </p:nvSpPr>
          <p:spPr>
            <a:xfrm>
              <a:off x="4572350" y="3231250"/>
              <a:ext cx="183850" cy="111875"/>
            </a:xfrm>
            <a:custGeom>
              <a:avLst/>
              <a:gdLst/>
              <a:ahLst/>
              <a:cxnLst/>
              <a:rect l="l" t="t" r="r" b="b"/>
              <a:pathLst>
                <a:path w="7354" h="4475" extrusionOk="0">
                  <a:moveTo>
                    <a:pt x="3677" y="0"/>
                  </a:moveTo>
                  <a:cubicBezTo>
                    <a:pt x="1646" y="0"/>
                    <a:pt x="1" y="1002"/>
                    <a:pt x="1" y="2235"/>
                  </a:cubicBezTo>
                  <a:cubicBezTo>
                    <a:pt x="1" y="3473"/>
                    <a:pt x="1646" y="4474"/>
                    <a:pt x="3677" y="4474"/>
                  </a:cubicBezTo>
                  <a:cubicBezTo>
                    <a:pt x="5708" y="4474"/>
                    <a:pt x="7353" y="3473"/>
                    <a:pt x="7353" y="2235"/>
                  </a:cubicBezTo>
                  <a:cubicBezTo>
                    <a:pt x="7353" y="1002"/>
                    <a:pt x="5708" y="0"/>
                    <a:pt x="3677"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80;p28">
              <a:extLst>
                <a:ext uri="{FF2B5EF4-FFF2-40B4-BE49-F238E27FC236}">
                  <a16:creationId xmlns:a16="http://schemas.microsoft.com/office/drawing/2014/main" id="{4A85443B-146E-E131-F95B-293837A9A0B9}"/>
                </a:ext>
              </a:extLst>
            </p:cNvPr>
            <p:cNvSpPr/>
            <p:nvPr/>
          </p:nvSpPr>
          <p:spPr>
            <a:xfrm>
              <a:off x="4578550" y="3168100"/>
              <a:ext cx="171450" cy="165950"/>
            </a:xfrm>
            <a:custGeom>
              <a:avLst/>
              <a:gdLst/>
              <a:ahLst/>
              <a:cxnLst/>
              <a:rect l="l" t="t" r="r" b="b"/>
              <a:pathLst>
                <a:path w="6858" h="6638" extrusionOk="0">
                  <a:moveTo>
                    <a:pt x="3429" y="0"/>
                  </a:moveTo>
                  <a:cubicBezTo>
                    <a:pt x="2070" y="0"/>
                    <a:pt x="903" y="457"/>
                    <a:pt x="347" y="1123"/>
                  </a:cubicBezTo>
                  <a:lnTo>
                    <a:pt x="0" y="1123"/>
                  </a:lnTo>
                  <a:lnTo>
                    <a:pt x="0" y="4650"/>
                  </a:lnTo>
                  <a:cubicBezTo>
                    <a:pt x="0" y="5746"/>
                    <a:pt x="1536" y="6637"/>
                    <a:pt x="3429" y="6637"/>
                  </a:cubicBezTo>
                  <a:cubicBezTo>
                    <a:pt x="5322" y="6637"/>
                    <a:pt x="6858" y="5746"/>
                    <a:pt x="6858" y="4650"/>
                  </a:cubicBezTo>
                  <a:lnTo>
                    <a:pt x="6858" y="1123"/>
                  </a:lnTo>
                  <a:lnTo>
                    <a:pt x="6511" y="1123"/>
                  </a:lnTo>
                  <a:cubicBezTo>
                    <a:pt x="5955" y="457"/>
                    <a:pt x="4788" y="0"/>
                    <a:pt x="3429" y="0"/>
                  </a:cubicBezTo>
                  <a:close/>
                </a:path>
              </a:pathLst>
            </a:custGeom>
            <a:solidFill>
              <a:srgbClr val="274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1;p28">
              <a:extLst>
                <a:ext uri="{FF2B5EF4-FFF2-40B4-BE49-F238E27FC236}">
                  <a16:creationId xmlns:a16="http://schemas.microsoft.com/office/drawing/2014/main" id="{69D21FCD-AD17-F80C-8976-EC58D045CB96}"/>
                </a:ext>
              </a:extLst>
            </p:cNvPr>
            <p:cNvSpPr/>
            <p:nvPr/>
          </p:nvSpPr>
          <p:spPr>
            <a:xfrm>
              <a:off x="4591900" y="3177300"/>
              <a:ext cx="95500" cy="140100"/>
            </a:xfrm>
            <a:custGeom>
              <a:avLst/>
              <a:gdLst/>
              <a:ahLst/>
              <a:cxnLst/>
              <a:rect l="l" t="t" r="r" b="b"/>
              <a:pathLst>
                <a:path w="3820" h="5604" extrusionOk="0">
                  <a:moveTo>
                    <a:pt x="3622" y="0"/>
                  </a:moveTo>
                  <a:cubicBezTo>
                    <a:pt x="3522" y="0"/>
                    <a:pt x="3434" y="76"/>
                    <a:pt x="3423" y="177"/>
                  </a:cubicBezTo>
                  <a:cubicBezTo>
                    <a:pt x="3126" y="3424"/>
                    <a:pt x="936" y="4871"/>
                    <a:pt x="0" y="5345"/>
                  </a:cubicBezTo>
                  <a:cubicBezTo>
                    <a:pt x="99" y="5438"/>
                    <a:pt x="215" y="5526"/>
                    <a:pt x="341" y="5603"/>
                  </a:cubicBezTo>
                  <a:cubicBezTo>
                    <a:pt x="688" y="5416"/>
                    <a:pt x="1139" y="5130"/>
                    <a:pt x="1607" y="4717"/>
                  </a:cubicBezTo>
                  <a:cubicBezTo>
                    <a:pt x="2493" y="3925"/>
                    <a:pt x="3599" y="2505"/>
                    <a:pt x="3808" y="215"/>
                  </a:cubicBezTo>
                  <a:cubicBezTo>
                    <a:pt x="3819" y="105"/>
                    <a:pt x="3742" y="12"/>
                    <a:pt x="3632" y="1"/>
                  </a:cubicBezTo>
                  <a:cubicBezTo>
                    <a:pt x="3629" y="1"/>
                    <a:pt x="3625" y="0"/>
                    <a:pt x="3622" y="0"/>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82;p28">
              <a:extLst>
                <a:ext uri="{FF2B5EF4-FFF2-40B4-BE49-F238E27FC236}">
                  <a16:creationId xmlns:a16="http://schemas.microsoft.com/office/drawing/2014/main" id="{03330336-8803-1F2F-2AF8-C4BECCD27106}"/>
                </a:ext>
              </a:extLst>
            </p:cNvPr>
            <p:cNvSpPr/>
            <p:nvPr/>
          </p:nvSpPr>
          <p:spPr>
            <a:xfrm>
              <a:off x="4578550" y="3169200"/>
              <a:ext cx="85050" cy="123300"/>
            </a:xfrm>
            <a:custGeom>
              <a:avLst/>
              <a:gdLst/>
              <a:ahLst/>
              <a:cxnLst/>
              <a:rect l="l" t="t" r="r" b="b"/>
              <a:pathLst>
                <a:path w="3402" h="4932" extrusionOk="0">
                  <a:moveTo>
                    <a:pt x="3401" y="0"/>
                  </a:moveTo>
                  <a:cubicBezTo>
                    <a:pt x="3269" y="0"/>
                    <a:pt x="3137" y="6"/>
                    <a:pt x="3005" y="11"/>
                  </a:cubicBezTo>
                  <a:cubicBezTo>
                    <a:pt x="2603" y="2587"/>
                    <a:pt x="985" y="3919"/>
                    <a:pt x="0" y="4507"/>
                  </a:cubicBezTo>
                  <a:lnTo>
                    <a:pt x="0" y="4601"/>
                  </a:lnTo>
                  <a:cubicBezTo>
                    <a:pt x="0" y="4717"/>
                    <a:pt x="17" y="4827"/>
                    <a:pt x="44" y="4931"/>
                  </a:cubicBezTo>
                  <a:cubicBezTo>
                    <a:pt x="386" y="4744"/>
                    <a:pt x="809" y="4469"/>
                    <a:pt x="1250" y="4078"/>
                  </a:cubicBezTo>
                  <a:cubicBezTo>
                    <a:pt x="2086" y="3335"/>
                    <a:pt x="3104" y="2042"/>
                    <a:pt x="3401" y="0"/>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83;p28">
              <a:extLst>
                <a:ext uri="{FF2B5EF4-FFF2-40B4-BE49-F238E27FC236}">
                  <a16:creationId xmlns:a16="http://schemas.microsoft.com/office/drawing/2014/main" id="{DF283290-EA95-8414-5033-A8935E2CB4A7}"/>
                </a:ext>
              </a:extLst>
            </p:cNvPr>
            <p:cNvSpPr/>
            <p:nvPr/>
          </p:nvSpPr>
          <p:spPr>
            <a:xfrm>
              <a:off x="4578550" y="3171950"/>
              <a:ext cx="56850" cy="82700"/>
            </a:xfrm>
            <a:custGeom>
              <a:avLst/>
              <a:gdLst/>
              <a:ahLst/>
              <a:cxnLst/>
              <a:rect l="l" t="t" r="r" b="b"/>
              <a:pathLst>
                <a:path w="2274" h="3308" extrusionOk="0">
                  <a:moveTo>
                    <a:pt x="2273" y="0"/>
                  </a:moveTo>
                  <a:lnTo>
                    <a:pt x="2273" y="0"/>
                  </a:lnTo>
                  <a:cubicBezTo>
                    <a:pt x="2119" y="33"/>
                    <a:pt x="1970" y="72"/>
                    <a:pt x="1827" y="116"/>
                  </a:cubicBezTo>
                  <a:cubicBezTo>
                    <a:pt x="1404" y="1354"/>
                    <a:pt x="677" y="2218"/>
                    <a:pt x="0" y="2796"/>
                  </a:cubicBezTo>
                  <a:lnTo>
                    <a:pt x="0" y="3308"/>
                  </a:lnTo>
                  <a:cubicBezTo>
                    <a:pt x="121" y="3214"/>
                    <a:pt x="242" y="3115"/>
                    <a:pt x="363" y="3005"/>
                  </a:cubicBezTo>
                  <a:cubicBezTo>
                    <a:pt x="1040" y="2405"/>
                    <a:pt x="1838" y="1437"/>
                    <a:pt x="2273" y="0"/>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84;p28">
              <a:extLst>
                <a:ext uri="{FF2B5EF4-FFF2-40B4-BE49-F238E27FC236}">
                  <a16:creationId xmlns:a16="http://schemas.microsoft.com/office/drawing/2014/main" id="{11DA05C4-73B4-C2AE-576D-1E3959025AF4}"/>
                </a:ext>
              </a:extLst>
            </p:cNvPr>
            <p:cNvSpPr/>
            <p:nvPr/>
          </p:nvSpPr>
          <p:spPr>
            <a:xfrm>
              <a:off x="4625325" y="3201375"/>
              <a:ext cx="84225" cy="130325"/>
            </a:xfrm>
            <a:custGeom>
              <a:avLst/>
              <a:gdLst/>
              <a:ahLst/>
              <a:cxnLst/>
              <a:rect l="l" t="t" r="r" b="b"/>
              <a:pathLst>
                <a:path w="3369" h="5213" extrusionOk="0">
                  <a:moveTo>
                    <a:pt x="3176" y="1"/>
                  </a:moveTo>
                  <a:cubicBezTo>
                    <a:pt x="3071" y="1"/>
                    <a:pt x="2983" y="76"/>
                    <a:pt x="2972" y="177"/>
                  </a:cubicBezTo>
                  <a:cubicBezTo>
                    <a:pt x="2719" y="2978"/>
                    <a:pt x="1052" y="4437"/>
                    <a:pt x="0" y="5086"/>
                  </a:cubicBezTo>
                  <a:cubicBezTo>
                    <a:pt x="166" y="5136"/>
                    <a:pt x="342" y="5180"/>
                    <a:pt x="529" y="5213"/>
                  </a:cubicBezTo>
                  <a:cubicBezTo>
                    <a:pt x="727" y="5075"/>
                    <a:pt x="942" y="4910"/>
                    <a:pt x="1162" y="4717"/>
                  </a:cubicBezTo>
                  <a:cubicBezTo>
                    <a:pt x="2048" y="3925"/>
                    <a:pt x="3148" y="2499"/>
                    <a:pt x="3363" y="215"/>
                  </a:cubicBezTo>
                  <a:cubicBezTo>
                    <a:pt x="3369" y="105"/>
                    <a:pt x="3291" y="12"/>
                    <a:pt x="3187" y="1"/>
                  </a:cubicBezTo>
                  <a:cubicBezTo>
                    <a:pt x="3183" y="1"/>
                    <a:pt x="3180" y="1"/>
                    <a:pt x="3176" y="1"/>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85;p28">
              <a:extLst>
                <a:ext uri="{FF2B5EF4-FFF2-40B4-BE49-F238E27FC236}">
                  <a16:creationId xmlns:a16="http://schemas.microsoft.com/office/drawing/2014/main" id="{5391F91B-4B6B-C194-7532-5AFA7BEC248D}"/>
                </a:ext>
              </a:extLst>
            </p:cNvPr>
            <p:cNvSpPr/>
            <p:nvPr/>
          </p:nvSpPr>
          <p:spPr>
            <a:xfrm>
              <a:off x="4716400" y="3238125"/>
              <a:ext cx="33600" cy="85600"/>
            </a:xfrm>
            <a:custGeom>
              <a:avLst/>
              <a:gdLst/>
              <a:ahLst/>
              <a:cxnLst/>
              <a:rect l="l" t="t" r="r" b="b"/>
              <a:pathLst>
                <a:path w="1344" h="3424" extrusionOk="0">
                  <a:moveTo>
                    <a:pt x="1344" y="0"/>
                  </a:moveTo>
                  <a:cubicBezTo>
                    <a:pt x="1195" y="1503"/>
                    <a:pt x="645" y="2614"/>
                    <a:pt x="1" y="3423"/>
                  </a:cubicBezTo>
                  <a:cubicBezTo>
                    <a:pt x="336" y="3275"/>
                    <a:pt x="623" y="3093"/>
                    <a:pt x="843" y="2884"/>
                  </a:cubicBezTo>
                  <a:cubicBezTo>
                    <a:pt x="1030" y="2559"/>
                    <a:pt x="1200" y="2191"/>
                    <a:pt x="1344" y="1789"/>
                  </a:cubicBezTo>
                  <a:lnTo>
                    <a:pt x="1344" y="0"/>
                  </a:ln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86;p28">
              <a:extLst>
                <a:ext uri="{FF2B5EF4-FFF2-40B4-BE49-F238E27FC236}">
                  <a16:creationId xmlns:a16="http://schemas.microsoft.com/office/drawing/2014/main" id="{4DFC2F54-F6DC-A4B4-B4BC-29FA5028DDC1}"/>
                </a:ext>
              </a:extLst>
            </p:cNvPr>
            <p:cNvSpPr/>
            <p:nvPr/>
          </p:nvSpPr>
          <p:spPr>
            <a:xfrm>
              <a:off x="4663850" y="3211825"/>
              <a:ext cx="71025" cy="122225"/>
            </a:xfrm>
            <a:custGeom>
              <a:avLst/>
              <a:gdLst/>
              <a:ahLst/>
              <a:cxnLst/>
              <a:rect l="l" t="t" r="r" b="b"/>
              <a:pathLst>
                <a:path w="2841" h="4889" extrusionOk="0">
                  <a:moveTo>
                    <a:pt x="2643" y="1"/>
                  </a:moveTo>
                  <a:cubicBezTo>
                    <a:pt x="2542" y="1"/>
                    <a:pt x="2455" y="76"/>
                    <a:pt x="2449" y="183"/>
                  </a:cubicBezTo>
                  <a:cubicBezTo>
                    <a:pt x="2284" y="2648"/>
                    <a:pt x="1008" y="4107"/>
                    <a:pt x="0" y="4888"/>
                  </a:cubicBezTo>
                  <a:lnTo>
                    <a:pt x="17" y="4888"/>
                  </a:lnTo>
                  <a:cubicBezTo>
                    <a:pt x="237" y="4888"/>
                    <a:pt x="446" y="4877"/>
                    <a:pt x="655" y="4855"/>
                  </a:cubicBezTo>
                  <a:cubicBezTo>
                    <a:pt x="688" y="4822"/>
                    <a:pt x="721" y="4795"/>
                    <a:pt x="754" y="4767"/>
                  </a:cubicBezTo>
                  <a:cubicBezTo>
                    <a:pt x="1618" y="3953"/>
                    <a:pt x="2686" y="2500"/>
                    <a:pt x="2835" y="205"/>
                  </a:cubicBezTo>
                  <a:cubicBezTo>
                    <a:pt x="2840" y="100"/>
                    <a:pt x="2763" y="7"/>
                    <a:pt x="2653" y="1"/>
                  </a:cubicBezTo>
                  <a:cubicBezTo>
                    <a:pt x="2650" y="1"/>
                    <a:pt x="2646" y="1"/>
                    <a:pt x="2643" y="1"/>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87;p28">
              <a:extLst>
                <a:ext uri="{FF2B5EF4-FFF2-40B4-BE49-F238E27FC236}">
                  <a16:creationId xmlns:a16="http://schemas.microsoft.com/office/drawing/2014/main" id="{62137184-DC6E-FD0A-0BA1-BCF483CC6D18}"/>
                </a:ext>
              </a:extLst>
            </p:cNvPr>
            <p:cNvSpPr/>
            <p:nvPr/>
          </p:nvSpPr>
          <p:spPr>
            <a:xfrm>
              <a:off x="4578550" y="3140300"/>
              <a:ext cx="171450" cy="111600"/>
            </a:xfrm>
            <a:custGeom>
              <a:avLst/>
              <a:gdLst/>
              <a:ahLst/>
              <a:cxnLst/>
              <a:rect l="l" t="t" r="r" b="b"/>
              <a:pathLst>
                <a:path w="6858" h="4464" extrusionOk="0">
                  <a:moveTo>
                    <a:pt x="3429" y="0"/>
                  </a:moveTo>
                  <a:cubicBezTo>
                    <a:pt x="1536" y="0"/>
                    <a:pt x="0" y="1002"/>
                    <a:pt x="0" y="2235"/>
                  </a:cubicBezTo>
                  <a:cubicBezTo>
                    <a:pt x="0" y="3468"/>
                    <a:pt x="1536" y="4464"/>
                    <a:pt x="3429" y="4464"/>
                  </a:cubicBezTo>
                  <a:cubicBezTo>
                    <a:pt x="5322" y="4464"/>
                    <a:pt x="6858" y="3468"/>
                    <a:pt x="6858" y="2235"/>
                  </a:cubicBezTo>
                  <a:cubicBezTo>
                    <a:pt x="6858" y="1002"/>
                    <a:pt x="5322" y="0"/>
                    <a:pt x="3429" y="0"/>
                  </a:cubicBezTo>
                  <a:close/>
                </a:path>
              </a:pathLst>
            </a:custGeom>
            <a:solidFill>
              <a:srgbClr val="649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88;p28">
              <a:extLst>
                <a:ext uri="{FF2B5EF4-FFF2-40B4-BE49-F238E27FC236}">
                  <a16:creationId xmlns:a16="http://schemas.microsoft.com/office/drawing/2014/main" id="{FADE3A6F-C34A-5864-F6DD-70B2C0FBB65E}"/>
                </a:ext>
              </a:extLst>
            </p:cNvPr>
            <p:cNvSpPr/>
            <p:nvPr/>
          </p:nvSpPr>
          <p:spPr>
            <a:xfrm>
              <a:off x="4601525" y="3102450"/>
              <a:ext cx="125625" cy="121525"/>
            </a:xfrm>
            <a:custGeom>
              <a:avLst/>
              <a:gdLst/>
              <a:ahLst/>
              <a:cxnLst/>
              <a:rect l="l" t="t" r="r" b="b"/>
              <a:pathLst>
                <a:path w="5025" h="4861" extrusionOk="0">
                  <a:moveTo>
                    <a:pt x="2510" y="1"/>
                  </a:moveTo>
                  <a:cubicBezTo>
                    <a:pt x="1514" y="1"/>
                    <a:pt x="661" y="337"/>
                    <a:pt x="253" y="821"/>
                  </a:cubicBezTo>
                  <a:lnTo>
                    <a:pt x="0" y="821"/>
                  </a:lnTo>
                  <a:lnTo>
                    <a:pt x="0" y="3408"/>
                  </a:lnTo>
                  <a:cubicBezTo>
                    <a:pt x="0" y="4211"/>
                    <a:pt x="1123" y="4860"/>
                    <a:pt x="2510" y="4860"/>
                  </a:cubicBezTo>
                  <a:cubicBezTo>
                    <a:pt x="3897" y="4860"/>
                    <a:pt x="5025" y="4211"/>
                    <a:pt x="5025" y="3408"/>
                  </a:cubicBezTo>
                  <a:lnTo>
                    <a:pt x="5025" y="821"/>
                  </a:lnTo>
                  <a:lnTo>
                    <a:pt x="4766" y="821"/>
                  </a:lnTo>
                  <a:cubicBezTo>
                    <a:pt x="4359" y="337"/>
                    <a:pt x="3506" y="1"/>
                    <a:pt x="2510" y="1"/>
                  </a:cubicBezTo>
                  <a:close/>
                </a:path>
              </a:pathLst>
            </a:custGeom>
            <a:solidFill>
              <a:srgbClr val="EEB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89;p28">
              <a:extLst>
                <a:ext uri="{FF2B5EF4-FFF2-40B4-BE49-F238E27FC236}">
                  <a16:creationId xmlns:a16="http://schemas.microsoft.com/office/drawing/2014/main" id="{B72CBE21-9DAE-CE7A-2E48-DF3E4649AB4C}"/>
                </a:ext>
              </a:extLst>
            </p:cNvPr>
            <p:cNvSpPr/>
            <p:nvPr/>
          </p:nvSpPr>
          <p:spPr>
            <a:xfrm>
              <a:off x="4704300" y="3156525"/>
              <a:ext cx="22850" cy="59200"/>
            </a:xfrm>
            <a:custGeom>
              <a:avLst/>
              <a:gdLst/>
              <a:ahLst/>
              <a:cxnLst/>
              <a:rect l="l" t="t" r="r" b="b"/>
              <a:pathLst>
                <a:path w="914" h="2368" extrusionOk="0">
                  <a:moveTo>
                    <a:pt x="908" y="1"/>
                  </a:moveTo>
                  <a:cubicBezTo>
                    <a:pt x="798" y="1019"/>
                    <a:pt x="435" y="1789"/>
                    <a:pt x="0" y="2367"/>
                  </a:cubicBezTo>
                  <a:cubicBezTo>
                    <a:pt x="259" y="2241"/>
                    <a:pt x="468" y="2087"/>
                    <a:pt x="628" y="1916"/>
                  </a:cubicBezTo>
                  <a:cubicBezTo>
                    <a:pt x="732" y="1723"/>
                    <a:pt x="826" y="1509"/>
                    <a:pt x="908" y="1283"/>
                  </a:cubicBezTo>
                  <a:cubicBezTo>
                    <a:pt x="908" y="1267"/>
                    <a:pt x="914" y="1256"/>
                    <a:pt x="914" y="1245"/>
                  </a:cubicBezTo>
                  <a:lnTo>
                    <a:pt x="914" y="1"/>
                  </a:ln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90;p28">
              <a:extLst>
                <a:ext uri="{FF2B5EF4-FFF2-40B4-BE49-F238E27FC236}">
                  <a16:creationId xmlns:a16="http://schemas.microsoft.com/office/drawing/2014/main" id="{27B03868-78FC-D8BE-E439-C7BA01A709AA}"/>
                </a:ext>
              </a:extLst>
            </p:cNvPr>
            <p:cNvSpPr/>
            <p:nvPr/>
          </p:nvSpPr>
          <p:spPr>
            <a:xfrm>
              <a:off x="4601525" y="3104375"/>
              <a:ext cx="62350" cy="90300"/>
            </a:xfrm>
            <a:custGeom>
              <a:avLst/>
              <a:gdLst/>
              <a:ahLst/>
              <a:cxnLst/>
              <a:rect l="l" t="t" r="r" b="b"/>
              <a:pathLst>
                <a:path w="2494" h="3612" extrusionOk="0">
                  <a:moveTo>
                    <a:pt x="2493" y="1"/>
                  </a:moveTo>
                  <a:cubicBezTo>
                    <a:pt x="2394" y="1"/>
                    <a:pt x="2295" y="6"/>
                    <a:pt x="2202" y="12"/>
                  </a:cubicBezTo>
                  <a:cubicBezTo>
                    <a:pt x="1905" y="1894"/>
                    <a:pt x="727" y="2874"/>
                    <a:pt x="0" y="3309"/>
                  </a:cubicBezTo>
                  <a:lnTo>
                    <a:pt x="0" y="3331"/>
                  </a:lnTo>
                  <a:cubicBezTo>
                    <a:pt x="0" y="3430"/>
                    <a:pt x="17" y="3523"/>
                    <a:pt x="44" y="3611"/>
                  </a:cubicBezTo>
                  <a:cubicBezTo>
                    <a:pt x="292" y="3474"/>
                    <a:pt x="595" y="3275"/>
                    <a:pt x="914" y="2995"/>
                  </a:cubicBezTo>
                  <a:cubicBezTo>
                    <a:pt x="1525" y="2450"/>
                    <a:pt x="2273" y="1498"/>
                    <a:pt x="2493" y="1"/>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91;p28">
              <a:extLst>
                <a:ext uri="{FF2B5EF4-FFF2-40B4-BE49-F238E27FC236}">
                  <a16:creationId xmlns:a16="http://schemas.microsoft.com/office/drawing/2014/main" id="{FF51D86F-35D7-1471-360B-126BF2FA3745}"/>
                </a:ext>
              </a:extLst>
            </p:cNvPr>
            <p:cNvSpPr/>
            <p:nvPr/>
          </p:nvSpPr>
          <p:spPr>
            <a:xfrm>
              <a:off x="4601525" y="3106450"/>
              <a:ext cx="41575" cy="60550"/>
            </a:xfrm>
            <a:custGeom>
              <a:avLst/>
              <a:gdLst/>
              <a:ahLst/>
              <a:cxnLst/>
              <a:rect l="l" t="t" r="r" b="b"/>
              <a:pathLst>
                <a:path w="1663" h="2422" extrusionOk="0">
                  <a:moveTo>
                    <a:pt x="1662" y="0"/>
                  </a:moveTo>
                  <a:cubicBezTo>
                    <a:pt x="1552" y="22"/>
                    <a:pt x="1442" y="50"/>
                    <a:pt x="1338" y="83"/>
                  </a:cubicBezTo>
                  <a:cubicBezTo>
                    <a:pt x="1024" y="986"/>
                    <a:pt x="496" y="1618"/>
                    <a:pt x="0" y="2048"/>
                  </a:cubicBezTo>
                  <a:lnTo>
                    <a:pt x="0" y="2422"/>
                  </a:lnTo>
                  <a:cubicBezTo>
                    <a:pt x="83" y="2356"/>
                    <a:pt x="171" y="2284"/>
                    <a:pt x="259" y="2207"/>
                  </a:cubicBezTo>
                  <a:cubicBezTo>
                    <a:pt x="754" y="1767"/>
                    <a:pt x="1343" y="1052"/>
                    <a:pt x="1662" y="0"/>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92;p28">
              <a:extLst>
                <a:ext uri="{FF2B5EF4-FFF2-40B4-BE49-F238E27FC236}">
                  <a16:creationId xmlns:a16="http://schemas.microsoft.com/office/drawing/2014/main" id="{57D123F5-F918-419E-319B-F5FCEE1781FD}"/>
                </a:ext>
              </a:extLst>
            </p:cNvPr>
            <p:cNvSpPr/>
            <p:nvPr/>
          </p:nvSpPr>
          <p:spPr>
            <a:xfrm>
              <a:off x="4637150" y="3128050"/>
              <a:ext cx="60425" cy="94550"/>
            </a:xfrm>
            <a:custGeom>
              <a:avLst/>
              <a:gdLst/>
              <a:ahLst/>
              <a:cxnLst/>
              <a:rect l="l" t="t" r="r" b="b"/>
              <a:pathLst>
                <a:path w="2417" h="3782" extrusionOk="0">
                  <a:moveTo>
                    <a:pt x="2269" y="0"/>
                  </a:moveTo>
                  <a:cubicBezTo>
                    <a:pt x="2196" y="0"/>
                    <a:pt x="2130" y="54"/>
                    <a:pt x="2125" y="127"/>
                  </a:cubicBezTo>
                  <a:cubicBezTo>
                    <a:pt x="1938" y="2130"/>
                    <a:pt x="777" y="3198"/>
                    <a:pt x="1" y="3693"/>
                  </a:cubicBezTo>
                  <a:cubicBezTo>
                    <a:pt x="127" y="3732"/>
                    <a:pt x="259" y="3759"/>
                    <a:pt x="391" y="3781"/>
                  </a:cubicBezTo>
                  <a:cubicBezTo>
                    <a:pt x="524" y="3688"/>
                    <a:pt x="656" y="3583"/>
                    <a:pt x="793" y="3462"/>
                  </a:cubicBezTo>
                  <a:cubicBezTo>
                    <a:pt x="1443" y="2879"/>
                    <a:pt x="2257" y="1833"/>
                    <a:pt x="2411" y="155"/>
                  </a:cubicBezTo>
                  <a:cubicBezTo>
                    <a:pt x="2417" y="78"/>
                    <a:pt x="2356" y="6"/>
                    <a:pt x="2279" y="1"/>
                  </a:cubicBezTo>
                  <a:cubicBezTo>
                    <a:pt x="2276" y="0"/>
                    <a:pt x="2272" y="0"/>
                    <a:pt x="2269" y="0"/>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93;p28">
              <a:extLst>
                <a:ext uri="{FF2B5EF4-FFF2-40B4-BE49-F238E27FC236}">
                  <a16:creationId xmlns:a16="http://schemas.microsoft.com/office/drawing/2014/main" id="{F7126EDC-3364-252D-FD69-7404BD91F654}"/>
                </a:ext>
              </a:extLst>
            </p:cNvPr>
            <p:cNvSpPr/>
            <p:nvPr/>
          </p:nvSpPr>
          <p:spPr>
            <a:xfrm>
              <a:off x="4665775" y="3135600"/>
              <a:ext cx="50375" cy="88375"/>
            </a:xfrm>
            <a:custGeom>
              <a:avLst/>
              <a:gdLst/>
              <a:ahLst/>
              <a:cxnLst/>
              <a:rect l="l" t="t" r="r" b="b"/>
              <a:pathLst>
                <a:path w="2015" h="3535" extrusionOk="0">
                  <a:moveTo>
                    <a:pt x="1867" y="1"/>
                  </a:moveTo>
                  <a:cubicBezTo>
                    <a:pt x="1794" y="1"/>
                    <a:pt x="1728" y="60"/>
                    <a:pt x="1723" y="139"/>
                  </a:cubicBezTo>
                  <a:cubicBezTo>
                    <a:pt x="1607" y="1889"/>
                    <a:pt x="727" y="2951"/>
                    <a:pt x="0" y="3534"/>
                  </a:cubicBezTo>
                  <a:cubicBezTo>
                    <a:pt x="166" y="3534"/>
                    <a:pt x="325" y="3523"/>
                    <a:pt x="479" y="3501"/>
                  </a:cubicBezTo>
                  <a:cubicBezTo>
                    <a:pt x="1118" y="2907"/>
                    <a:pt x="1899" y="1839"/>
                    <a:pt x="2009" y="155"/>
                  </a:cubicBezTo>
                  <a:cubicBezTo>
                    <a:pt x="2015" y="78"/>
                    <a:pt x="1954" y="7"/>
                    <a:pt x="1877" y="1"/>
                  </a:cubicBezTo>
                  <a:cubicBezTo>
                    <a:pt x="1874" y="1"/>
                    <a:pt x="1871" y="1"/>
                    <a:pt x="1867" y="1"/>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94;p28">
              <a:extLst>
                <a:ext uri="{FF2B5EF4-FFF2-40B4-BE49-F238E27FC236}">
                  <a16:creationId xmlns:a16="http://schemas.microsoft.com/office/drawing/2014/main" id="{E4A7AF11-44DB-5CEE-2FD7-0D587015771F}"/>
                </a:ext>
              </a:extLst>
            </p:cNvPr>
            <p:cNvSpPr/>
            <p:nvPr/>
          </p:nvSpPr>
          <p:spPr>
            <a:xfrm>
              <a:off x="4612125" y="3110300"/>
              <a:ext cx="69075" cy="102250"/>
            </a:xfrm>
            <a:custGeom>
              <a:avLst/>
              <a:gdLst/>
              <a:ahLst/>
              <a:cxnLst/>
              <a:rect l="l" t="t" r="r" b="b"/>
              <a:pathLst>
                <a:path w="2763" h="4090" extrusionOk="0">
                  <a:moveTo>
                    <a:pt x="2620" y="0"/>
                  </a:moveTo>
                  <a:cubicBezTo>
                    <a:pt x="2543" y="0"/>
                    <a:pt x="2482" y="59"/>
                    <a:pt x="2471" y="133"/>
                  </a:cubicBezTo>
                  <a:cubicBezTo>
                    <a:pt x="2257" y="2472"/>
                    <a:pt x="710" y="3534"/>
                    <a:pt x="0" y="3903"/>
                  </a:cubicBezTo>
                  <a:cubicBezTo>
                    <a:pt x="77" y="3969"/>
                    <a:pt x="165" y="4035"/>
                    <a:pt x="259" y="4090"/>
                  </a:cubicBezTo>
                  <a:cubicBezTo>
                    <a:pt x="506" y="3952"/>
                    <a:pt x="820" y="3748"/>
                    <a:pt x="1139" y="3468"/>
                  </a:cubicBezTo>
                  <a:cubicBezTo>
                    <a:pt x="1794" y="2884"/>
                    <a:pt x="2603" y="1839"/>
                    <a:pt x="2757" y="160"/>
                  </a:cubicBezTo>
                  <a:cubicBezTo>
                    <a:pt x="2763" y="78"/>
                    <a:pt x="2708" y="12"/>
                    <a:pt x="2631" y="1"/>
                  </a:cubicBezTo>
                  <a:cubicBezTo>
                    <a:pt x="2627" y="0"/>
                    <a:pt x="2624" y="0"/>
                    <a:pt x="2620" y="0"/>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5;p28">
              <a:extLst>
                <a:ext uri="{FF2B5EF4-FFF2-40B4-BE49-F238E27FC236}">
                  <a16:creationId xmlns:a16="http://schemas.microsoft.com/office/drawing/2014/main" id="{792FDE33-6A98-EBD2-DED9-36CDD5236F6C}"/>
                </a:ext>
              </a:extLst>
            </p:cNvPr>
            <p:cNvSpPr/>
            <p:nvPr/>
          </p:nvSpPr>
          <p:spPr>
            <a:xfrm>
              <a:off x="4601525" y="3082100"/>
              <a:ext cx="125500" cy="81875"/>
            </a:xfrm>
            <a:custGeom>
              <a:avLst/>
              <a:gdLst/>
              <a:ahLst/>
              <a:cxnLst/>
              <a:rect l="l" t="t" r="r" b="b"/>
              <a:pathLst>
                <a:path w="5020" h="3275" extrusionOk="0">
                  <a:moveTo>
                    <a:pt x="2510" y="0"/>
                  </a:moveTo>
                  <a:cubicBezTo>
                    <a:pt x="1123" y="0"/>
                    <a:pt x="0" y="732"/>
                    <a:pt x="0" y="1640"/>
                  </a:cubicBezTo>
                  <a:cubicBezTo>
                    <a:pt x="0" y="2543"/>
                    <a:pt x="1123" y="3275"/>
                    <a:pt x="2510" y="3275"/>
                  </a:cubicBezTo>
                  <a:cubicBezTo>
                    <a:pt x="3897" y="3275"/>
                    <a:pt x="5019" y="2543"/>
                    <a:pt x="5019" y="1640"/>
                  </a:cubicBezTo>
                  <a:cubicBezTo>
                    <a:pt x="5019" y="732"/>
                    <a:pt x="3897" y="0"/>
                    <a:pt x="2510" y="0"/>
                  </a:cubicBezTo>
                  <a:close/>
                </a:path>
              </a:pathLst>
            </a:custGeom>
            <a:solidFill>
              <a:srgbClr val="E07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6;p28">
              <a:extLst>
                <a:ext uri="{FF2B5EF4-FFF2-40B4-BE49-F238E27FC236}">
                  <a16:creationId xmlns:a16="http://schemas.microsoft.com/office/drawing/2014/main" id="{EAA8AE39-A4FE-C092-7C67-8165D300AE28}"/>
                </a:ext>
              </a:extLst>
            </p:cNvPr>
            <p:cNvSpPr/>
            <p:nvPr/>
          </p:nvSpPr>
          <p:spPr>
            <a:xfrm>
              <a:off x="4644725" y="3107150"/>
              <a:ext cx="39100" cy="25475"/>
            </a:xfrm>
            <a:custGeom>
              <a:avLst/>
              <a:gdLst/>
              <a:ahLst/>
              <a:cxnLst/>
              <a:rect l="l" t="t" r="r" b="b"/>
              <a:pathLst>
                <a:path w="1564" h="1019" extrusionOk="0">
                  <a:moveTo>
                    <a:pt x="782" y="0"/>
                  </a:moveTo>
                  <a:cubicBezTo>
                    <a:pt x="353" y="0"/>
                    <a:pt x="0" y="231"/>
                    <a:pt x="0" y="512"/>
                  </a:cubicBezTo>
                  <a:cubicBezTo>
                    <a:pt x="0" y="792"/>
                    <a:pt x="353" y="1018"/>
                    <a:pt x="782" y="1018"/>
                  </a:cubicBezTo>
                  <a:cubicBezTo>
                    <a:pt x="1211" y="1018"/>
                    <a:pt x="1563" y="792"/>
                    <a:pt x="1563" y="512"/>
                  </a:cubicBezTo>
                  <a:cubicBezTo>
                    <a:pt x="1563" y="231"/>
                    <a:pt x="1211" y="0"/>
                    <a:pt x="782" y="0"/>
                  </a:cubicBezTo>
                  <a:close/>
                </a:path>
              </a:pathLst>
            </a:custGeom>
            <a:solidFill>
              <a:srgbClr val="933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7;p28">
              <a:extLst>
                <a:ext uri="{FF2B5EF4-FFF2-40B4-BE49-F238E27FC236}">
                  <a16:creationId xmlns:a16="http://schemas.microsoft.com/office/drawing/2014/main" id="{3A8D4C29-A2BE-D4B8-65E3-F0489C32EB13}"/>
                </a:ext>
              </a:extLst>
            </p:cNvPr>
            <p:cNvSpPr/>
            <p:nvPr/>
          </p:nvSpPr>
          <p:spPr>
            <a:xfrm>
              <a:off x="4631800" y="3043850"/>
              <a:ext cx="62350" cy="96200"/>
            </a:xfrm>
            <a:custGeom>
              <a:avLst/>
              <a:gdLst/>
              <a:ahLst/>
              <a:cxnLst/>
              <a:rect l="l" t="t" r="r" b="b"/>
              <a:pathLst>
                <a:path w="2494" h="3848" extrusionOk="0">
                  <a:moveTo>
                    <a:pt x="0" y="0"/>
                  </a:moveTo>
                  <a:lnTo>
                    <a:pt x="0" y="2593"/>
                  </a:lnTo>
                  <a:cubicBezTo>
                    <a:pt x="11" y="3011"/>
                    <a:pt x="330" y="3847"/>
                    <a:pt x="1249" y="3847"/>
                  </a:cubicBezTo>
                  <a:cubicBezTo>
                    <a:pt x="2190" y="3847"/>
                    <a:pt x="2482" y="3016"/>
                    <a:pt x="2493" y="2593"/>
                  </a:cubicBezTo>
                  <a:lnTo>
                    <a:pt x="2493" y="0"/>
                  </a:lnTo>
                  <a:close/>
                </a:path>
              </a:pathLst>
            </a:custGeom>
            <a:solidFill>
              <a:srgbClr val="414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8;p28">
              <a:extLst>
                <a:ext uri="{FF2B5EF4-FFF2-40B4-BE49-F238E27FC236}">
                  <a16:creationId xmlns:a16="http://schemas.microsoft.com/office/drawing/2014/main" id="{7E89D546-458B-0F8E-32C8-7DBE99E88B0D}"/>
                </a:ext>
              </a:extLst>
            </p:cNvPr>
            <p:cNvSpPr/>
            <p:nvPr/>
          </p:nvSpPr>
          <p:spPr>
            <a:xfrm>
              <a:off x="4584725" y="2905425"/>
              <a:ext cx="156475" cy="156475"/>
            </a:xfrm>
            <a:custGeom>
              <a:avLst/>
              <a:gdLst/>
              <a:ahLst/>
              <a:cxnLst/>
              <a:rect l="l" t="t" r="r" b="b"/>
              <a:pathLst>
                <a:path w="6259" h="6259" extrusionOk="0">
                  <a:moveTo>
                    <a:pt x="3132" y="1"/>
                  </a:moveTo>
                  <a:cubicBezTo>
                    <a:pt x="1404" y="1"/>
                    <a:pt x="1" y="1399"/>
                    <a:pt x="1" y="3127"/>
                  </a:cubicBezTo>
                  <a:cubicBezTo>
                    <a:pt x="1" y="4855"/>
                    <a:pt x="1404" y="6258"/>
                    <a:pt x="3132" y="6258"/>
                  </a:cubicBezTo>
                  <a:cubicBezTo>
                    <a:pt x="4860" y="6258"/>
                    <a:pt x="6258" y="4855"/>
                    <a:pt x="6258" y="3127"/>
                  </a:cubicBezTo>
                  <a:cubicBezTo>
                    <a:pt x="6258" y="1399"/>
                    <a:pt x="4860" y="1"/>
                    <a:pt x="3132"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9;p28">
              <a:extLst>
                <a:ext uri="{FF2B5EF4-FFF2-40B4-BE49-F238E27FC236}">
                  <a16:creationId xmlns:a16="http://schemas.microsoft.com/office/drawing/2014/main" id="{DE05AB24-B944-5B0F-0963-49ABA5996012}"/>
                </a:ext>
              </a:extLst>
            </p:cNvPr>
            <p:cNvSpPr/>
            <p:nvPr/>
          </p:nvSpPr>
          <p:spPr>
            <a:xfrm>
              <a:off x="4679250" y="2932775"/>
              <a:ext cx="40350" cy="57025"/>
            </a:xfrm>
            <a:custGeom>
              <a:avLst/>
              <a:gdLst/>
              <a:ahLst/>
              <a:cxnLst/>
              <a:rect l="l" t="t" r="r" b="b"/>
              <a:pathLst>
                <a:path w="1614" h="2281" extrusionOk="0">
                  <a:moveTo>
                    <a:pt x="284" y="0"/>
                  </a:moveTo>
                  <a:cubicBezTo>
                    <a:pt x="193" y="0"/>
                    <a:pt x="107" y="50"/>
                    <a:pt x="61" y="134"/>
                  </a:cubicBezTo>
                  <a:cubicBezTo>
                    <a:pt x="1" y="255"/>
                    <a:pt x="50" y="404"/>
                    <a:pt x="171" y="470"/>
                  </a:cubicBezTo>
                  <a:cubicBezTo>
                    <a:pt x="733" y="767"/>
                    <a:pt x="1112" y="1356"/>
                    <a:pt x="1112" y="2033"/>
                  </a:cubicBezTo>
                  <a:cubicBezTo>
                    <a:pt x="1112" y="2170"/>
                    <a:pt x="1228" y="2281"/>
                    <a:pt x="1366" y="2281"/>
                  </a:cubicBezTo>
                  <a:cubicBezTo>
                    <a:pt x="1503" y="2281"/>
                    <a:pt x="1613" y="2170"/>
                    <a:pt x="1613" y="2033"/>
                  </a:cubicBezTo>
                  <a:cubicBezTo>
                    <a:pt x="1613" y="1163"/>
                    <a:pt x="1123" y="404"/>
                    <a:pt x="403" y="30"/>
                  </a:cubicBezTo>
                  <a:cubicBezTo>
                    <a:pt x="364" y="10"/>
                    <a:pt x="324" y="0"/>
                    <a:pt x="284" y="0"/>
                  </a:cubicBezTo>
                  <a:close/>
                </a:path>
              </a:pathLst>
            </a:custGeom>
            <a:solidFill>
              <a:srgbClr val="FEF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00;p28">
              <a:extLst>
                <a:ext uri="{FF2B5EF4-FFF2-40B4-BE49-F238E27FC236}">
                  <a16:creationId xmlns:a16="http://schemas.microsoft.com/office/drawing/2014/main" id="{718CD97A-D619-3F58-9B5B-7B90D1E554F6}"/>
                </a:ext>
              </a:extLst>
            </p:cNvPr>
            <p:cNvSpPr/>
            <p:nvPr/>
          </p:nvSpPr>
          <p:spPr>
            <a:xfrm>
              <a:off x="4631800" y="3023900"/>
              <a:ext cx="62350" cy="84650"/>
            </a:xfrm>
            <a:custGeom>
              <a:avLst/>
              <a:gdLst/>
              <a:ahLst/>
              <a:cxnLst/>
              <a:rect l="l" t="t" r="r" b="b"/>
              <a:pathLst>
                <a:path w="2494" h="3386" extrusionOk="0">
                  <a:moveTo>
                    <a:pt x="0" y="0"/>
                  </a:moveTo>
                  <a:lnTo>
                    <a:pt x="0" y="2615"/>
                  </a:lnTo>
                  <a:cubicBezTo>
                    <a:pt x="11" y="3038"/>
                    <a:pt x="567" y="3385"/>
                    <a:pt x="1249" y="3385"/>
                  </a:cubicBezTo>
                  <a:cubicBezTo>
                    <a:pt x="1932" y="3385"/>
                    <a:pt x="2482" y="3044"/>
                    <a:pt x="2493" y="2615"/>
                  </a:cubicBezTo>
                  <a:lnTo>
                    <a:pt x="2493" y="0"/>
                  </a:ln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01;p28">
              <a:extLst>
                <a:ext uri="{FF2B5EF4-FFF2-40B4-BE49-F238E27FC236}">
                  <a16:creationId xmlns:a16="http://schemas.microsoft.com/office/drawing/2014/main" id="{FD29C7BC-7FC5-1759-FEE3-2BC3F66C52C6}"/>
                </a:ext>
              </a:extLst>
            </p:cNvPr>
            <p:cNvSpPr/>
            <p:nvPr/>
          </p:nvSpPr>
          <p:spPr>
            <a:xfrm>
              <a:off x="4630975" y="3008225"/>
              <a:ext cx="64125" cy="86700"/>
            </a:xfrm>
            <a:custGeom>
              <a:avLst/>
              <a:gdLst/>
              <a:ahLst/>
              <a:cxnLst/>
              <a:rect l="l" t="t" r="r" b="b"/>
              <a:pathLst>
                <a:path w="2565" h="3468" extrusionOk="0">
                  <a:moveTo>
                    <a:pt x="0" y="0"/>
                  </a:moveTo>
                  <a:lnTo>
                    <a:pt x="0" y="2680"/>
                  </a:lnTo>
                  <a:cubicBezTo>
                    <a:pt x="11" y="3115"/>
                    <a:pt x="578" y="3467"/>
                    <a:pt x="1282" y="3467"/>
                  </a:cubicBezTo>
                  <a:cubicBezTo>
                    <a:pt x="1981" y="3467"/>
                    <a:pt x="2548" y="3115"/>
                    <a:pt x="2559" y="2680"/>
                  </a:cubicBezTo>
                  <a:lnTo>
                    <a:pt x="2565" y="2680"/>
                  </a:lnTo>
                  <a:lnTo>
                    <a:pt x="2565"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02;p28">
              <a:extLst>
                <a:ext uri="{FF2B5EF4-FFF2-40B4-BE49-F238E27FC236}">
                  <a16:creationId xmlns:a16="http://schemas.microsoft.com/office/drawing/2014/main" id="{2DC645FD-CDD8-622E-9978-CF2D33EFBEB6}"/>
                </a:ext>
              </a:extLst>
            </p:cNvPr>
            <p:cNvSpPr/>
            <p:nvPr/>
          </p:nvSpPr>
          <p:spPr>
            <a:xfrm>
              <a:off x="4657250" y="2926750"/>
              <a:ext cx="14600" cy="14475"/>
            </a:xfrm>
            <a:custGeom>
              <a:avLst/>
              <a:gdLst/>
              <a:ahLst/>
              <a:cxnLst/>
              <a:rect l="l" t="t" r="r" b="b"/>
              <a:pathLst>
                <a:path w="584" h="579" extrusionOk="0">
                  <a:moveTo>
                    <a:pt x="302" y="1"/>
                  </a:moveTo>
                  <a:cubicBezTo>
                    <a:pt x="298" y="1"/>
                    <a:pt x="295" y="1"/>
                    <a:pt x="292" y="1"/>
                  </a:cubicBezTo>
                  <a:cubicBezTo>
                    <a:pt x="132" y="1"/>
                    <a:pt x="0" y="128"/>
                    <a:pt x="0" y="287"/>
                  </a:cubicBezTo>
                  <a:cubicBezTo>
                    <a:pt x="0" y="452"/>
                    <a:pt x="132" y="579"/>
                    <a:pt x="292" y="579"/>
                  </a:cubicBezTo>
                  <a:cubicBezTo>
                    <a:pt x="452" y="579"/>
                    <a:pt x="584" y="452"/>
                    <a:pt x="584" y="287"/>
                  </a:cubicBezTo>
                  <a:cubicBezTo>
                    <a:pt x="584" y="131"/>
                    <a:pt x="457" y="1"/>
                    <a:pt x="302" y="1"/>
                  </a:cubicBezTo>
                  <a:close/>
                </a:path>
              </a:pathLst>
            </a:custGeom>
            <a:solidFill>
              <a:srgbClr val="FEF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03;p28">
              <a:extLst>
                <a:ext uri="{FF2B5EF4-FFF2-40B4-BE49-F238E27FC236}">
                  <a16:creationId xmlns:a16="http://schemas.microsoft.com/office/drawing/2014/main" id="{8082E25D-D054-098D-D87F-CF387FD52692}"/>
                </a:ext>
              </a:extLst>
            </p:cNvPr>
            <p:cNvSpPr/>
            <p:nvPr/>
          </p:nvSpPr>
          <p:spPr>
            <a:xfrm>
              <a:off x="4578300" y="2880675"/>
              <a:ext cx="31350" cy="29600"/>
            </a:xfrm>
            <a:custGeom>
              <a:avLst/>
              <a:gdLst/>
              <a:ahLst/>
              <a:cxnLst/>
              <a:rect l="l" t="t" r="r" b="b"/>
              <a:pathLst>
                <a:path w="1254" h="1184" extrusionOk="0">
                  <a:moveTo>
                    <a:pt x="272" y="1"/>
                  </a:moveTo>
                  <a:cubicBezTo>
                    <a:pt x="128" y="1"/>
                    <a:pt x="1" y="191"/>
                    <a:pt x="131" y="331"/>
                  </a:cubicBezTo>
                  <a:cubicBezTo>
                    <a:pt x="373" y="595"/>
                    <a:pt x="616" y="859"/>
                    <a:pt x="858" y="1123"/>
                  </a:cubicBezTo>
                  <a:cubicBezTo>
                    <a:pt x="896" y="1166"/>
                    <a:pt x="941" y="1183"/>
                    <a:pt x="984" y="1183"/>
                  </a:cubicBezTo>
                  <a:cubicBezTo>
                    <a:pt x="1125" y="1183"/>
                    <a:pt x="1254" y="992"/>
                    <a:pt x="1127" y="853"/>
                  </a:cubicBezTo>
                  <a:cubicBezTo>
                    <a:pt x="885" y="589"/>
                    <a:pt x="643" y="325"/>
                    <a:pt x="401" y="61"/>
                  </a:cubicBezTo>
                  <a:cubicBezTo>
                    <a:pt x="361" y="18"/>
                    <a:pt x="316" y="1"/>
                    <a:pt x="272"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04;p28">
              <a:extLst>
                <a:ext uri="{FF2B5EF4-FFF2-40B4-BE49-F238E27FC236}">
                  <a16:creationId xmlns:a16="http://schemas.microsoft.com/office/drawing/2014/main" id="{8BAE8B15-5F35-0212-6F99-0D0C37180A3C}"/>
                </a:ext>
              </a:extLst>
            </p:cNvPr>
            <p:cNvSpPr/>
            <p:nvPr/>
          </p:nvSpPr>
          <p:spPr>
            <a:xfrm>
              <a:off x="4689050" y="2855275"/>
              <a:ext cx="19600" cy="34850"/>
            </a:xfrm>
            <a:custGeom>
              <a:avLst/>
              <a:gdLst/>
              <a:ahLst/>
              <a:cxnLst/>
              <a:rect l="l" t="t" r="r" b="b"/>
              <a:pathLst>
                <a:path w="784" h="1394" extrusionOk="0">
                  <a:moveTo>
                    <a:pt x="551" y="0"/>
                  </a:moveTo>
                  <a:cubicBezTo>
                    <a:pt x="474" y="0"/>
                    <a:pt x="397" y="41"/>
                    <a:pt x="368" y="136"/>
                  </a:cubicBezTo>
                  <a:cubicBezTo>
                    <a:pt x="264" y="477"/>
                    <a:pt x="154" y="818"/>
                    <a:pt x="44" y="1159"/>
                  </a:cubicBezTo>
                  <a:cubicBezTo>
                    <a:pt x="1" y="1302"/>
                    <a:pt x="116" y="1394"/>
                    <a:pt x="231" y="1394"/>
                  </a:cubicBezTo>
                  <a:cubicBezTo>
                    <a:pt x="308" y="1394"/>
                    <a:pt x="384" y="1353"/>
                    <a:pt x="412" y="1258"/>
                  </a:cubicBezTo>
                  <a:cubicBezTo>
                    <a:pt x="522" y="917"/>
                    <a:pt x="627" y="576"/>
                    <a:pt x="737" y="235"/>
                  </a:cubicBezTo>
                  <a:cubicBezTo>
                    <a:pt x="783" y="93"/>
                    <a:pt x="667" y="0"/>
                    <a:pt x="551"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05;p28">
              <a:extLst>
                <a:ext uri="{FF2B5EF4-FFF2-40B4-BE49-F238E27FC236}">
                  <a16:creationId xmlns:a16="http://schemas.microsoft.com/office/drawing/2014/main" id="{E4CD1DBA-661D-F1F1-80A7-B27A43AE526B}"/>
                </a:ext>
              </a:extLst>
            </p:cNvPr>
            <p:cNvSpPr/>
            <p:nvPr/>
          </p:nvSpPr>
          <p:spPr>
            <a:xfrm>
              <a:off x="4750950" y="2944500"/>
              <a:ext cx="40050" cy="15300"/>
            </a:xfrm>
            <a:custGeom>
              <a:avLst/>
              <a:gdLst/>
              <a:ahLst/>
              <a:cxnLst/>
              <a:rect l="l" t="t" r="r" b="b"/>
              <a:pathLst>
                <a:path w="1602" h="612" extrusionOk="0">
                  <a:moveTo>
                    <a:pt x="1324" y="1"/>
                  </a:moveTo>
                  <a:cubicBezTo>
                    <a:pt x="1309" y="1"/>
                    <a:pt x="1293" y="3"/>
                    <a:pt x="1277" y="6"/>
                  </a:cubicBezTo>
                  <a:cubicBezTo>
                    <a:pt x="925" y="83"/>
                    <a:pt x="578" y="161"/>
                    <a:pt x="226" y="238"/>
                  </a:cubicBezTo>
                  <a:cubicBezTo>
                    <a:pt x="0" y="289"/>
                    <a:pt x="75" y="612"/>
                    <a:pt x="282" y="612"/>
                  </a:cubicBezTo>
                  <a:cubicBezTo>
                    <a:pt x="297" y="612"/>
                    <a:pt x="314" y="610"/>
                    <a:pt x="330" y="606"/>
                  </a:cubicBezTo>
                  <a:cubicBezTo>
                    <a:pt x="677" y="529"/>
                    <a:pt x="1029" y="452"/>
                    <a:pt x="1376" y="370"/>
                  </a:cubicBezTo>
                  <a:cubicBezTo>
                    <a:pt x="1601" y="324"/>
                    <a:pt x="1526" y="1"/>
                    <a:pt x="1324"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06;p28">
              <a:extLst>
                <a:ext uri="{FF2B5EF4-FFF2-40B4-BE49-F238E27FC236}">
                  <a16:creationId xmlns:a16="http://schemas.microsoft.com/office/drawing/2014/main" id="{3DA97628-4594-1BDE-EF7B-30DBE4797AF8}"/>
                </a:ext>
              </a:extLst>
            </p:cNvPr>
            <p:cNvSpPr/>
            <p:nvPr/>
          </p:nvSpPr>
          <p:spPr>
            <a:xfrm>
              <a:off x="4544525" y="2933275"/>
              <a:ext cx="38900" cy="17825"/>
            </a:xfrm>
            <a:custGeom>
              <a:avLst/>
              <a:gdLst/>
              <a:ahLst/>
              <a:cxnLst/>
              <a:rect l="l" t="t" r="r" b="b"/>
              <a:pathLst>
                <a:path w="1556" h="713" extrusionOk="0">
                  <a:moveTo>
                    <a:pt x="257" y="0"/>
                  </a:moveTo>
                  <a:cubicBezTo>
                    <a:pt x="64" y="0"/>
                    <a:pt x="0" y="313"/>
                    <a:pt x="211" y="378"/>
                  </a:cubicBezTo>
                  <a:cubicBezTo>
                    <a:pt x="558" y="488"/>
                    <a:pt x="899" y="593"/>
                    <a:pt x="1240" y="703"/>
                  </a:cubicBezTo>
                  <a:cubicBezTo>
                    <a:pt x="1261" y="709"/>
                    <a:pt x="1281" y="712"/>
                    <a:pt x="1299" y="712"/>
                  </a:cubicBezTo>
                  <a:cubicBezTo>
                    <a:pt x="1492" y="712"/>
                    <a:pt x="1555" y="400"/>
                    <a:pt x="1339" y="334"/>
                  </a:cubicBezTo>
                  <a:cubicBezTo>
                    <a:pt x="998" y="224"/>
                    <a:pt x="657" y="120"/>
                    <a:pt x="316" y="10"/>
                  </a:cubicBezTo>
                  <a:cubicBezTo>
                    <a:pt x="295" y="3"/>
                    <a:pt x="275" y="0"/>
                    <a:pt x="257"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07;p28">
              <a:extLst>
                <a:ext uri="{FF2B5EF4-FFF2-40B4-BE49-F238E27FC236}">
                  <a16:creationId xmlns:a16="http://schemas.microsoft.com/office/drawing/2014/main" id="{1642545C-2F4B-6AFF-627F-2F0504655EFA}"/>
                </a:ext>
              </a:extLst>
            </p:cNvPr>
            <p:cNvSpPr/>
            <p:nvPr/>
          </p:nvSpPr>
          <p:spPr>
            <a:xfrm>
              <a:off x="4635025" y="2852175"/>
              <a:ext cx="16650" cy="35675"/>
            </a:xfrm>
            <a:custGeom>
              <a:avLst/>
              <a:gdLst/>
              <a:ahLst/>
              <a:cxnLst/>
              <a:rect l="l" t="t" r="r" b="b"/>
              <a:pathLst>
                <a:path w="666" h="1427" extrusionOk="0">
                  <a:moveTo>
                    <a:pt x="235" y="1"/>
                  </a:moveTo>
                  <a:cubicBezTo>
                    <a:pt x="123" y="1"/>
                    <a:pt x="1" y="95"/>
                    <a:pt x="31" y="238"/>
                  </a:cubicBezTo>
                  <a:cubicBezTo>
                    <a:pt x="108" y="590"/>
                    <a:pt x="190" y="937"/>
                    <a:pt x="267" y="1289"/>
                  </a:cubicBezTo>
                  <a:cubicBezTo>
                    <a:pt x="287" y="1385"/>
                    <a:pt x="357" y="1427"/>
                    <a:pt x="432" y="1427"/>
                  </a:cubicBezTo>
                  <a:cubicBezTo>
                    <a:pt x="544" y="1427"/>
                    <a:pt x="666" y="1332"/>
                    <a:pt x="636" y="1190"/>
                  </a:cubicBezTo>
                  <a:cubicBezTo>
                    <a:pt x="554" y="838"/>
                    <a:pt x="476" y="485"/>
                    <a:pt x="399" y="139"/>
                  </a:cubicBezTo>
                  <a:cubicBezTo>
                    <a:pt x="380" y="42"/>
                    <a:pt x="309" y="1"/>
                    <a:pt x="235"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08;p28">
              <a:extLst>
                <a:ext uri="{FF2B5EF4-FFF2-40B4-BE49-F238E27FC236}">
                  <a16:creationId xmlns:a16="http://schemas.microsoft.com/office/drawing/2014/main" id="{C94783A1-FDED-6EDC-AC35-59D21166FB48}"/>
                </a:ext>
              </a:extLst>
            </p:cNvPr>
            <p:cNvSpPr/>
            <p:nvPr/>
          </p:nvSpPr>
          <p:spPr>
            <a:xfrm>
              <a:off x="4728675" y="2889000"/>
              <a:ext cx="33675" cy="27525"/>
            </a:xfrm>
            <a:custGeom>
              <a:avLst/>
              <a:gdLst/>
              <a:ahLst/>
              <a:cxnLst/>
              <a:rect l="l" t="t" r="r" b="b"/>
              <a:pathLst>
                <a:path w="1347" h="1101" extrusionOk="0">
                  <a:moveTo>
                    <a:pt x="1062" y="1"/>
                  </a:moveTo>
                  <a:cubicBezTo>
                    <a:pt x="1019" y="1"/>
                    <a:pt x="975" y="16"/>
                    <a:pt x="935" y="53"/>
                  </a:cubicBezTo>
                  <a:cubicBezTo>
                    <a:pt x="671" y="295"/>
                    <a:pt x="407" y="537"/>
                    <a:pt x="143" y="779"/>
                  </a:cubicBezTo>
                  <a:cubicBezTo>
                    <a:pt x="1" y="908"/>
                    <a:pt x="134" y="1100"/>
                    <a:pt x="285" y="1100"/>
                  </a:cubicBezTo>
                  <a:cubicBezTo>
                    <a:pt x="328" y="1100"/>
                    <a:pt x="372" y="1085"/>
                    <a:pt x="412" y="1049"/>
                  </a:cubicBezTo>
                  <a:cubicBezTo>
                    <a:pt x="676" y="807"/>
                    <a:pt x="941" y="564"/>
                    <a:pt x="1205" y="322"/>
                  </a:cubicBezTo>
                  <a:cubicBezTo>
                    <a:pt x="1346" y="193"/>
                    <a:pt x="1213" y="1"/>
                    <a:pt x="1062"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329761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E77FD-AB1F-341D-E3B7-1C913442A181}"/>
              </a:ext>
            </a:extLst>
          </p:cNvPr>
          <p:cNvSpPr>
            <a:spLocks noGrp="1"/>
          </p:cNvSpPr>
          <p:nvPr>
            <p:ph type="title"/>
          </p:nvPr>
        </p:nvSpPr>
        <p:spPr/>
        <p:txBody>
          <a:bodyPr/>
          <a:lstStyle/>
          <a:p>
            <a:r>
              <a:rPr lang="fr-CA" dirty="0"/>
              <a:t>Limitations</a:t>
            </a:r>
          </a:p>
        </p:txBody>
      </p:sp>
      <p:sp>
        <p:nvSpPr>
          <p:cNvPr id="3" name="Espace réservé du contenu 2">
            <a:extLst>
              <a:ext uri="{FF2B5EF4-FFF2-40B4-BE49-F238E27FC236}">
                <a16:creationId xmlns:a16="http://schemas.microsoft.com/office/drawing/2014/main" id="{9B4377E3-3C0C-913A-F766-6A1838A391FC}"/>
              </a:ext>
            </a:extLst>
          </p:cNvPr>
          <p:cNvSpPr>
            <a:spLocks noGrp="1"/>
          </p:cNvSpPr>
          <p:nvPr>
            <p:ph idx="1"/>
          </p:nvPr>
        </p:nvSpPr>
        <p:spPr>
          <a:xfrm>
            <a:off x="2538959" y="2011680"/>
            <a:ext cx="8891422" cy="4054750"/>
          </a:xfrm>
        </p:spPr>
        <p:txBody>
          <a:bodyPr>
            <a:normAutofit/>
          </a:bodyPr>
          <a:lstStyle/>
          <a:p>
            <a:r>
              <a:rPr lang="fr-CA" dirty="0"/>
              <a:t>Étude 1 (méta-analyse): pas d’analyse effectuée pour les risques de biais, taille d’effet plus petite pour les ECR que pour les autres études.</a:t>
            </a:r>
          </a:p>
          <a:p>
            <a:r>
              <a:rPr lang="fr-CA" dirty="0"/>
              <a:t>Étude 2 (ECR): peu d’information sur le processus de sélection des patients. Les comorbidités des patients et leur médication ne sont pas incluses comme facteurs de confusion.</a:t>
            </a:r>
          </a:p>
          <a:p>
            <a:r>
              <a:rPr lang="fr-CA" dirty="0"/>
              <a:t>Étude 3 (étude de cohorte): semblable à l’étude 2, absence d’un groupe contrôle.</a:t>
            </a:r>
          </a:p>
          <a:p>
            <a:r>
              <a:rPr lang="fr-CA" dirty="0"/>
              <a:t>Étude 4 (étude de cohorte): processus de sélection non expliqué, critères d’inclusions et d’exclusions inconnus, données non obtenues à l’aveugle.</a:t>
            </a:r>
          </a:p>
          <a:p>
            <a:endParaRPr lang="fr-CA" dirty="0"/>
          </a:p>
        </p:txBody>
      </p:sp>
      <p:grpSp>
        <p:nvGrpSpPr>
          <p:cNvPr id="43" name="Google Shape;2194;p46">
            <a:extLst>
              <a:ext uri="{FF2B5EF4-FFF2-40B4-BE49-F238E27FC236}">
                <a16:creationId xmlns:a16="http://schemas.microsoft.com/office/drawing/2014/main" id="{629CFECF-B016-BDC2-068E-509B37B2C8D3}"/>
              </a:ext>
            </a:extLst>
          </p:cNvPr>
          <p:cNvGrpSpPr/>
          <p:nvPr/>
        </p:nvGrpSpPr>
        <p:grpSpPr>
          <a:xfrm>
            <a:off x="581374" y="2381368"/>
            <a:ext cx="1656859" cy="2770662"/>
            <a:chOff x="598418" y="1568812"/>
            <a:chExt cx="1245530" cy="2235973"/>
          </a:xfrm>
        </p:grpSpPr>
        <p:sp>
          <p:nvSpPr>
            <p:cNvPr id="44" name="Google Shape;2195;p46">
              <a:extLst>
                <a:ext uri="{FF2B5EF4-FFF2-40B4-BE49-F238E27FC236}">
                  <a16:creationId xmlns:a16="http://schemas.microsoft.com/office/drawing/2014/main" id="{608415AB-0CCC-AFAE-5B30-6BB44595B1C3}"/>
                </a:ext>
              </a:extLst>
            </p:cNvPr>
            <p:cNvSpPr/>
            <p:nvPr/>
          </p:nvSpPr>
          <p:spPr>
            <a:xfrm>
              <a:off x="598418" y="1568812"/>
              <a:ext cx="1245530" cy="1717722"/>
            </a:xfrm>
            <a:custGeom>
              <a:avLst/>
              <a:gdLst/>
              <a:ahLst/>
              <a:cxnLst/>
              <a:rect l="l" t="t" r="r" b="b"/>
              <a:pathLst>
                <a:path w="18372" h="25337" extrusionOk="0">
                  <a:moveTo>
                    <a:pt x="9192" y="0"/>
                  </a:moveTo>
                  <a:cubicBezTo>
                    <a:pt x="4108" y="0"/>
                    <a:pt x="1" y="4120"/>
                    <a:pt x="1" y="9192"/>
                  </a:cubicBezTo>
                  <a:cubicBezTo>
                    <a:pt x="1" y="10251"/>
                    <a:pt x="179" y="11275"/>
                    <a:pt x="513" y="12216"/>
                  </a:cubicBezTo>
                  <a:lnTo>
                    <a:pt x="4727" y="25337"/>
                  </a:lnTo>
                  <a:lnTo>
                    <a:pt x="13645" y="25337"/>
                  </a:lnTo>
                  <a:lnTo>
                    <a:pt x="17860" y="12216"/>
                  </a:lnTo>
                  <a:cubicBezTo>
                    <a:pt x="18193" y="11275"/>
                    <a:pt x="18372" y="10251"/>
                    <a:pt x="18372" y="9192"/>
                  </a:cubicBezTo>
                  <a:cubicBezTo>
                    <a:pt x="18372" y="4120"/>
                    <a:pt x="14264" y="0"/>
                    <a:pt x="9192" y="0"/>
                  </a:cubicBezTo>
                  <a:close/>
                </a:path>
              </a:pathLst>
            </a:custGeom>
            <a:solidFill>
              <a:srgbClr val="AA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6;p46">
              <a:extLst>
                <a:ext uri="{FF2B5EF4-FFF2-40B4-BE49-F238E27FC236}">
                  <a16:creationId xmlns:a16="http://schemas.microsoft.com/office/drawing/2014/main" id="{B6ECF48D-91D2-37E2-D628-E376F16E5951}"/>
                </a:ext>
              </a:extLst>
            </p:cNvPr>
            <p:cNvSpPr/>
            <p:nvPr/>
          </p:nvSpPr>
          <p:spPr>
            <a:xfrm>
              <a:off x="598418" y="1568812"/>
              <a:ext cx="698289" cy="1716908"/>
            </a:xfrm>
            <a:custGeom>
              <a:avLst/>
              <a:gdLst/>
              <a:ahLst/>
              <a:cxnLst/>
              <a:rect l="l" t="t" r="r" b="b"/>
              <a:pathLst>
                <a:path w="10300" h="25325" extrusionOk="0">
                  <a:moveTo>
                    <a:pt x="9180" y="0"/>
                  </a:moveTo>
                  <a:cubicBezTo>
                    <a:pt x="4108" y="0"/>
                    <a:pt x="1" y="4120"/>
                    <a:pt x="1" y="9192"/>
                  </a:cubicBezTo>
                  <a:cubicBezTo>
                    <a:pt x="1" y="10251"/>
                    <a:pt x="179" y="11263"/>
                    <a:pt x="513" y="12216"/>
                  </a:cubicBezTo>
                  <a:lnTo>
                    <a:pt x="4727" y="25325"/>
                  </a:lnTo>
                  <a:lnTo>
                    <a:pt x="6942" y="25325"/>
                  </a:lnTo>
                  <a:lnTo>
                    <a:pt x="2739" y="12216"/>
                  </a:lnTo>
                  <a:cubicBezTo>
                    <a:pt x="2406" y="11275"/>
                    <a:pt x="2227" y="10251"/>
                    <a:pt x="2227" y="9192"/>
                  </a:cubicBezTo>
                  <a:cubicBezTo>
                    <a:pt x="2227" y="4489"/>
                    <a:pt x="5751" y="619"/>
                    <a:pt x="10300" y="72"/>
                  </a:cubicBezTo>
                  <a:cubicBezTo>
                    <a:pt x="9930" y="24"/>
                    <a:pt x="9561" y="0"/>
                    <a:pt x="9180" y="0"/>
                  </a:cubicBezTo>
                  <a:close/>
                </a:path>
              </a:pathLst>
            </a:custGeom>
            <a:solidFill>
              <a:srgbClr val="EEF4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7;p46">
              <a:extLst>
                <a:ext uri="{FF2B5EF4-FFF2-40B4-BE49-F238E27FC236}">
                  <a16:creationId xmlns:a16="http://schemas.microsoft.com/office/drawing/2014/main" id="{A5ACC2EE-9EF8-BB88-19EB-ABF69AED0A86}"/>
                </a:ext>
              </a:extLst>
            </p:cNvPr>
            <p:cNvSpPr/>
            <p:nvPr/>
          </p:nvSpPr>
          <p:spPr>
            <a:xfrm>
              <a:off x="1137665" y="2406634"/>
              <a:ext cx="33898" cy="603037"/>
            </a:xfrm>
            <a:custGeom>
              <a:avLst/>
              <a:gdLst/>
              <a:ahLst/>
              <a:cxnLst/>
              <a:rect l="l" t="t" r="r" b="b"/>
              <a:pathLst>
                <a:path w="500" h="8895" extrusionOk="0">
                  <a:moveTo>
                    <a:pt x="0" y="1"/>
                  </a:moveTo>
                  <a:lnTo>
                    <a:pt x="0" y="8895"/>
                  </a:lnTo>
                  <a:lnTo>
                    <a:pt x="500" y="8895"/>
                  </a:lnTo>
                  <a:lnTo>
                    <a:pt x="500" y="1"/>
                  </a:ln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8;p46">
              <a:extLst>
                <a:ext uri="{FF2B5EF4-FFF2-40B4-BE49-F238E27FC236}">
                  <a16:creationId xmlns:a16="http://schemas.microsoft.com/office/drawing/2014/main" id="{4EB7D457-6F15-1665-986C-6C0E2A8E4A05}"/>
                </a:ext>
              </a:extLst>
            </p:cNvPr>
            <p:cNvSpPr/>
            <p:nvPr/>
          </p:nvSpPr>
          <p:spPr>
            <a:xfrm>
              <a:off x="1270815" y="2406634"/>
              <a:ext cx="33152" cy="603037"/>
            </a:xfrm>
            <a:custGeom>
              <a:avLst/>
              <a:gdLst/>
              <a:ahLst/>
              <a:cxnLst/>
              <a:rect l="l" t="t" r="r" b="b"/>
              <a:pathLst>
                <a:path w="489" h="8895" extrusionOk="0">
                  <a:moveTo>
                    <a:pt x="1" y="1"/>
                  </a:moveTo>
                  <a:lnTo>
                    <a:pt x="1" y="8895"/>
                  </a:lnTo>
                  <a:lnTo>
                    <a:pt x="489" y="8895"/>
                  </a:lnTo>
                  <a:lnTo>
                    <a:pt x="489" y="1"/>
                  </a:ln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9;p46">
              <a:extLst>
                <a:ext uri="{FF2B5EF4-FFF2-40B4-BE49-F238E27FC236}">
                  <a16:creationId xmlns:a16="http://schemas.microsoft.com/office/drawing/2014/main" id="{F530F8FE-7105-4A70-2D7D-16D2A1A529B9}"/>
                </a:ext>
              </a:extLst>
            </p:cNvPr>
            <p:cNvSpPr/>
            <p:nvPr/>
          </p:nvSpPr>
          <p:spPr>
            <a:xfrm>
              <a:off x="847025" y="2244399"/>
              <a:ext cx="324535" cy="325348"/>
            </a:xfrm>
            <a:custGeom>
              <a:avLst/>
              <a:gdLst/>
              <a:ahLst/>
              <a:cxnLst/>
              <a:rect l="l" t="t" r="r" b="b"/>
              <a:pathLst>
                <a:path w="4787" h="4799" extrusionOk="0">
                  <a:moveTo>
                    <a:pt x="2394" y="501"/>
                  </a:moveTo>
                  <a:cubicBezTo>
                    <a:pt x="3442" y="501"/>
                    <a:pt x="4299" y="1358"/>
                    <a:pt x="4299" y="2394"/>
                  </a:cubicBezTo>
                  <a:cubicBezTo>
                    <a:pt x="4299" y="3442"/>
                    <a:pt x="3442" y="4299"/>
                    <a:pt x="2394" y="4299"/>
                  </a:cubicBezTo>
                  <a:cubicBezTo>
                    <a:pt x="1346" y="4299"/>
                    <a:pt x="501" y="3442"/>
                    <a:pt x="501" y="2394"/>
                  </a:cubicBezTo>
                  <a:cubicBezTo>
                    <a:pt x="501" y="1358"/>
                    <a:pt x="1346" y="501"/>
                    <a:pt x="2394" y="501"/>
                  </a:cubicBezTo>
                  <a:close/>
                  <a:moveTo>
                    <a:pt x="2394" y="1"/>
                  </a:moveTo>
                  <a:cubicBezTo>
                    <a:pt x="1072" y="1"/>
                    <a:pt x="1" y="1084"/>
                    <a:pt x="1" y="2394"/>
                  </a:cubicBezTo>
                  <a:cubicBezTo>
                    <a:pt x="1" y="3715"/>
                    <a:pt x="1072" y="4799"/>
                    <a:pt x="2394" y="4799"/>
                  </a:cubicBezTo>
                  <a:cubicBezTo>
                    <a:pt x="3716" y="4799"/>
                    <a:pt x="4787" y="3715"/>
                    <a:pt x="4787" y="2394"/>
                  </a:cubicBezTo>
                  <a:cubicBezTo>
                    <a:pt x="4787" y="1084"/>
                    <a:pt x="3716" y="1"/>
                    <a:pt x="2394" y="1"/>
                  </a:cubicBez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00;p46">
              <a:extLst>
                <a:ext uri="{FF2B5EF4-FFF2-40B4-BE49-F238E27FC236}">
                  <a16:creationId xmlns:a16="http://schemas.microsoft.com/office/drawing/2014/main" id="{299CDB6D-5EC5-BC50-00B0-2DEEDC711113}"/>
                </a:ext>
              </a:extLst>
            </p:cNvPr>
            <p:cNvSpPr/>
            <p:nvPr/>
          </p:nvSpPr>
          <p:spPr>
            <a:xfrm>
              <a:off x="1270815" y="2244399"/>
              <a:ext cx="324535" cy="325348"/>
            </a:xfrm>
            <a:custGeom>
              <a:avLst/>
              <a:gdLst/>
              <a:ahLst/>
              <a:cxnLst/>
              <a:rect l="l" t="t" r="r" b="b"/>
              <a:pathLst>
                <a:path w="4787" h="4799" extrusionOk="0">
                  <a:moveTo>
                    <a:pt x="2394" y="501"/>
                  </a:moveTo>
                  <a:cubicBezTo>
                    <a:pt x="3441" y="501"/>
                    <a:pt x="4287" y="1358"/>
                    <a:pt x="4287" y="2394"/>
                  </a:cubicBezTo>
                  <a:cubicBezTo>
                    <a:pt x="4287" y="3442"/>
                    <a:pt x="3441" y="4299"/>
                    <a:pt x="2394" y="4299"/>
                  </a:cubicBezTo>
                  <a:cubicBezTo>
                    <a:pt x="1346" y="4299"/>
                    <a:pt x="489" y="3442"/>
                    <a:pt x="489" y="2394"/>
                  </a:cubicBezTo>
                  <a:cubicBezTo>
                    <a:pt x="489" y="1358"/>
                    <a:pt x="1346" y="501"/>
                    <a:pt x="2394" y="501"/>
                  </a:cubicBezTo>
                  <a:close/>
                  <a:moveTo>
                    <a:pt x="2394" y="1"/>
                  </a:moveTo>
                  <a:cubicBezTo>
                    <a:pt x="1072" y="1"/>
                    <a:pt x="1" y="1084"/>
                    <a:pt x="1" y="2394"/>
                  </a:cubicBezTo>
                  <a:cubicBezTo>
                    <a:pt x="1" y="3715"/>
                    <a:pt x="1072" y="4799"/>
                    <a:pt x="2394" y="4799"/>
                  </a:cubicBezTo>
                  <a:cubicBezTo>
                    <a:pt x="3715" y="4799"/>
                    <a:pt x="4787" y="3715"/>
                    <a:pt x="4787" y="2394"/>
                  </a:cubicBezTo>
                  <a:cubicBezTo>
                    <a:pt x="4787" y="1084"/>
                    <a:pt x="3715" y="1"/>
                    <a:pt x="2394" y="1"/>
                  </a:cubicBez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01;p46">
              <a:extLst>
                <a:ext uri="{FF2B5EF4-FFF2-40B4-BE49-F238E27FC236}">
                  <a16:creationId xmlns:a16="http://schemas.microsoft.com/office/drawing/2014/main" id="{77E7FBF0-B183-09C0-11E3-051F6BE44351}"/>
                </a:ext>
              </a:extLst>
            </p:cNvPr>
            <p:cNvSpPr/>
            <p:nvPr/>
          </p:nvSpPr>
          <p:spPr>
            <a:xfrm>
              <a:off x="1009260" y="2535786"/>
              <a:ext cx="423854" cy="33965"/>
            </a:xfrm>
            <a:custGeom>
              <a:avLst/>
              <a:gdLst/>
              <a:ahLst/>
              <a:cxnLst/>
              <a:rect l="l" t="t" r="r" b="b"/>
              <a:pathLst>
                <a:path w="6252" h="501" extrusionOk="0">
                  <a:moveTo>
                    <a:pt x="1" y="1"/>
                  </a:moveTo>
                  <a:lnTo>
                    <a:pt x="1" y="501"/>
                  </a:lnTo>
                  <a:lnTo>
                    <a:pt x="6252" y="501"/>
                  </a:lnTo>
                  <a:lnTo>
                    <a:pt x="6252" y="1"/>
                  </a:ln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02;p46">
              <a:extLst>
                <a:ext uri="{FF2B5EF4-FFF2-40B4-BE49-F238E27FC236}">
                  <a16:creationId xmlns:a16="http://schemas.microsoft.com/office/drawing/2014/main" id="{7158827A-CF0F-93E6-734E-CA1AF62A4EFA}"/>
                </a:ext>
              </a:extLst>
            </p:cNvPr>
            <p:cNvSpPr/>
            <p:nvPr/>
          </p:nvSpPr>
          <p:spPr>
            <a:xfrm>
              <a:off x="1068988" y="2827986"/>
              <a:ext cx="304400" cy="458565"/>
            </a:xfrm>
            <a:custGeom>
              <a:avLst/>
              <a:gdLst/>
              <a:ahLst/>
              <a:cxnLst/>
              <a:rect l="l" t="t" r="r" b="b"/>
              <a:pathLst>
                <a:path w="4490" h="6764" extrusionOk="0">
                  <a:moveTo>
                    <a:pt x="2239" y="1"/>
                  </a:moveTo>
                  <a:cubicBezTo>
                    <a:pt x="1001" y="1"/>
                    <a:pt x="1" y="1001"/>
                    <a:pt x="1" y="2239"/>
                  </a:cubicBezTo>
                  <a:lnTo>
                    <a:pt x="1" y="6764"/>
                  </a:lnTo>
                  <a:lnTo>
                    <a:pt x="4490" y="6764"/>
                  </a:lnTo>
                  <a:lnTo>
                    <a:pt x="4490" y="2239"/>
                  </a:lnTo>
                  <a:cubicBezTo>
                    <a:pt x="4490" y="1001"/>
                    <a:pt x="3478" y="1"/>
                    <a:pt x="2239" y="1"/>
                  </a:cubicBezTo>
                  <a:close/>
                </a:path>
              </a:pathLst>
            </a:custGeom>
            <a:solidFill>
              <a:srgbClr val="649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03;p46">
              <a:extLst>
                <a:ext uri="{FF2B5EF4-FFF2-40B4-BE49-F238E27FC236}">
                  <a16:creationId xmlns:a16="http://schemas.microsoft.com/office/drawing/2014/main" id="{04214393-0C8A-6EFB-792B-BCC065DFDFF2}"/>
                </a:ext>
              </a:extLst>
            </p:cNvPr>
            <p:cNvSpPr/>
            <p:nvPr/>
          </p:nvSpPr>
          <p:spPr>
            <a:xfrm>
              <a:off x="1244172" y="2829613"/>
              <a:ext cx="129217" cy="456938"/>
            </a:xfrm>
            <a:custGeom>
              <a:avLst/>
              <a:gdLst/>
              <a:ahLst/>
              <a:cxnLst/>
              <a:rect l="l" t="t" r="r" b="b"/>
              <a:pathLst>
                <a:path w="1906" h="6740" extrusionOk="0">
                  <a:moveTo>
                    <a:pt x="1" y="1"/>
                  </a:moveTo>
                  <a:lnTo>
                    <a:pt x="1" y="1"/>
                  </a:lnTo>
                  <a:cubicBezTo>
                    <a:pt x="703" y="120"/>
                    <a:pt x="1096" y="644"/>
                    <a:pt x="1251" y="1334"/>
                  </a:cubicBezTo>
                  <a:cubicBezTo>
                    <a:pt x="1346" y="1775"/>
                    <a:pt x="1334" y="2239"/>
                    <a:pt x="1239" y="2668"/>
                  </a:cubicBezTo>
                  <a:lnTo>
                    <a:pt x="358" y="6740"/>
                  </a:lnTo>
                  <a:lnTo>
                    <a:pt x="1894" y="6740"/>
                  </a:lnTo>
                  <a:lnTo>
                    <a:pt x="1894" y="2215"/>
                  </a:lnTo>
                  <a:cubicBezTo>
                    <a:pt x="1906" y="1084"/>
                    <a:pt x="1072" y="167"/>
                    <a:pt x="1" y="1"/>
                  </a:cubicBez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4;p46">
              <a:extLst>
                <a:ext uri="{FF2B5EF4-FFF2-40B4-BE49-F238E27FC236}">
                  <a16:creationId xmlns:a16="http://schemas.microsoft.com/office/drawing/2014/main" id="{B8AC7EE0-E554-0910-9E0C-28D601D75D88}"/>
                </a:ext>
              </a:extLst>
            </p:cNvPr>
            <p:cNvSpPr/>
            <p:nvPr/>
          </p:nvSpPr>
          <p:spPr>
            <a:xfrm>
              <a:off x="1234477" y="2827986"/>
              <a:ext cx="7322" cy="881"/>
            </a:xfrm>
            <a:custGeom>
              <a:avLst/>
              <a:gdLst/>
              <a:ahLst/>
              <a:cxnLst/>
              <a:rect l="l" t="t" r="r" b="b"/>
              <a:pathLst>
                <a:path w="108" h="13" extrusionOk="0">
                  <a:moveTo>
                    <a:pt x="108" y="13"/>
                  </a:moveTo>
                  <a:cubicBezTo>
                    <a:pt x="72" y="13"/>
                    <a:pt x="36" y="13"/>
                    <a:pt x="1" y="1"/>
                  </a:cubicBezTo>
                  <a:cubicBezTo>
                    <a:pt x="36" y="13"/>
                    <a:pt x="72" y="13"/>
                    <a:pt x="108" y="13"/>
                  </a:cubicBezTo>
                  <a:close/>
                </a:path>
              </a:pathLst>
            </a:custGeom>
            <a:solidFill>
              <a:srgbClr val="324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5;p46">
              <a:extLst>
                <a:ext uri="{FF2B5EF4-FFF2-40B4-BE49-F238E27FC236}">
                  <a16:creationId xmlns:a16="http://schemas.microsoft.com/office/drawing/2014/main" id="{1AB66EBC-BF96-9953-FC91-E1314B35FC80}"/>
                </a:ext>
              </a:extLst>
            </p:cNvPr>
            <p:cNvSpPr/>
            <p:nvPr/>
          </p:nvSpPr>
          <p:spPr>
            <a:xfrm>
              <a:off x="918888" y="3286490"/>
              <a:ext cx="604664" cy="151047"/>
            </a:xfrm>
            <a:custGeom>
              <a:avLst/>
              <a:gdLst/>
              <a:ahLst/>
              <a:cxnLst/>
              <a:rect l="l" t="t" r="r" b="b"/>
              <a:pathLst>
                <a:path w="8919" h="2228" extrusionOk="0">
                  <a:moveTo>
                    <a:pt x="0" y="1"/>
                  </a:moveTo>
                  <a:lnTo>
                    <a:pt x="0" y="2227"/>
                  </a:lnTo>
                  <a:lnTo>
                    <a:pt x="8918" y="2227"/>
                  </a:lnTo>
                  <a:lnTo>
                    <a:pt x="891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6;p46">
              <a:extLst>
                <a:ext uri="{FF2B5EF4-FFF2-40B4-BE49-F238E27FC236}">
                  <a16:creationId xmlns:a16="http://schemas.microsoft.com/office/drawing/2014/main" id="{10E34DE7-92A1-0584-D35C-C53165DB086A}"/>
                </a:ext>
              </a:extLst>
            </p:cNvPr>
            <p:cNvSpPr/>
            <p:nvPr/>
          </p:nvSpPr>
          <p:spPr>
            <a:xfrm>
              <a:off x="918888" y="3391438"/>
              <a:ext cx="604664" cy="45287"/>
            </a:xfrm>
            <a:custGeom>
              <a:avLst/>
              <a:gdLst/>
              <a:ahLst/>
              <a:cxnLst/>
              <a:rect l="l" t="t" r="r" b="b"/>
              <a:pathLst>
                <a:path w="8919" h="668" extrusionOk="0">
                  <a:moveTo>
                    <a:pt x="0" y="0"/>
                  </a:moveTo>
                  <a:lnTo>
                    <a:pt x="0" y="667"/>
                  </a:lnTo>
                  <a:lnTo>
                    <a:pt x="8918" y="667"/>
                  </a:lnTo>
                  <a:lnTo>
                    <a:pt x="8918"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7;p46">
              <a:extLst>
                <a:ext uri="{FF2B5EF4-FFF2-40B4-BE49-F238E27FC236}">
                  <a16:creationId xmlns:a16="http://schemas.microsoft.com/office/drawing/2014/main" id="{76F12DD4-F5F9-7700-A1F2-4C8471F52CD0}"/>
                </a:ext>
              </a:extLst>
            </p:cNvPr>
            <p:cNvSpPr/>
            <p:nvPr/>
          </p:nvSpPr>
          <p:spPr>
            <a:xfrm>
              <a:off x="993938" y="3436658"/>
              <a:ext cx="151047" cy="368127"/>
            </a:xfrm>
            <a:custGeom>
              <a:avLst/>
              <a:gdLst/>
              <a:ahLst/>
              <a:cxnLst/>
              <a:rect l="l" t="t" r="r" b="b"/>
              <a:pathLst>
                <a:path w="2228" h="5430" extrusionOk="0">
                  <a:moveTo>
                    <a:pt x="1108" y="3774"/>
                  </a:moveTo>
                  <a:cubicBezTo>
                    <a:pt x="1418" y="3774"/>
                    <a:pt x="1656" y="4024"/>
                    <a:pt x="1656" y="4322"/>
                  </a:cubicBezTo>
                  <a:cubicBezTo>
                    <a:pt x="1656" y="4620"/>
                    <a:pt x="1418" y="4858"/>
                    <a:pt x="1108" y="4858"/>
                  </a:cubicBezTo>
                  <a:cubicBezTo>
                    <a:pt x="810" y="4858"/>
                    <a:pt x="572" y="4620"/>
                    <a:pt x="572" y="4322"/>
                  </a:cubicBezTo>
                  <a:cubicBezTo>
                    <a:pt x="572" y="4024"/>
                    <a:pt x="810" y="3774"/>
                    <a:pt x="1108" y="3774"/>
                  </a:cubicBezTo>
                  <a:close/>
                  <a:moveTo>
                    <a:pt x="1" y="0"/>
                  </a:moveTo>
                  <a:lnTo>
                    <a:pt x="1" y="4322"/>
                  </a:lnTo>
                  <a:cubicBezTo>
                    <a:pt x="1" y="4929"/>
                    <a:pt x="501" y="5429"/>
                    <a:pt x="1108" y="5429"/>
                  </a:cubicBezTo>
                  <a:cubicBezTo>
                    <a:pt x="1727" y="5429"/>
                    <a:pt x="2227" y="4941"/>
                    <a:pt x="2227" y="4322"/>
                  </a:cubicBezTo>
                  <a:lnTo>
                    <a:pt x="2227"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8;p46">
              <a:extLst>
                <a:ext uri="{FF2B5EF4-FFF2-40B4-BE49-F238E27FC236}">
                  <a16:creationId xmlns:a16="http://schemas.microsoft.com/office/drawing/2014/main" id="{81509F8C-061F-46A8-49EF-2DF45366C289}"/>
                </a:ext>
              </a:extLst>
            </p:cNvPr>
            <p:cNvSpPr/>
            <p:nvPr/>
          </p:nvSpPr>
          <p:spPr>
            <a:xfrm>
              <a:off x="1297459" y="3436658"/>
              <a:ext cx="150979" cy="368127"/>
            </a:xfrm>
            <a:custGeom>
              <a:avLst/>
              <a:gdLst/>
              <a:ahLst/>
              <a:cxnLst/>
              <a:rect l="l" t="t" r="r" b="b"/>
              <a:pathLst>
                <a:path w="2227" h="5430" extrusionOk="0">
                  <a:moveTo>
                    <a:pt x="1120" y="3774"/>
                  </a:moveTo>
                  <a:cubicBezTo>
                    <a:pt x="1417" y="3774"/>
                    <a:pt x="1655" y="4024"/>
                    <a:pt x="1655" y="4322"/>
                  </a:cubicBezTo>
                  <a:cubicBezTo>
                    <a:pt x="1655" y="4620"/>
                    <a:pt x="1417" y="4858"/>
                    <a:pt x="1120" y="4858"/>
                  </a:cubicBezTo>
                  <a:cubicBezTo>
                    <a:pt x="810" y="4858"/>
                    <a:pt x="572" y="4620"/>
                    <a:pt x="572" y="4322"/>
                  </a:cubicBezTo>
                  <a:cubicBezTo>
                    <a:pt x="572" y="4024"/>
                    <a:pt x="810" y="3774"/>
                    <a:pt x="1120" y="3774"/>
                  </a:cubicBezTo>
                  <a:close/>
                  <a:moveTo>
                    <a:pt x="0" y="0"/>
                  </a:moveTo>
                  <a:lnTo>
                    <a:pt x="0" y="4322"/>
                  </a:lnTo>
                  <a:cubicBezTo>
                    <a:pt x="0" y="4929"/>
                    <a:pt x="501" y="5429"/>
                    <a:pt x="1120" y="5429"/>
                  </a:cubicBezTo>
                  <a:cubicBezTo>
                    <a:pt x="1727" y="5429"/>
                    <a:pt x="2227" y="4941"/>
                    <a:pt x="2227" y="4322"/>
                  </a:cubicBezTo>
                  <a:lnTo>
                    <a:pt x="2227"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9;p46">
              <a:extLst>
                <a:ext uri="{FF2B5EF4-FFF2-40B4-BE49-F238E27FC236}">
                  <a16:creationId xmlns:a16="http://schemas.microsoft.com/office/drawing/2014/main" id="{7AAD4813-55A0-6C44-53F0-82031B4C81E6}"/>
                </a:ext>
              </a:extLst>
            </p:cNvPr>
            <p:cNvSpPr/>
            <p:nvPr/>
          </p:nvSpPr>
          <p:spPr>
            <a:xfrm>
              <a:off x="993938" y="3436658"/>
              <a:ext cx="151047" cy="47660"/>
            </a:xfrm>
            <a:custGeom>
              <a:avLst/>
              <a:gdLst/>
              <a:ahLst/>
              <a:cxnLst/>
              <a:rect l="l" t="t" r="r" b="b"/>
              <a:pathLst>
                <a:path w="2228" h="703" extrusionOk="0">
                  <a:moveTo>
                    <a:pt x="1" y="0"/>
                  </a:moveTo>
                  <a:lnTo>
                    <a:pt x="1" y="703"/>
                  </a:lnTo>
                  <a:lnTo>
                    <a:pt x="2227" y="703"/>
                  </a:lnTo>
                  <a:lnTo>
                    <a:pt x="222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10;p46">
              <a:extLst>
                <a:ext uri="{FF2B5EF4-FFF2-40B4-BE49-F238E27FC236}">
                  <a16:creationId xmlns:a16="http://schemas.microsoft.com/office/drawing/2014/main" id="{503C5781-293B-08EC-30D7-850718112FEE}"/>
                </a:ext>
              </a:extLst>
            </p:cNvPr>
            <p:cNvSpPr/>
            <p:nvPr/>
          </p:nvSpPr>
          <p:spPr>
            <a:xfrm>
              <a:off x="1297459" y="3436658"/>
              <a:ext cx="150979" cy="47660"/>
            </a:xfrm>
            <a:custGeom>
              <a:avLst/>
              <a:gdLst/>
              <a:ahLst/>
              <a:cxnLst/>
              <a:rect l="l" t="t" r="r" b="b"/>
              <a:pathLst>
                <a:path w="2227" h="703" extrusionOk="0">
                  <a:moveTo>
                    <a:pt x="0" y="0"/>
                  </a:moveTo>
                  <a:lnTo>
                    <a:pt x="0" y="703"/>
                  </a:lnTo>
                  <a:lnTo>
                    <a:pt x="2227" y="703"/>
                  </a:lnTo>
                  <a:lnTo>
                    <a:pt x="222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217232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BD5C8-B682-F82C-C674-DA6740559D92}"/>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285C992C-3E97-AAB7-45F5-A74A3C82E2D0}"/>
              </a:ext>
            </a:extLst>
          </p:cNvPr>
          <p:cNvSpPr>
            <a:spLocks noGrp="1"/>
          </p:cNvSpPr>
          <p:nvPr>
            <p:ph idx="1"/>
          </p:nvPr>
        </p:nvSpPr>
        <p:spPr/>
        <p:txBody>
          <a:bodyPr>
            <a:normAutofit/>
          </a:bodyPr>
          <a:lstStyle/>
          <a:p>
            <a:r>
              <a:rPr lang="fr-CA" dirty="0"/>
              <a:t>La luminothérapie semble démontrer un effet positif sur le sommeil des personnes atteintes de la maladie d’Alzheimer vivant en établissement, mais d’intensité faible à modérée.</a:t>
            </a:r>
          </a:p>
          <a:p>
            <a:r>
              <a:rPr lang="fr-CA" dirty="0"/>
              <a:t>Les études analysées présentent plusieurs limitations qui remettent en doute la validité interne et externe de leurs résultats.</a:t>
            </a:r>
          </a:p>
          <a:p>
            <a:r>
              <a:rPr lang="fr-CA" dirty="0"/>
              <a:t>Les données actuelles ne permettent pas de recommander la luminothérapie dans cette population. Cependant, on peut la garder en tête dans notre arsenal de traitements non pharmacologiques, surtout considérant la quasi absence d’effets secondaires associés.</a:t>
            </a:r>
          </a:p>
        </p:txBody>
      </p:sp>
      <p:pic>
        <p:nvPicPr>
          <p:cNvPr id="54" name="Image 53">
            <a:extLst>
              <a:ext uri="{FF2B5EF4-FFF2-40B4-BE49-F238E27FC236}">
                <a16:creationId xmlns:a16="http://schemas.microsoft.com/office/drawing/2014/main" id="{08609EB6-840E-430A-60AB-1ACFC7175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734" y="5130898"/>
            <a:ext cx="5406531" cy="1658198"/>
          </a:xfrm>
          <a:prstGeom prst="rect">
            <a:avLst/>
          </a:prstGeom>
        </p:spPr>
      </p:pic>
    </p:spTree>
    <p:extLst>
      <p:ext uri="{BB962C8B-B14F-4D97-AF65-F5344CB8AC3E}">
        <p14:creationId xmlns:p14="http://schemas.microsoft.com/office/powerpoint/2010/main" val="334282563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F8927-A9F0-2635-68BF-7CEF2A48A3C4}"/>
              </a:ext>
            </a:extLst>
          </p:cNvPr>
          <p:cNvSpPr>
            <a:spLocks noGrp="1"/>
          </p:cNvSpPr>
          <p:nvPr>
            <p:ph type="title"/>
          </p:nvPr>
        </p:nvSpPr>
        <p:spPr/>
        <p:txBody>
          <a:bodyPr/>
          <a:lstStyle/>
          <a:p>
            <a:r>
              <a:rPr lang="fr-CA" dirty="0"/>
              <a:t>Références</a:t>
            </a:r>
          </a:p>
        </p:txBody>
      </p:sp>
      <p:sp>
        <p:nvSpPr>
          <p:cNvPr id="3" name="Espace réservé du contenu 2">
            <a:extLst>
              <a:ext uri="{FF2B5EF4-FFF2-40B4-BE49-F238E27FC236}">
                <a16:creationId xmlns:a16="http://schemas.microsoft.com/office/drawing/2014/main" id="{0224FE1C-9CF2-B9B4-DBB2-4204105D851E}"/>
              </a:ext>
            </a:extLst>
          </p:cNvPr>
          <p:cNvSpPr>
            <a:spLocks noGrp="1"/>
          </p:cNvSpPr>
          <p:nvPr>
            <p:ph idx="1"/>
          </p:nvPr>
        </p:nvSpPr>
        <p:spPr>
          <a:xfrm>
            <a:off x="838200" y="1825625"/>
            <a:ext cx="10694158" cy="4351338"/>
          </a:xfrm>
        </p:spPr>
        <p:txBody>
          <a:bodyPr>
            <a:normAutofit fontScale="92500" lnSpcReduction="10000"/>
          </a:bodyPr>
          <a:lstStyle/>
          <a:p>
            <a:pPr marL="342900" lvl="0" indent="-342900">
              <a:lnSpc>
                <a:spcPct val="107000"/>
              </a:lnSpc>
              <a:buFont typeface="+mj-lt"/>
              <a:buAutoNum type="arabicPeriod"/>
            </a:pPr>
            <a:r>
              <a:rPr lang="es-419"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van Maanen, A., Meijer, A. M., van </a:t>
            </a:r>
            <a:r>
              <a:rPr lang="es-419"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der</a:t>
            </a:r>
            <a:r>
              <a:rPr lang="es-419"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s-419"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Heijden</a:t>
            </a:r>
            <a:r>
              <a:rPr lang="es-419"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K. B., &amp; Oort, F. J. (2016). </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The effects of light therapy on sleep problems: A systematic review and meta-analysis. </a:t>
            </a:r>
            <a:r>
              <a:rPr lang="fr-CA" sz="1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Sleep</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CA" sz="1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medicine</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CA" sz="1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reviews</a:t>
            </a:r>
            <a:r>
              <a:rPr lang="fr-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29</a:t>
            </a:r>
            <a:r>
              <a:rPr lang="fr-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52–62. </a:t>
            </a:r>
            <a:r>
              <a:rPr lang="fr-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https://doi.org/10.1016/j.smrv.2015.08.009</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Figueiro</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G.,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Plitnick</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Roohan</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Sahin</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L.,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Kalsher</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&amp; Rea, M. S. (2019). Effects of a Tailored Lighting Intervention on Sleep Quality, Rest-Activity, Mood, and Behavior in Older Adults With Alzheimer Disease and Related Dementias: A Randomized Clinical Trial. </a:t>
            </a:r>
            <a:r>
              <a:rPr lang="en-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Journal of clinical sleep medicine : JCSM : official publication of the American Academy of Sleep Medicine</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15</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(12), 1757–1767. </a:t>
            </a:r>
            <a:r>
              <a:rPr lang="en-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https://doi.org/10.5664/jcsm.8078</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Figueiro</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G.,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Sahin</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L.,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Kalsher</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a:t>
            </a:r>
            <a:r>
              <a:rPr lang="en-CA" sz="14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Plitnick</a:t>
            </a:r>
            <a:r>
              <a:rPr lang="en-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 &amp; Rea, M. S. (2020). Long-Term, All-Day Exposure to Circadian-Effective Light Improves Sleep, Mood, and Behavior in Persons with Dementia. </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Journal of </a:t>
            </a:r>
            <a:r>
              <a:rPr lang="fr-CA" sz="1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Alzheimer's</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CA" sz="1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disease</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reports</a:t>
            </a:r>
            <a:r>
              <a:rPr lang="fr-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fr-CA" sz="1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4</a:t>
            </a:r>
            <a:r>
              <a:rPr lang="fr-CA" sz="14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 297–312. </a:t>
            </a:r>
            <a:r>
              <a:rPr lang="fr-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https://doi.org/10.3233/ADR-200212</a:t>
            </a:r>
            <a:endParaRPr lang="fr-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n-CA" sz="1400" dirty="0" err="1">
                <a:solidFill>
                  <a:srgbClr val="212121"/>
                </a:solidFill>
                <a:effectLst/>
                <a:latin typeface="Calibri" panose="020F0502020204030204" pitchFamily="34" charset="0"/>
                <a:ea typeface="Calibri" panose="020F0502020204030204" pitchFamily="34" charset="0"/>
              </a:rPr>
              <a:t>Bromundt</a:t>
            </a:r>
            <a:r>
              <a:rPr lang="en-CA" sz="1400" dirty="0">
                <a:solidFill>
                  <a:srgbClr val="212121"/>
                </a:solidFill>
                <a:effectLst/>
                <a:latin typeface="Calibri" panose="020F0502020204030204" pitchFamily="34" charset="0"/>
                <a:ea typeface="Calibri" panose="020F0502020204030204" pitchFamily="34" charset="0"/>
              </a:rPr>
              <a:t>, V., Wirz-Justice, A., </a:t>
            </a:r>
            <a:r>
              <a:rPr lang="en-CA" sz="1400" dirty="0" err="1">
                <a:solidFill>
                  <a:srgbClr val="212121"/>
                </a:solidFill>
                <a:effectLst/>
                <a:latin typeface="Calibri" panose="020F0502020204030204" pitchFamily="34" charset="0"/>
                <a:ea typeface="Calibri" panose="020F0502020204030204" pitchFamily="34" charset="0"/>
              </a:rPr>
              <a:t>Boutellier</a:t>
            </a:r>
            <a:r>
              <a:rPr lang="en-CA" sz="1400" dirty="0">
                <a:solidFill>
                  <a:srgbClr val="212121"/>
                </a:solidFill>
                <a:effectLst/>
                <a:latin typeface="Calibri" panose="020F0502020204030204" pitchFamily="34" charset="0"/>
                <a:ea typeface="Calibri" panose="020F0502020204030204" pitchFamily="34" charset="0"/>
              </a:rPr>
              <a:t>, M., Winter, S., </a:t>
            </a:r>
            <a:r>
              <a:rPr lang="en-CA" sz="1400" dirty="0" err="1">
                <a:solidFill>
                  <a:srgbClr val="212121"/>
                </a:solidFill>
                <a:effectLst/>
                <a:latin typeface="Calibri" panose="020F0502020204030204" pitchFamily="34" charset="0"/>
                <a:ea typeface="Calibri" panose="020F0502020204030204" pitchFamily="34" charset="0"/>
              </a:rPr>
              <a:t>Haberstroh</a:t>
            </a:r>
            <a:r>
              <a:rPr lang="en-CA" sz="1400" dirty="0">
                <a:solidFill>
                  <a:srgbClr val="212121"/>
                </a:solidFill>
                <a:effectLst/>
                <a:latin typeface="Calibri" panose="020F0502020204030204" pitchFamily="34" charset="0"/>
                <a:ea typeface="Calibri" panose="020F0502020204030204" pitchFamily="34" charset="0"/>
              </a:rPr>
              <a:t>, M., </a:t>
            </a:r>
            <a:r>
              <a:rPr lang="en-CA" sz="1400" dirty="0" err="1">
                <a:solidFill>
                  <a:srgbClr val="212121"/>
                </a:solidFill>
                <a:effectLst/>
                <a:latin typeface="Calibri" panose="020F0502020204030204" pitchFamily="34" charset="0"/>
                <a:ea typeface="Calibri" panose="020F0502020204030204" pitchFamily="34" charset="0"/>
              </a:rPr>
              <a:t>Terman</a:t>
            </a:r>
            <a:r>
              <a:rPr lang="en-CA" sz="1400" dirty="0">
                <a:solidFill>
                  <a:srgbClr val="212121"/>
                </a:solidFill>
                <a:effectLst/>
                <a:latin typeface="Calibri" panose="020F0502020204030204" pitchFamily="34" charset="0"/>
                <a:ea typeface="Calibri" panose="020F0502020204030204" pitchFamily="34" charset="0"/>
              </a:rPr>
              <a:t>, M., &amp; </a:t>
            </a:r>
            <a:r>
              <a:rPr lang="en-CA" sz="1400" dirty="0" err="1">
                <a:solidFill>
                  <a:srgbClr val="212121"/>
                </a:solidFill>
                <a:effectLst/>
                <a:latin typeface="Calibri" panose="020F0502020204030204" pitchFamily="34" charset="0"/>
                <a:ea typeface="Calibri" panose="020F0502020204030204" pitchFamily="34" charset="0"/>
              </a:rPr>
              <a:t>Münch</a:t>
            </a:r>
            <a:r>
              <a:rPr lang="en-CA" sz="1400" dirty="0">
                <a:solidFill>
                  <a:srgbClr val="212121"/>
                </a:solidFill>
                <a:effectLst/>
                <a:latin typeface="Calibri" panose="020F0502020204030204" pitchFamily="34" charset="0"/>
                <a:ea typeface="Calibri" panose="020F0502020204030204" pitchFamily="34" charset="0"/>
              </a:rPr>
              <a:t>, M. (2019). Effects of a dawn-dusk simulation on circadian rest-activity cycles, sleep, mood and well-being in dementia patients. </a:t>
            </a:r>
            <a:r>
              <a:rPr lang="fr-CA" sz="1400" i="1" dirty="0" err="1">
                <a:solidFill>
                  <a:srgbClr val="212121"/>
                </a:solidFill>
                <a:effectLst/>
                <a:latin typeface="Calibri" panose="020F0502020204030204" pitchFamily="34" charset="0"/>
                <a:ea typeface="Calibri" panose="020F0502020204030204" pitchFamily="34" charset="0"/>
              </a:rPr>
              <a:t>Experimental</a:t>
            </a:r>
            <a:r>
              <a:rPr lang="fr-CA" sz="1400" i="1" dirty="0">
                <a:solidFill>
                  <a:srgbClr val="212121"/>
                </a:solidFill>
                <a:effectLst/>
                <a:latin typeface="Calibri" panose="020F0502020204030204" pitchFamily="34" charset="0"/>
                <a:ea typeface="Calibri" panose="020F0502020204030204" pitchFamily="34" charset="0"/>
              </a:rPr>
              <a:t> </a:t>
            </a:r>
            <a:r>
              <a:rPr lang="fr-CA" sz="1400" i="1" dirty="0" err="1">
                <a:solidFill>
                  <a:srgbClr val="212121"/>
                </a:solidFill>
                <a:effectLst/>
                <a:latin typeface="Calibri" panose="020F0502020204030204" pitchFamily="34" charset="0"/>
                <a:ea typeface="Calibri" panose="020F0502020204030204" pitchFamily="34" charset="0"/>
              </a:rPr>
              <a:t>gerontology</a:t>
            </a:r>
            <a:r>
              <a:rPr lang="fr-CA" sz="1400" dirty="0">
                <a:solidFill>
                  <a:srgbClr val="212121"/>
                </a:solidFill>
                <a:effectLst/>
                <a:latin typeface="Calibri" panose="020F0502020204030204" pitchFamily="34" charset="0"/>
                <a:ea typeface="Calibri" panose="020F0502020204030204" pitchFamily="34" charset="0"/>
              </a:rPr>
              <a:t>, </a:t>
            </a:r>
            <a:r>
              <a:rPr lang="fr-CA" sz="1400" i="1" dirty="0">
                <a:solidFill>
                  <a:srgbClr val="212121"/>
                </a:solidFill>
                <a:effectLst/>
                <a:latin typeface="Calibri" panose="020F0502020204030204" pitchFamily="34" charset="0"/>
                <a:ea typeface="Calibri" panose="020F0502020204030204" pitchFamily="34" charset="0"/>
              </a:rPr>
              <a:t>124</a:t>
            </a:r>
            <a:r>
              <a:rPr lang="fr-CA" sz="1400" dirty="0">
                <a:solidFill>
                  <a:srgbClr val="212121"/>
                </a:solidFill>
                <a:effectLst/>
                <a:latin typeface="Calibri" panose="020F0502020204030204" pitchFamily="34" charset="0"/>
                <a:ea typeface="Calibri" panose="020F0502020204030204" pitchFamily="34" charset="0"/>
              </a:rPr>
              <a:t>, 110641. </a:t>
            </a:r>
            <a:r>
              <a:rPr lang="fr-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https://doi.org/10.1016/j.exger.2019.110641</a:t>
            </a:r>
            <a:endParaRPr lang="fr-CA"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arabicPeriod"/>
            </a:pPr>
            <a:r>
              <a:rPr lang="fr-CA" sz="1400" dirty="0">
                <a:effectLst/>
                <a:latin typeface="Calibri" panose="020F0502020204030204" pitchFamily="34" charset="0"/>
                <a:ea typeface="Calibri" panose="020F0502020204030204" pitchFamily="34" charset="0"/>
                <a:cs typeface="Times New Roman" panose="02020603050405020304" pitchFamily="18" charset="0"/>
              </a:rPr>
              <a:t>MINISTÈRE DE LA FAMILLE. </a:t>
            </a:r>
            <a:r>
              <a:rPr lang="fr-CA" sz="1400" i="1" dirty="0">
                <a:effectLst/>
                <a:latin typeface="Calibri" panose="020F0502020204030204" pitchFamily="34" charset="0"/>
                <a:ea typeface="Calibri" panose="020F0502020204030204" pitchFamily="34" charset="0"/>
                <a:cs typeface="Times New Roman" panose="02020603050405020304" pitchFamily="18" charset="0"/>
              </a:rPr>
              <a:t>Les aînés du Québec Quelques données récentes</a:t>
            </a:r>
            <a:r>
              <a:rPr lang="fr-CA" sz="1400" dirty="0">
                <a:effectLst/>
                <a:latin typeface="Calibri" panose="020F0502020204030204" pitchFamily="34" charset="0"/>
                <a:ea typeface="Calibri" panose="020F0502020204030204" pitchFamily="34" charset="0"/>
                <a:cs typeface="Times New Roman" panose="02020603050405020304" pitchFamily="18" charset="0"/>
              </a:rPr>
              <a:t>. 2</a:t>
            </a:r>
            <a:r>
              <a:rPr lang="fr-CA" sz="14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ed</a:t>
            </a:r>
            <a:r>
              <a:rPr lang="fr-CA" sz="1400" dirty="0">
                <a:effectLst/>
                <a:latin typeface="Calibri" panose="020F0502020204030204" pitchFamily="34" charset="0"/>
                <a:ea typeface="Calibri" panose="020F0502020204030204" pitchFamily="34" charset="0"/>
                <a:cs typeface="Times New Roman" panose="02020603050405020304" pitchFamily="18" charset="0"/>
              </a:rPr>
              <a:t>. Québec, Gouvernement du Québec, 2018, 23 p.</a:t>
            </a:r>
          </a:p>
          <a:p>
            <a:pPr marL="342900" lvl="0" indent="-342900">
              <a:lnSpc>
                <a:spcPct val="107000"/>
              </a:lnSpc>
              <a:spcAft>
                <a:spcPts val="800"/>
              </a:spcAft>
              <a:buFont typeface="+mj-lt"/>
              <a:buAutoNum type="arabicPeriod"/>
            </a:pPr>
            <a:r>
              <a:rPr lang="fr-CA" sz="1400" dirty="0">
                <a:effectLst/>
                <a:latin typeface="Calibri" panose="020F0502020204030204" pitchFamily="34" charset="0"/>
                <a:ea typeface="Calibri" panose="020F0502020204030204" pitchFamily="34" charset="0"/>
                <a:cs typeface="Times New Roman" panose="02020603050405020304" pitchFamily="18" charset="0"/>
              </a:rPr>
              <a:t>La société Alzheimer de Québec. </a:t>
            </a:r>
            <a:r>
              <a:rPr lang="fr-CA" sz="1400" i="1" dirty="0">
                <a:effectLst/>
                <a:latin typeface="Calibri" panose="020F0502020204030204" pitchFamily="34" charset="0"/>
                <a:ea typeface="Calibri" panose="020F0502020204030204" pitchFamily="34" charset="0"/>
                <a:cs typeface="Times New Roman" panose="02020603050405020304" pitchFamily="18" charset="0"/>
              </a:rPr>
              <a:t>Statistiques : La maladie d’Alzheimer en chiffres</a:t>
            </a:r>
            <a:r>
              <a:rPr lang="fr-CA" sz="1400" dirty="0">
                <a:effectLst/>
                <a:latin typeface="Calibri" panose="020F0502020204030204" pitchFamily="34" charset="0"/>
                <a:ea typeface="Calibri" panose="020F0502020204030204" pitchFamily="34" charset="0"/>
                <a:cs typeface="Times New Roman" panose="02020603050405020304" pitchFamily="18" charset="0"/>
              </a:rPr>
              <a:t>. [https://www.societealzheimerdequebec.com/comprendre-la-maladie/statistiques] (consulté le 7 janvier 2022).</a:t>
            </a:r>
          </a:p>
          <a:p>
            <a:pPr marL="0" lvl="0" indent="0">
              <a:lnSpc>
                <a:spcPct val="107000"/>
              </a:lnSpc>
              <a:spcAft>
                <a:spcPts val="800"/>
              </a:spcAft>
              <a:buNone/>
            </a:pPr>
            <a:r>
              <a:rPr lang="fr-CA" sz="1400" dirty="0">
                <a:effectLst/>
                <a:latin typeface="Calibri" panose="020F0502020204030204" pitchFamily="34" charset="0"/>
                <a:ea typeface="Calibri" panose="020F0502020204030204" pitchFamily="34" charset="0"/>
                <a:cs typeface="Times New Roman" panose="02020603050405020304" pitchFamily="18" charset="0"/>
              </a:rPr>
              <a:t>Infographie provenant de </a:t>
            </a:r>
          </a:p>
          <a:p>
            <a:endParaRPr lang="fr-CA" sz="1800" dirty="0"/>
          </a:p>
        </p:txBody>
      </p:sp>
      <p:pic>
        <p:nvPicPr>
          <p:cNvPr id="4" name="Picture 2" descr="Slidesgo - Free logo icons">
            <a:extLst>
              <a:ext uri="{FF2B5EF4-FFF2-40B4-BE49-F238E27FC236}">
                <a16:creationId xmlns:a16="http://schemas.microsoft.com/office/drawing/2014/main" id="{AF4E3C64-2134-6145-7768-538D2D4BC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734" y="5098794"/>
            <a:ext cx="1310185" cy="131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1965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EB199-48AB-2F77-4CF2-6BA8E1629182}"/>
              </a:ext>
            </a:extLst>
          </p:cNvPr>
          <p:cNvSpPr>
            <a:spLocks noGrp="1"/>
          </p:cNvSpPr>
          <p:nvPr>
            <p:ph type="title"/>
          </p:nvPr>
        </p:nvSpPr>
        <p:spPr/>
        <p:txBody>
          <a:bodyPr/>
          <a:lstStyle/>
          <a:p>
            <a:r>
              <a:rPr lang="fr-CA" dirty="0"/>
              <a:t>Questions?</a:t>
            </a:r>
          </a:p>
        </p:txBody>
      </p:sp>
      <p:sp>
        <p:nvSpPr>
          <p:cNvPr id="3" name="Espace réservé du texte 2">
            <a:extLst>
              <a:ext uri="{FF2B5EF4-FFF2-40B4-BE49-F238E27FC236}">
                <a16:creationId xmlns:a16="http://schemas.microsoft.com/office/drawing/2014/main" id="{0AC3659B-50E0-3384-2B3F-7278A3192762}"/>
              </a:ext>
            </a:extLst>
          </p:cNvPr>
          <p:cNvSpPr>
            <a:spLocks noGrp="1"/>
          </p:cNvSpPr>
          <p:nvPr>
            <p:ph type="body" idx="1"/>
          </p:nvPr>
        </p:nvSpPr>
        <p:spPr/>
        <p:txBody>
          <a:bodyPr/>
          <a:lstStyle/>
          <a:p>
            <a:r>
              <a:rPr lang="fr-CA" dirty="0"/>
              <a:t>Merci à Dre Nguyen et M. Roussel</a:t>
            </a:r>
          </a:p>
          <a:p>
            <a:endParaRPr lang="fr-CA" dirty="0"/>
          </a:p>
        </p:txBody>
      </p:sp>
      <p:grpSp>
        <p:nvGrpSpPr>
          <p:cNvPr id="4" name="Google Shape;1145;p27">
            <a:extLst>
              <a:ext uri="{FF2B5EF4-FFF2-40B4-BE49-F238E27FC236}">
                <a16:creationId xmlns:a16="http://schemas.microsoft.com/office/drawing/2014/main" id="{31226094-717E-5CC5-DBDA-3CFA17F0B88C}"/>
              </a:ext>
            </a:extLst>
          </p:cNvPr>
          <p:cNvGrpSpPr/>
          <p:nvPr/>
        </p:nvGrpSpPr>
        <p:grpSpPr>
          <a:xfrm>
            <a:off x="8593646" y="1187054"/>
            <a:ext cx="2098556" cy="2737376"/>
            <a:chOff x="4130828" y="2419902"/>
            <a:chExt cx="873500" cy="1208781"/>
          </a:xfrm>
        </p:grpSpPr>
        <p:sp>
          <p:nvSpPr>
            <p:cNvPr id="5" name="Google Shape;1146;p27">
              <a:extLst>
                <a:ext uri="{FF2B5EF4-FFF2-40B4-BE49-F238E27FC236}">
                  <a16:creationId xmlns:a16="http://schemas.microsoft.com/office/drawing/2014/main" id="{C45A6FC7-91C3-05C5-BAE2-FD3724C55D02}"/>
                </a:ext>
              </a:extLst>
            </p:cNvPr>
            <p:cNvSpPr/>
            <p:nvPr/>
          </p:nvSpPr>
          <p:spPr>
            <a:xfrm>
              <a:off x="4412184" y="3329627"/>
              <a:ext cx="309553" cy="299056"/>
            </a:xfrm>
            <a:custGeom>
              <a:avLst/>
              <a:gdLst/>
              <a:ahLst/>
              <a:cxnLst/>
              <a:rect l="l" t="t" r="r" b="b"/>
              <a:pathLst>
                <a:path w="1504" h="1453" extrusionOk="0">
                  <a:moveTo>
                    <a:pt x="100" y="0"/>
                  </a:moveTo>
                  <a:cubicBezTo>
                    <a:pt x="50" y="0"/>
                    <a:pt x="1" y="34"/>
                    <a:pt x="6" y="102"/>
                  </a:cubicBezTo>
                  <a:lnTo>
                    <a:pt x="6" y="764"/>
                  </a:lnTo>
                  <a:cubicBezTo>
                    <a:pt x="6" y="1145"/>
                    <a:pt x="343" y="1453"/>
                    <a:pt x="753" y="1453"/>
                  </a:cubicBezTo>
                  <a:cubicBezTo>
                    <a:pt x="1167" y="1453"/>
                    <a:pt x="1504" y="1142"/>
                    <a:pt x="1504" y="764"/>
                  </a:cubicBezTo>
                  <a:lnTo>
                    <a:pt x="1504" y="105"/>
                  </a:lnTo>
                  <a:cubicBezTo>
                    <a:pt x="1504" y="51"/>
                    <a:pt x="1463" y="7"/>
                    <a:pt x="1408" y="7"/>
                  </a:cubicBezTo>
                  <a:cubicBezTo>
                    <a:pt x="1357" y="7"/>
                    <a:pt x="1313" y="51"/>
                    <a:pt x="1313" y="102"/>
                  </a:cubicBezTo>
                  <a:lnTo>
                    <a:pt x="196" y="102"/>
                  </a:lnTo>
                  <a:cubicBezTo>
                    <a:pt x="200" y="34"/>
                    <a:pt x="150" y="0"/>
                    <a:pt x="100" y="0"/>
                  </a:cubicBezTo>
                  <a:close/>
                </a:path>
              </a:pathLst>
            </a:custGeom>
            <a:solidFill>
              <a:srgbClr val="EEBE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 name="Google Shape;1147;p27">
              <a:extLst>
                <a:ext uri="{FF2B5EF4-FFF2-40B4-BE49-F238E27FC236}">
                  <a16:creationId xmlns:a16="http://schemas.microsoft.com/office/drawing/2014/main" id="{9B733D59-DDC3-0A9F-79C9-B497D767C1D2}"/>
                </a:ext>
              </a:extLst>
            </p:cNvPr>
            <p:cNvSpPr/>
            <p:nvPr/>
          </p:nvSpPr>
          <p:spPr>
            <a:xfrm>
              <a:off x="4413419" y="3404751"/>
              <a:ext cx="308318" cy="116906"/>
            </a:xfrm>
            <a:custGeom>
              <a:avLst/>
              <a:gdLst/>
              <a:ahLst/>
              <a:cxnLst/>
              <a:rect l="l" t="t" r="r" b="b"/>
              <a:pathLst>
                <a:path w="1498" h="568" extrusionOk="0">
                  <a:moveTo>
                    <a:pt x="0" y="0"/>
                  </a:moveTo>
                  <a:lnTo>
                    <a:pt x="0" y="191"/>
                  </a:lnTo>
                  <a:lnTo>
                    <a:pt x="1498" y="191"/>
                  </a:lnTo>
                  <a:lnTo>
                    <a:pt x="1498" y="0"/>
                  </a:lnTo>
                  <a:close/>
                  <a:moveTo>
                    <a:pt x="0" y="377"/>
                  </a:moveTo>
                  <a:lnTo>
                    <a:pt x="0" y="399"/>
                  </a:lnTo>
                  <a:cubicBezTo>
                    <a:pt x="0" y="458"/>
                    <a:pt x="7" y="513"/>
                    <a:pt x="22" y="568"/>
                  </a:cubicBezTo>
                  <a:lnTo>
                    <a:pt x="1476" y="568"/>
                  </a:lnTo>
                  <a:cubicBezTo>
                    <a:pt x="1490" y="513"/>
                    <a:pt x="1498" y="458"/>
                    <a:pt x="1498" y="399"/>
                  </a:cubicBezTo>
                  <a:lnTo>
                    <a:pt x="1498" y="377"/>
                  </a:lnTo>
                  <a:close/>
                </a:path>
              </a:pathLst>
            </a:custGeom>
            <a:solidFill>
              <a:srgbClr val="E0719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 name="Google Shape;1148;p27">
              <a:extLst>
                <a:ext uri="{FF2B5EF4-FFF2-40B4-BE49-F238E27FC236}">
                  <a16:creationId xmlns:a16="http://schemas.microsoft.com/office/drawing/2014/main" id="{98C49129-68E5-4CA0-18C6-429BCE08D42A}"/>
                </a:ext>
              </a:extLst>
            </p:cNvPr>
            <p:cNvSpPr/>
            <p:nvPr/>
          </p:nvSpPr>
          <p:spPr>
            <a:xfrm>
              <a:off x="4130828" y="2419902"/>
              <a:ext cx="873500" cy="937510"/>
            </a:xfrm>
            <a:custGeom>
              <a:avLst/>
              <a:gdLst/>
              <a:ahLst/>
              <a:cxnLst/>
              <a:rect l="l" t="t" r="r" b="b"/>
              <a:pathLst>
                <a:path w="4244" h="4555" extrusionOk="0">
                  <a:moveTo>
                    <a:pt x="2135" y="0"/>
                  </a:moveTo>
                  <a:cubicBezTo>
                    <a:pt x="1413" y="0"/>
                    <a:pt x="795" y="348"/>
                    <a:pt x="516" y="908"/>
                  </a:cubicBezTo>
                  <a:cubicBezTo>
                    <a:pt x="0" y="1941"/>
                    <a:pt x="341" y="2710"/>
                    <a:pt x="718" y="3174"/>
                  </a:cubicBezTo>
                  <a:cubicBezTo>
                    <a:pt x="817" y="3310"/>
                    <a:pt x="937" y="3427"/>
                    <a:pt x="1073" y="3526"/>
                  </a:cubicBezTo>
                  <a:cubicBezTo>
                    <a:pt x="1164" y="3592"/>
                    <a:pt x="1172" y="3599"/>
                    <a:pt x="1212" y="3947"/>
                  </a:cubicBezTo>
                  <a:cubicBezTo>
                    <a:pt x="1241" y="4214"/>
                    <a:pt x="1289" y="4405"/>
                    <a:pt x="1362" y="4555"/>
                  </a:cubicBezTo>
                  <a:lnTo>
                    <a:pt x="2882" y="4555"/>
                  </a:lnTo>
                  <a:cubicBezTo>
                    <a:pt x="2951" y="4405"/>
                    <a:pt x="2999" y="4214"/>
                    <a:pt x="3032" y="3947"/>
                  </a:cubicBezTo>
                  <a:cubicBezTo>
                    <a:pt x="3072" y="3599"/>
                    <a:pt x="3079" y="3592"/>
                    <a:pt x="3167" y="3526"/>
                  </a:cubicBezTo>
                  <a:cubicBezTo>
                    <a:pt x="3303" y="3427"/>
                    <a:pt x="3423" y="3310"/>
                    <a:pt x="3526" y="3174"/>
                  </a:cubicBezTo>
                  <a:cubicBezTo>
                    <a:pt x="3903" y="2713"/>
                    <a:pt x="4243" y="1941"/>
                    <a:pt x="3731" y="908"/>
                  </a:cubicBezTo>
                  <a:cubicBezTo>
                    <a:pt x="3456" y="352"/>
                    <a:pt x="2841" y="4"/>
                    <a:pt x="2138" y="0"/>
                  </a:cubicBezTo>
                  <a:close/>
                </a:path>
              </a:pathLst>
            </a:custGeom>
            <a:solidFill>
              <a:srgbClr val="FCBD2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149;p27">
              <a:extLst>
                <a:ext uri="{FF2B5EF4-FFF2-40B4-BE49-F238E27FC236}">
                  <a16:creationId xmlns:a16="http://schemas.microsoft.com/office/drawing/2014/main" id="{91E28E17-6F7B-43C2-73F9-AC93C7AB690D}"/>
                </a:ext>
              </a:extLst>
            </p:cNvPr>
            <p:cNvSpPr/>
            <p:nvPr/>
          </p:nvSpPr>
          <p:spPr>
            <a:xfrm>
              <a:off x="4307833" y="2697142"/>
              <a:ext cx="123080" cy="121022"/>
            </a:xfrm>
            <a:custGeom>
              <a:avLst/>
              <a:gdLst/>
              <a:ahLst/>
              <a:cxnLst/>
              <a:rect l="l" t="t" r="r" b="b"/>
              <a:pathLst>
                <a:path w="598" h="588" extrusionOk="0">
                  <a:moveTo>
                    <a:pt x="297" y="1"/>
                  </a:moveTo>
                  <a:cubicBezTo>
                    <a:pt x="1" y="1"/>
                    <a:pt x="1" y="345"/>
                    <a:pt x="1" y="491"/>
                  </a:cubicBezTo>
                  <a:cubicBezTo>
                    <a:pt x="1" y="555"/>
                    <a:pt x="48" y="587"/>
                    <a:pt x="96" y="587"/>
                  </a:cubicBezTo>
                  <a:cubicBezTo>
                    <a:pt x="143" y="587"/>
                    <a:pt x="191" y="555"/>
                    <a:pt x="191" y="491"/>
                  </a:cubicBezTo>
                  <a:cubicBezTo>
                    <a:pt x="191" y="195"/>
                    <a:pt x="260" y="195"/>
                    <a:pt x="297" y="195"/>
                  </a:cubicBezTo>
                  <a:cubicBezTo>
                    <a:pt x="337" y="195"/>
                    <a:pt x="407" y="195"/>
                    <a:pt x="407" y="491"/>
                  </a:cubicBezTo>
                  <a:cubicBezTo>
                    <a:pt x="407" y="546"/>
                    <a:pt x="451" y="586"/>
                    <a:pt x="502" y="586"/>
                  </a:cubicBezTo>
                  <a:cubicBezTo>
                    <a:pt x="553" y="586"/>
                    <a:pt x="597" y="542"/>
                    <a:pt x="597" y="491"/>
                  </a:cubicBezTo>
                  <a:cubicBezTo>
                    <a:pt x="597" y="359"/>
                    <a:pt x="597" y="1"/>
                    <a:pt x="297" y="1"/>
                  </a:cubicBezTo>
                  <a:close/>
                </a:path>
              </a:pathLst>
            </a:custGeom>
            <a:solidFill>
              <a:srgbClr val="E0719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 name="Google Shape;1150;p27">
              <a:extLst>
                <a:ext uri="{FF2B5EF4-FFF2-40B4-BE49-F238E27FC236}">
                  <a16:creationId xmlns:a16="http://schemas.microsoft.com/office/drawing/2014/main" id="{79CD96EF-1F0F-E61F-64F8-E2F64CBBE773}"/>
                </a:ext>
              </a:extLst>
            </p:cNvPr>
            <p:cNvSpPr/>
            <p:nvPr/>
          </p:nvSpPr>
          <p:spPr>
            <a:xfrm>
              <a:off x="4688394" y="2697142"/>
              <a:ext cx="123080" cy="120816"/>
            </a:xfrm>
            <a:custGeom>
              <a:avLst/>
              <a:gdLst/>
              <a:ahLst/>
              <a:cxnLst/>
              <a:rect l="l" t="t" r="r" b="b"/>
              <a:pathLst>
                <a:path w="598" h="587" extrusionOk="0">
                  <a:moveTo>
                    <a:pt x="297" y="1"/>
                  </a:moveTo>
                  <a:cubicBezTo>
                    <a:pt x="0" y="1"/>
                    <a:pt x="0" y="345"/>
                    <a:pt x="0" y="491"/>
                  </a:cubicBezTo>
                  <a:cubicBezTo>
                    <a:pt x="4" y="552"/>
                    <a:pt x="49" y="582"/>
                    <a:pt x="94" y="582"/>
                  </a:cubicBezTo>
                  <a:cubicBezTo>
                    <a:pt x="140" y="582"/>
                    <a:pt x="185" y="552"/>
                    <a:pt x="191" y="491"/>
                  </a:cubicBezTo>
                  <a:cubicBezTo>
                    <a:pt x="191" y="195"/>
                    <a:pt x="260" y="195"/>
                    <a:pt x="297" y="195"/>
                  </a:cubicBezTo>
                  <a:cubicBezTo>
                    <a:pt x="337" y="195"/>
                    <a:pt x="407" y="195"/>
                    <a:pt x="407" y="491"/>
                  </a:cubicBezTo>
                  <a:cubicBezTo>
                    <a:pt x="407" y="542"/>
                    <a:pt x="451" y="586"/>
                    <a:pt x="502" y="586"/>
                  </a:cubicBezTo>
                  <a:cubicBezTo>
                    <a:pt x="553" y="586"/>
                    <a:pt x="597" y="546"/>
                    <a:pt x="597" y="491"/>
                  </a:cubicBezTo>
                  <a:cubicBezTo>
                    <a:pt x="597" y="359"/>
                    <a:pt x="597" y="1"/>
                    <a:pt x="297" y="1"/>
                  </a:cubicBezTo>
                  <a:close/>
                </a:path>
              </a:pathLst>
            </a:custGeom>
            <a:solidFill>
              <a:srgbClr val="E0719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 name="Google Shape;1151;p27">
              <a:extLst>
                <a:ext uri="{FF2B5EF4-FFF2-40B4-BE49-F238E27FC236}">
                  <a16:creationId xmlns:a16="http://schemas.microsoft.com/office/drawing/2014/main" id="{7C79A48E-9BFB-3B6A-BAEE-A247349C13A6}"/>
                </a:ext>
              </a:extLst>
            </p:cNvPr>
            <p:cNvSpPr/>
            <p:nvPr/>
          </p:nvSpPr>
          <p:spPr>
            <a:xfrm>
              <a:off x="4487514" y="2792231"/>
              <a:ext cx="158893" cy="100234"/>
            </a:xfrm>
            <a:custGeom>
              <a:avLst/>
              <a:gdLst/>
              <a:ahLst/>
              <a:cxnLst/>
              <a:rect l="l" t="t" r="r" b="b"/>
              <a:pathLst>
                <a:path w="772" h="487" extrusionOk="0">
                  <a:moveTo>
                    <a:pt x="100" y="1"/>
                  </a:moveTo>
                  <a:cubicBezTo>
                    <a:pt x="50" y="1"/>
                    <a:pt x="1" y="35"/>
                    <a:pt x="6" y="102"/>
                  </a:cubicBezTo>
                  <a:cubicBezTo>
                    <a:pt x="6" y="315"/>
                    <a:pt x="178" y="487"/>
                    <a:pt x="387" y="487"/>
                  </a:cubicBezTo>
                  <a:cubicBezTo>
                    <a:pt x="599" y="487"/>
                    <a:pt x="771" y="315"/>
                    <a:pt x="771" y="102"/>
                  </a:cubicBezTo>
                  <a:cubicBezTo>
                    <a:pt x="771" y="38"/>
                    <a:pt x="724" y="6"/>
                    <a:pt x="676" y="6"/>
                  </a:cubicBezTo>
                  <a:cubicBezTo>
                    <a:pt x="629" y="6"/>
                    <a:pt x="581" y="38"/>
                    <a:pt x="581" y="102"/>
                  </a:cubicBezTo>
                  <a:cubicBezTo>
                    <a:pt x="581" y="231"/>
                    <a:pt x="485" y="295"/>
                    <a:pt x="389" y="295"/>
                  </a:cubicBezTo>
                  <a:cubicBezTo>
                    <a:pt x="293" y="295"/>
                    <a:pt x="197" y="231"/>
                    <a:pt x="197" y="102"/>
                  </a:cubicBezTo>
                  <a:cubicBezTo>
                    <a:pt x="200" y="35"/>
                    <a:pt x="150" y="1"/>
                    <a:pt x="100" y="1"/>
                  </a:cubicBezTo>
                  <a:close/>
                </a:path>
              </a:pathLst>
            </a:custGeom>
            <a:solidFill>
              <a:srgbClr val="E0719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152;p27">
              <a:extLst>
                <a:ext uri="{FF2B5EF4-FFF2-40B4-BE49-F238E27FC236}">
                  <a16:creationId xmlns:a16="http://schemas.microsoft.com/office/drawing/2014/main" id="{65166654-479D-1FAA-1A46-A412060F9CC7}"/>
                </a:ext>
              </a:extLst>
            </p:cNvPr>
            <p:cNvSpPr/>
            <p:nvPr/>
          </p:nvSpPr>
          <p:spPr>
            <a:xfrm>
              <a:off x="4471666" y="2477120"/>
              <a:ext cx="111349" cy="54542"/>
            </a:xfrm>
            <a:custGeom>
              <a:avLst/>
              <a:gdLst/>
              <a:ahLst/>
              <a:cxnLst/>
              <a:rect l="l" t="t" r="r" b="b"/>
              <a:pathLst>
                <a:path w="541" h="265" extrusionOk="0">
                  <a:moveTo>
                    <a:pt x="171" y="1"/>
                  </a:moveTo>
                  <a:cubicBezTo>
                    <a:pt x="0" y="4"/>
                    <a:pt x="6" y="257"/>
                    <a:pt x="171" y="257"/>
                  </a:cubicBezTo>
                  <a:cubicBezTo>
                    <a:pt x="172" y="257"/>
                    <a:pt x="174" y="257"/>
                    <a:pt x="175" y="257"/>
                  </a:cubicBezTo>
                  <a:cubicBezTo>
                    <a:pt x="190" y="256"/>
                    <a:pt x="206" y="255"/>
                    <a:pt x="222" y="255"/>
                  </a:cubicBezTo>
                  <a:cubicBezTo>
                    <a:pt x="265" y="255"/>
                    <a:pt x="308" y="259"/>
                    <a:pt x="350" y="264"/>
                  </a:cubicBezTo>
                  <a:lnTo>
                    <a:pt x="365" y="264"/>
                  </a:lnTo>
                  <a:cubicBezTo>
                    <a:pt x="526" y="264"/>
                    <a:pt x="541" y="30"/>
                    <a:pt x="380" y="12"/>
                  </a:cubicBezTo>
                  <a:cubicBezTo>
                    <a:pt x="310" y="4"/>
                    <a:pt x="241" y="1"/>
                    <a:pt x="171" y="1"/>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153;p27">
              <a:extLst>
                <a:ext uri="{FF2B5EF4-FFF2-40B4-BE49-F238E27FC236}">
                  <a16:creationId xmlns:a16="http://schemas.microsoft.com/office/drawing/2014/main" id="{95B5C05F-9EF3-D94A-16D4-DF0C1299834A}"/>
                </a:ext>
              </a:extLst>
            </p:cNvPr>
            <p:cNvSpPr/>
            <p:nvPr/>
          </p:nvSpPr>
          <p:spPr>
            <a:xfrm>
              <a:off x="4308862" y="2495438"/>
              <a:ext cx="155394" cy="124727"/>
            </a:xfrm>
            <a:custGeom>
              <a:avLst/>
              <a:gdLst/>
              <a:ahLst/>
              <a:cxnLst/>
              <a:rect l="l" t="t" r="r" b="b"/>
              <a:pathLst>
                <a:path w="755" h="606" extrusionOk="0">
                  <a:moveTo>
                    <a:pt x="574" y="0"/>
                  </a:moveTo>
                  <a:cubicBezTo>
                    <a:pt x="555" y="0"/>
                    <a:pt x="536" y="4"/>
                    <a:pt x="515" y="14"/>
                  </a:cubicBezTo>
                  <a:cubicBezTo>
                    <a:pt x="325" y="98"/>
                    <a:pt x="164" y="237"/>
                    <a:pt x="58" y="417"/>
                  </a:cubicBezTo>
                  <a:cubicBezTo>
                    <a:pt x="1" y="516"/>
                    <a:pt x="85" y="606"/>
                    <a:pt x="171" y="606"/>
                  </a:cubicBezTo>
                  <a:cubicBezTo>
                    <a:pt x="211" y="606"/>
                    <a:pt x="252" y="586"/>
                    <a:pt x="277" y="538"/>
                  </a:cubicBezTo>
                  <a:cubicBezTo>
                    <a:pt x="362" y="409"/>
                    <a:pt x="482" y="307"/>
                    <a:pt x="622" y="245"/>
                  </a:cubicBezTo>
                  <a:cubicBezTo>
                    <a:pt x="755" y="184"/>
                    <a:pt x="693" y="0"/>
                    <a:pt x="574"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7701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F8A9F-4048-2A72-01A7-5E483D42884C}"/>
              </a:ext>
            </a:extLst>
          </p:cNvPr>
          <p:cNvSpPr>
            <a:spLocks noGrp="1"/>
          </p:cNvSpPr>
          <p:nvPr>
            <p:ph type="title"/>
          </p:nvPr>
        </p:nvSpPr>
        <p:spPr/>
        <p:txBody>
          <a:bodyPr>
            <a:normAutofit/>
          </a:bodyPr>
          <a:lstStyle/>
          <a:p>
            <a:r>
              <a:rPr lang="fr-CA" sz="4800" dirty="0"/>
              <a:t>Vieillissement et troubles neurocognitifs</a:t>
            </a:r>
          </a:p>
        </p:txBody>
      </p:sp>
      <p:sp>
        <p:nvSpPr>
          <p:cNvPr id="3" name="Espace réservé du contenu 2">
            <a:extLst>
              <a:ext uri="{FF2B5EF4-FFF2-40B4-BE49-F238E27FC236}">
                <a16:creationId xmlns:a16="http://schemas.microsoft.com/office/drawing/2014/main" id="{6996457C-84F9-ECDE-83E7-8AE19EE071BE}"/>
              </a:ext>
            </a:extLst>
          </p:cNvPr>
          <p:cNvSpPr>
            <a:spLocks noGrp="1"/>
          </p:cNvSpPr>
          <p:nvPr>
            <p:ph idx="1"/>
          </p:nvPr>
        </p:nvSpPr>
        <p:spPr>
          <a:xfrm>
            <a:off x="676656" y="2141336"/>
            <a:ext cx="9108789" cy="3766185"/>
          </a:xfrm>
        </p:spPr>
        <p:txBody>
          <a:bodyPr>
            <a:normAutofit fontScale="92500"/>
          </a:bodyPr>
          <a:lstStyle/>
          <a:p>
            <a:pPr>
              <a:lnSpc>
                <a:spcPct val="100000"/>
              </a:lnSpc>
              <a:spcAft>
                <a:spcPts val="800"/>
              </a:spcAft>
            </a:pPr>
            <a:r>
              <a:rPr lang="fr-CA" sz="2600" dirty="0"/>
              <a:t>La population du Québec est vieillissante. Il est prévu qu’en 2031, les québécois de 65 ans et plus représenteront le quart de la population. </a:t>
            </a:r>
            <a:r>
              <a:rPr lang="fr-CA" sz="2200" baseline="30000" dirty="0"/>
              <a:t>5</a:t>
            </a:r>
            <a:endParaRPr lang="fr-CA" sz="2600" baseline="30000" dirty="0"/>
          </a:p>
          <a:p>
            <a:pPr>
              <a:lnSpc>
                <a:spcPct val="100000"/>
              </a:lnSpc>
              <a:spcAft>
                <a:spcPts val="800"/>
              </a:spcAft>
            </a:pPr>
            <a:r>
              <a:rPr lang="fr-CA" sz="2600" dirty="0"/>
              <a:t>La prévalence des troubles neurocognitifs augmente avec l’âge. Alors qu’il y a présentement plus de 150 000 québécois atteints d’un TNC, </a:t>
            </a:r>
            <a:br>
              <a:rPr lang="fr-CA" sz="2600" dirty="0"/>
            </a:br>
            <a:r>
              <a:rPr lang="fr-CA" sz="2600" dirty="0"/>
              <a:t>il est prévu qu’ils seront 260 000 d’ici 15 ans. </a:t>
            </a:r>
            <a:r>
              <a:rPr lang="fr-CA" sz="2200" baseline="30000" dirty="0"/>
              <a:t>6</a:t>
            </a:r>
          </a:p>
          <a:p>
            <a:pPr>
              <a:lnSpc>
                <a:spcPct val="100000"/>
              </a:lnSpc>
            </a:pPr>
            <a:r>
              <a:rPr lang="fr-CA" sz="2600" dirty="0"/>
              <a:t>Avec l’évolution de leur maladie, plusieurs personnes atteintes de troubles neurocognitifs sont relocalisées en établissement de soins.</a:t>
            </a: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oogle Shape;1089;p26">
            <a:extLst>
              <a:ext uri="{FF2B5EF4-FFF2-40B4-BE49-F238E27FC236}">
                <a16:creationId xmlns:a16="http://schemas.microsoft.com/office/drawing/2014/main" id="{B9FB0AAB-E5D0-8FA6-C2DA-0FDA834A256C}"/>
              </a:ext>
            </a:extLst>
          </p:cNvPr>
          <p:cNvGrpSpPr>
            <a:grpSpLocks noChangeAspect="1"/>
          </p:cNvGrpSpPr>
          <p:nvPr/>
        </p:nvGrpSpPr>
        <p:grpSpPr>
          <a:xfrm>
            <a:off x="10449647" y="4631053"/>
            <a:ext cx="692523" cy="1118700"/>
            <a:chOff x="7772440" y="1784767"/>
            <a:chExt cx="913200" cy="1475181"/>
          </a:xfrm>
        </p:grpSpPr>
        <p:sp>
          <p:nvSpPr>
            <p:cNvPr id="26" name="Google Shape;1090;p26">
              <a:extLst>
                <a:ext uri="{FF2B5EF4-FFF2-40B4-BE49-F238E27FC236}">
                  <a16:creationId xmlns:a16="http://schemas.microsoft.com/office/drawing/2014/main" id="{CF9CAF9D-F110-08C2-80CA-49A28921189F}"/>
                </a:ext>
              </a:extLst>
            </p:cNvPr>
            <p:cNvSpPr/>
            <p:nvPr/>
          </p:nvSpPr>
          <p:spPr>
            <a:xfrm>
              <a:off x="7864559" y="2528349"/>
              <a:ext cx="724967" cy="241682"/>
            </a:xfrm>
            <a:custGeom>
              <a:avLst/>
              <a:gdLst/>
              <a:ahLst/>
              <a:cxnLst/>
              <a:rect l="l" t="t" r="r" b="b"/>
              <a:pathLst>
                <a:path w="9074" h="3025" extrusionOk="0">
                  <a:moveTo>
                    <a:pt x="0" y="0"/>
                  </a:moveTo>
                  <a:lnTo>
                    <a:pt x="0" y="0"/>
                  </a:lnTo>
                  <a:cubicBezTo>
                    <a:pt x="84" y="167"/>
                    <a:pt x="151" y="335"/>
                    <a:pt x="234" y="485"/>
                  </a:cubicBezTo>
                  <a:cubicBezTo>
                    <a:pt x="568" y="1086"/>
                    <a:pt x="886" y="1721"/>
                    <a:pt x="1370" y="2223"/>
                  </a:cubicBezTo>
                  <a:cubicBezTo>
                    <a:pt x="1888" y="2774"/>
                    <a:pt x="1922" y="3025"/>
                    <a:pt x="2740" y="3025"/>
                  </a:cubicBezTo>
                  <a:lnTo>
                    <a:pt x="6032" y="2774"/>
                  </a:lnTo>
                  <a:cubicBezTo>
                    <a:pt x="6517" y="2741"/>
                    <a:pt x="7502" y="2841"/>
                    <a:pt x="7803" y="2406"/>
                  </a:cubicBezTo>
                  <a:cubicBezTo>
                    <a:pt x="8238" y="1788"/>
                    <a:pt x="8639" y="1137"/>
                    <a:pt x="8923" y="452"/>
                  </a:cubicBezTo>
                  <a:cubicBezTo>
                    <a:pt x="8973" y="318"/>
                    <a:pt x="9023" y="201"/>
                    <a:pt x="9073" y="67"/>
                  </a:cubicBezTo>
                  <a:lnTo>
                    <a:pt x="9073" y="67"/>
                  </a:lnTo>
                  <a:cubicBezTo>
                    <a:pt x="8478" y="77"/>
                    <a:pt x="7883" y="81"/>
                    <a:pt x="7288" y="81"/>
                  </a:cubicBezTo>
                  <a:cubicBezTo>
                    <a:pt x="4859" y="81"/>
                    <a:pt x="2429" y="14"/>
                    <a:pt x="0"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1;p26">
              <a:extLst>
                <a:ext uri="{FF2B5EF4-FFF2-40B4-BE49-F238E27FC236}">
                  <a16:creationId xmlns:a16="http://schemas.microsoft.com/office/drawing/2014/main" id="{09F30ABD-5583-F1FA-D5DC-426AE67411D2}"/>
                </a:ext>
              </a:extLst>
            </p:cNvPr>
            <p:cNvSpPr/>
            <p:nvPr/>
          </p:nvSpPr>
          <p:spPr>
            <a:xfrm>
              <a:off x="7772440" y="1784767"/>
              <a:ext cx="913200" cy="1475181"/>
            </a:xfrm>
            <a:custGeom>
              <a:avLst/>
              <a:gdLst/>
              <a:ahLst/>
              <a:cxnLst/>
              <a:rect l="l" t="t" r="r" b="b"/>
              <a:pathLst>
                <a:path w="11430" h="18464" extrusionOk="0">
                  <a:moveTo>
                    <a:pt x="9775" y="13518"/>
                  </a:moveTo>
                  <a:cubicBezTo>
                    <a:pt x="9875" y="13802"/>
                    <a:pt x="9892" y="14103"/>
                    <a:pt x="9775" y="14370"/>
                  </a:cubicBezTo>
                  <a:cubicBezTo>
                    <a:pt x="9608" y="14754"/>
                    <a:pt x="9725" y="14754"/>
                    <a:pt x="9758" y="15172"/>
                  </a:cubicBezTo>
                  <a:cubicBezTo>
                    <a:pt x="9825" y="16108"/>
                    <a:pt x="8689" y="15840"/>
                    <a:pt x="8438" y="16509"/>
                  </a:cubicBezTo>
                  <a:cubicBezTo>
                    <a:pt x="7870" y="18046"/>
                    <a:pt x="5848" y="18464"/>
                    <a:pt x="4378" y="17896"/>
                  </a:cubicBezTo>
                  <a:cubicBezTo>
                    <a:pt x="3693" y="17628"/>
                    <a:pt x="3526" y="17127"/>
                    <a:pt x="3292" y="16475"/>
                  </a:cubicBezTo>
                  <a:cubicBezTo>
                    <a:pt x="2690" y="16292"/>
                    <a:pt x="2122" y="16058"/>
                    <a:pt x="2139" y="15306"/>
                  </a:cubicBezTo>
                  <a:cubicBezTo>
                    <a:pt x="2139" y="14988"/>
                    <a:pt x="2373" y="14888"/>
                    <a:pt x="2206" y="14571"/>
                  </a:cubicBezTo>
                  <a:cubicBezTo>
                    <a:pt x="2056" y="14287"/>
                    <a:pt x="1855" y="14036"/>
                    <a:pt x="2122" y="13735"/>
                  </a:cubicBezTo>
                  <a:cubicBezTo>
                    <a:pt x="1721" y="13050"/>
                    <a:pt x="1705" y="12549"/>
                    <a:pt x="2557" y="12348"/>
                  </a:cubicBezTo>
                  <a:cubicBezTo>
                    <a:pt x="1855" y="11145"/>
                    <a:pt x="1020" y="10126"/>
                    <a:pt x="535" y="8789"/>
                  </a:cubicBezTo>
                  <a:cubicBezTo>
                    <a:pt x="0" y="7269"/>
                    <a:pt x="17" y="5565"/>
                    <a:pt x="485" y="4027"/>
                  </a:cubicBezTo>
                  <a:cubicBezTo>
                    <a:pt x="1354" y="1103"/>
                    <a:pt x="5581" y="1"/>
                    <a:pt x="8171" y="652"/>
                  </a:cubicBezTo>
                  <a:cubicBezTo>
                    <a:pt x="9407" y="970"/>
                    <a:pt x="10360" y="1822"/>
                    <a:pt x="10928" y="2941"/>
                  </a:cubicBezTo>
                  <a:cubicBezTo>
                    <a:pt x="11229" y="3526"/>
                    <a:pt x="11429" y="4144"/>
                    <a:pt x="11412" y="4813"/>
                  </a:cubicBezTo>
                  <a:cubicBezTo>
                    <a:pt x="11396" y="5481"/>
                    <a:pt x="11429" y="6417"/>
                    <a:pt x="11245" y="7052"/>
                  </a:cubicBezTo>
                  <a:cubicBezTo>
                    <a:pt x="10811" y="8589"/>
                    <a:pt x="10393" y="9959"/>
                    <a:pt x="9658" y="11379"/>
                  </a:cubicBezTo>
                  <a:cubicBezTo>
                    <a:pt x="9257" y="12181"/>
                    <a:pt x="9441" y="11847"/>
                    <a:pt x="9925" y="12315"/>
                  </a:cubicBezTo>
                  <a:cubicBezTo>
                    <a:pt x="10343" y="12733"/>
                    <a:pt x="9959" y="13150"/>
                    <a:pt x="9775" y="13518"/>
                  </a:cubicBezTo>
                  <a:cubicBezTo>
                    <a:pt x="9909" y="13919"/>
                    <a:pt x="9775" y="13518"/>
                    <a:pt x="9775" y="13518"/>
                  </a:cubicBezTo>
                  <a:close/>
                  <a:moveTo>
                    <a:pt x="7185" y="12098"/>
                  </a:moveTo>
                  <a:cubicBezTo>
                    <a:pt x="7670" y="12048"/>
                    <a:pt x="8655" y="12148"/>
                    <a:pt x="8973" y="11713"/>
                  </a:cubicBezTo>
                  <a:cubicBezTo>
                    <a:pt x="9391" y="11095"/>
                    <a:pt x="9792" y="10460"/>
                    <a:pt x="10076" y="9759"/>
                  </a:cubicBezTo>
                  <a:cubicBezTo>
                    <a:pt x="10660" y="8338"/>
                    <a:pt x="11011" y="6784"/>
                    <a:pt x="11045" y="5264"/>
                  </a:cubicBezTo>
                  <a:cubicBezTo>
                    <a:pt x="11112" y="2474"/>
                    <a:pt x="8756" y="619"/>
                    <a:pt x="6049" y="920"/>
                  </a:cubicBezTo>
                  <a:cubicBezTo>
                    <a:pt x="4712" y="1053"/>
                    <a:pt x="3392" y="1471"/>
                    <a:pt x="2356" y="2340"/>
                  </a:cubicBezTo>
                  <a:cubicBezTo>
                    <a:pt x="1203" y="3292"/>
                    <a:pt x="736" y="4228"/>
                    <a:pt x="568" y="5732"/>
                  </a:cubicBezTo>
                  <a:cubicBezTo>
                    <a:pt x="418" y="7119"/>
                    <a:pt x="736" y="8555"/>
                    <a:pt x="1387" y="9792"/>
                  </a:cubicBezTo>
                  <a:cubicBezTo>
                    <a:pt x="1721" y="10410"/>
                    <a:pt x="2039" y="11028"/>
                    <a:pt x="2523" y="11530"/>
                  </a:cubicBezTo>
                  <a:cubicBezTo>
                    <a:pt x="3041" y="12081"/>
                    <a:pt x="3075" y="12348"/>
                    <a:pt x="3893" y="12348"/>
                  </a:cubicBezTo>
                  <a:moveTo>
                    <a:pt x="3810" y="12733"/>
                  </a:moveTo>
                  <a:cubicBezTo>
                    <a:pt x="3492" y="12749"/>
                    <a:pt x="1354" y="12950"/>
                    <a:pt x="2624" y="13485"/>
                  </a:cubicBezTo>
                  <a:cubicBezTo>
                    <a:pt x="3576" y="13869"/>
                    <a:pt x="5213" y="13585"/>
                    <a:pt x="6216" y="13551"/>
                  </a:cubicBezTo>
                  <a:cubicBezTo>
                    <a:pt x="6717" y="13518"/>
                    <a:pt x="9357" y="13635"/>
                    <a:pt x="9541" y="13050"/>
                  </a:cubicBezTo>
                  <a:cubicBezTo>
                    <a:pt x="9875" y="12014"/>
                    <a:pt x="7202" y="12499"/>
                    <a:pt x="6817" y="12549"/>
                  </a:cubicBezTo>
                  <a:moveTo>
                    <a:pt x="6751" y="16058"/>
                  </a:moveTo>
                  <a:cubicBezTo>
                    <a:pt x="7118" y="16108"/>
                    <a:pt x="10126" y="15490"/>
                    <a:pt x="9190" y="14921"/>
                  </a:cubicBezTo>
                  <a:cubicBezTo>
                    <a:pt x="8839" y="14704"/>
                    <a:pt x="7553" y="15055"/>
                    <a:pt x="7135" y="15089"/>
                  </a:cubicBezTo>
                  <a:cubicBezTo>
                    <a:pt x="6333" y="15139"/>
                    <a:pt x="5514" y="15205"/>
                    <a:pt x="4712" y="15256"/>
                  </a:cubicBezTo>
                  <a:cubicBezTo>
                    <a:pt x="4161" y="15289"/>
                    <a:pt x="3593" y="15322"/>
                    <a:pt x="3058" y="15139"/>
                  </a:cubicBezTo>
                  <a:cubicBezTo>
                    <a:pt x="2323" y="14888"/>
                    <a:pt x="2406" y="15857"/>
                    <a:pt x="2958" y="16007"/>
                  </a:cubicBezTo>
                  <a:cubicBezTo>
                    <a:pt x="4144" y="16358"/>
                    <a:pt x="5548" y="16091"/>
                    <a:pt x="6751" y="16058"/>
                  </a:cubicBezTo>
                  <a:cubicBezTo>
                    <a:pt x="7302" y="16124"/>
                    <a:pt x="6751" y="16058"/>
                    <a:pt x="6751" y="16058"/>
                  </a:cubicBezTo>
                  <a:close/>
                  <a:moveTo>
                    <a:pt x="6316" y="14788"/>
                  </a:moveTo>
                  <a:cubicBezTo>
                    <a:pt x="6851" y="14738"/>
                    <a:pt x="9207" y="14754"/>
                    <a:pt x="9374" y="14069"/>
                  </a:cubicBezTo>
                  <a:cubicBezTo>
                    <a:pt x="9508" y="13451"/>
                    <a:pt x="6701" y="13852"/>
                    <a:pt x="6233" y="13886"/>
                  </a:cubicBezTo>
                  <a:cubicBezTo>
                    <a:pt x="5782" y="13919"/>
                    <a:pt x="2457" y="13819"/>
                    <a:pt x="2406" y="14053"/>
                  </a:cubicBezTo>
                  <a:cubicBezTo>
                    <a:pt x="2189" y="15222"/>
                    <a:pt x="4896" y="14804"/>
                    <a:pt x="5397" y="14771"/>
                  </a:cubicBezTo>
                  <a:moveTo>
                    <a:pt x="3827" y="16525"/>
                  </a:moveTo>
                  <a:cubicBezTo>
                    <a:pt x="4228" y="18129"/>
                    <a:pt x="8087" y="18063"/>
                    <a:pt x="7970" y="16392"/>
                  </a:cubicBezTo>
                  <a:cubicBezTo>
                    <a:pt x="6584" y="16425"/>
                    <a:pt x="5213" y="16475"/>
                    <a:pt x="3827" y="16525"/>
                  </a:cubicBezTo>
                  <a:cubicBezTo>
                    <a:pt x="3827" y="16525"/>
                    <a:pt x="5247" y="16475"/>
                    <a:pt x="3827" y="165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2;p26">
              <a:extLst>
                <a:ext uri="{FF2B5EF4-FFF2-40B4-BE49-F238E27FC236}">
                  <a16:creationId xmlns:a16="http://schemas.microsoft.com/office/drawing/2014/main" id="{27CDF39A-79FE-6CE1-B399-A9473F3D9725}"/>
                </a:ext>
              </a:extLst>
            </p:cNvPr>
            <p:cNvSpPr/>
            <p:nvPr/>
          </p:nvSpPr>
          <p:spPr>
            <a:xfrm>
              <a:off x="7929913" y="2167624"/>
              <a:ext cx="631570" cy="507653"/>
            </a:xfrm>
            <a:custGeom>
              <a:avLst/>
              <a:gdLst/>
              <a:ahLst/>
              <a:cxnLst/>
              <a:rect l="l" t="t" r="r" b="b"/>
              <a:pathLst>
                <a:path w="7905" h="6354" extrusionOk="0">
                  <a:moveTo>
                    <a:pt x="5281" y="1391"/>
                  </a:moveTo>
                  <a:cubicBezTo>
                    <a:pt x="5381" y="1725"/>
                    <a:pt x="5398" y="2176"/>
                    <a:pt x="5264" y="2410"/>
                  </a:cubicBezTo>
                  <a:cubicBezTo>
                    <a:pt x="5231" y="2460"/>
                    <a:pt x="5197" y="2494"/>
                    <a:pt x="5181" y="2510"/>
                  </a:cubicBezTo>
                  <a:cubicBezTo>
                    <a:pt x="5131" y="2460"/>
                    <a:pt x="5064" y="2310"/>
                    <a:pt x="5064" y="2109"/>
                  </a:cubicBezTo>
                  <a:cubicBezTo>
                    <a:pt x="5064" y="1842"/>
                    <a:pt x="5147" y="1591"/>
                    <a:pt x="5281" y="1391"/>
                  </a:cubicBezTo>
                  <a:close/>
                  <a:moveTo>
                    <a:pt x="2825" y="1408"/>
                  </a:moveTo>
                  <a:cubicBezTo>
                    <a:pt x="3009" y="1675"/>
                    <a:pt x="3159" y="1959"/>
                    <a:pt x="3159" y="2193"/>
                  </a:cubicBezTo>
                  <a:cubicBezTo>
                    <a:pt x="3159" y="2360"/>
                    <a:pt x="3109" y="2444"/>
                    <a:pt x="2942" y="2510"/>
                  </a:cubicBezTo>
                  <a:cubicBezTo>
                    <a:pt x="2931" y="2510"/>
                    <a:pt x="2897" y="2518"/>
                    <a:pt x="2871" y="2518"/>
                  </a:cubicBezTo>
                  <a:cubicBezTo>
                    <a:pt x="2858" y="2518"/>
                    <a:pt x="2847" y="2516"/>
                    <a:pt x="2841" y="2510"/>
                  </a:cubicBezTo>
                  <a:cubicBezTo>
                    <a:pt x="2741" y="2427"/>
                    <a:pt x="2708" y="2009"/>
                    <a:pt x="2775" y="1625"/>
                  </a:cubicBezTo>
                  <a:cubicBezTo>
                    <a:pt x="2791" y="1558"/>
                    <a:pt x="2808" y="1474"/>
                    <a:pt x="2825" y="1408"/>
                  </a:cubicBezTo>
                  <a:close/>
                  <a:moveTo>
                    <a:pt x="1563" y="1"/>
                  </a:moveTo>
                  <a:cubicBezTo>
                    <a:pt x="1206" y="1"/>
                    <a:pt x="944" y="132"/>
                    <a:pt x="770" y="271"/>
                  </a:cubicBezTo>
                  <a:cubicBezTo>
                    <a:pt x="168" y="739"/>
                    <a:pt x="1" y="1642"/>
                    <a:pt x="51" y="2293"/>
                  </a:cubicBezTo>
                  <a:cubicBezTo>
                    <a:pt x="118" y="3229"/>
                    <a:pt x="402" y="4215"/>
                    <a:pt x="853" y="5017"/>
                  </a:cubicBezTo>
                  <a:cubicBezTo>
                    <a:pt x="1037" y="5368"/>
                    <a:pt x="1271" y="5618"/>
                    <a:pt x="1488" y="5852"/>
                  </a:cubicBezTo>
                  <a:cubicBezTo>
                    <a:pt x="1605" y="5969"/>
                    <a:pt x="1739" y="6103"/>
                    <a:pt x="1856" y="6253"/>
                  </a:cubicBezTo>
                  <a:cubicBezTo>
                    <a:pt x="1906" y="6320"/>
                    <a:pt x="1973" y="6353"/>
                    <a:pt x="2056" y="6353"/>
                  </a:cubicBezTo>
                  <a:cubicBezTo>
                    <a:pt x="2106" y="6353"/>
                    <a:pt x="2156" y="6337"/>
                    <a:pt x="2207" y="6303"/>
                  </a:cubicBezTo>
                  <a:cubicBezTo>
                    <a:pt x="2323" y="6220"/>
                    <a:pt x="2340" y="6053"/>
                    <a:pt x="2257" y="5952"/>
                  </a:cubicBezTo>
                  <a:cubicBezTo>
                    <a:pt x="2123" y="5785"/>
                    <a:pt x="1989" y="5635"/>
                    <a:pt x="1856" y="5501"/>
                  </a:cubicBezTo>
                  <a:cubicBezTo>
                    <a:pt x="1638" y="5284"/>
                    <a:pt x="1455" y="5083"/>
                    <a:pt x="1304" y="4783"/>
                  </a:cubicBezTo>
                  <a:cubicBezTo>
                    <a:pt x="870" y="4031"/>
                    <a:pt x="603" y="3129"/>
                    <a:pt x="552" y="2260"/>
                  </a:cubicBezTo>
                  <a:cubicBezTo>
                    <a:pt x="519" y="1725"/>
                    <a:pt x="669" y="990"/>
                    <a:pt x="1087" y="672"/>
                  </a:cubicBezTo>
                  <a:cubicBezTo>
                    <a:pt x="1220" y="560"/>
                    <a:pt x="1384" y="504"/>
                    <a:pt x="1571" y="504"/>
                  </a:cubicBezTo>
                  <a:cubicBezTo>
                    <a:pt x="1691" y="504"/>
                    <a:pt x="1819" y="527"/>
                    <a:pt x="1956" y="572"/>
                  </a:cubicBezTo>
                  <a:cubicBezTo>
                    <a:pt x="2056" y="606"/>
                    <a:pt x="2257" y="756"/>
                    <a:pt x="2474" y="990"/>
                  </a:cubicBezTo>
                  <a:cubicBezTo>
                    <a:pt x="2374" y="1140"/>
                    <a:pt x="2307" y="1341"/>
                    <a:pt x="2273" y="1541"/>
                  </a:cubicBezTo>
                  <a:cubicBezTo>
                    <a:pt x="2240" y="1775"/>
                    <a:pt x="2140" y="2577"/>
                    <a:pt x="2507" y="2895"/>
                  </a:cubicBezTo>
                  <a:cubicBezTo>
                    <a:pt x="2587" y="2963"/>
                    <a:pt x="2698" y="3023"/>
                    <a:pt x="2855" y="3023"/>
                  </a:cubicBezTo>
                  <a:cubicBezTo>
                    <a:pt x="2929" y="3023"/>
                    <a:pt x="3013" y="3010"/>
                    <a:pt x="3109" y="2978"/>
                  </a:cubicBezTo>
                  <a:cubicBezTo>
                    <a:pt x="3476" y="2845"/>
                    <a:pt x="3677" y="2560"/>
                    <a:pt x="3660" y="2193"/>
                  </a:cubicBezTo>
                  <a:cubicBezTo>
                    <a:pt x="3643" y="1809"/>
                    <a:pt x="3410" y="1357"/>
                    <a:pt x="3126" y="973"/>
                  </a:cubicBezTo>
                  <a:cubicBezTo>
                    <a:pt x="3226" y="890"/>
                    <a:pt x="3359" y="806"/>
                    <a:pt x="3527" y="756"/>
                  </a:cubicBezTo>
                  <a:cubicBezTo>
                    <a:pt x="3718" y="678"/>
                    <a:pt x="3936" y="630"/>
                    <a:pt x="4155" y="630"/>
                  </a:cubicBezTo>
                  <a:cubicBezTo>
                    <a:pt x="4452" y="630"/>
                    <a:pt x="4749" y="718"/>
                    <a:pt x="4980" y="940"/>
                  </a:cubicBezTo>
                  <a:cubicBezTo>
                    <a:pt x="4713" y="1257"/>
                    <a:pt x="4562" y="1675"/>
                    <a:pt x="4562" y="2126"/>
                  </a:cubicBezTo>
                  <a:cubicBezTo>
                    <a:pt x="4562" y="2494"/>
                    <a:pt x="4746" y="2928"/>
                    <a:pt x="5064" y="3012"/>
                  </a:cubicBezTo>
                  <a:cubicBezTo>
                    <a:pt x="5098" y="3019"/>
                    <a:pt x="5138" y="3025"/>
                    <a:pt x="5183" y="3025"/>
                  </a:cubicBezTo>
                  <a:cubicBezTo>
                    <a:pt x="5333" y="3025"/>
                    <a:pt x="5531" y="2958"/>
                    <a:pt x="5699" y="2661"/>
                  </a:cubicBezTo>
                  <a:cubicBezTo>
                    <a:pt x="5966" y="2210"/>
                    <a:pt x="5882" y="1458"/>
                    <a:pt x="5649" y="990"/>
                  </a:cubicBezTo>
                  <a:cubicBezTo>
                    <a:pt x="5682" y="973"/>
                    <a:pt x="5699" y="956"/>
                    <a:pt x="5732" y="956"/>
                  </a:cubicBezTo>
                  <a:cubicBezTo>
                    <a:pt x="6013" y="796"/>
                    <a:pt x="6289" y="713"/>
                    <a:pt x="6533" y="713"/>
                  </a:cubicBezTo>
                  <a:cubicBezTo>
                    <a:pt x="6694" y="713"/>
                    <a:pt x="6842" y="750"/>
                    <a:pt x="6968" y="823"/>
                  </a:cubicBezTo>
                  <a:cubicBezTo>
                    <a:pt x="7202" y="956"/>
                    <a:pt x="7353" y="1241"/>
                    <a:pt x="7369" y="1591"/>
                  </a:cubicBezTo>
                  <a:cubicBezTo>
                    <a:pt x="7386" y="2544"/>
                    <a:pt x="6835" y="3730"/>
                    <a:pt x="6350" y="4666"/>
                  </a:cubicBezTo>
                  <a:cubicBezTo>
                    <a:pt x="6166" y="5033"/>
                    <a:pt x="5933" y="5401"/>
                    <a:pt x="5632" y="5802"/>
                  </a:cubicBezTo>
                  <a:cubicBezTo>
                    <a:pt x="5532" y="5902"/>
                    <a:pt x="5565" y="6069"/>
                    <a:pt x="5682" y="6153"/>
                  </a:cubicBezTo>
                  <a:cubicBezTo>
                    <a:pt x="5721" y="6185"/>
                    <a:pt x="5770" y="6200"/>
                    <a:pt x="5821" y="6200"/>
                  </a:cubicBezTo>
                  <a:cubicBezTo>
                    <a:pt x="5900" y="6200"/>
                    <a:pt x="5982" y="6164"/>
                    <a:pt x="6033" y="6103"/>
                  </a:cubicBezTo>
                  <a:cubicBezTo>
                    <a:pt x="6350" y="5668"/>
                    <a:pt x="6584" y="5301"/>
                    <a:pt x="6801" y="4900"/>
                  </a:cubicBezTo>
                  <a:cubicBezTo>
                    <a:pt x="7353" y="3847"/>
                    <a:pt x="7904" y="2627"/>
                    <a:pt x="7871" y="1575"/>
                  </a:cubicBezTo>
                  <a:cubicBezTo>
                    <a:pt x="7854" y="1040"/>
                    <a:pt x="7603" y="606"/>
                    <a:pt x="7202" y="388"/>
                  </a:cubicBezTo>
                  <a:cubicBezTo>
                    <a:pt x="7003" y="275"/>
                    <a:pt x="6777" y="218"/>
                    <a:pt x="6533" y="218"/>
                  </a:cubicBezTo>
                  <a:cubicBezTo>
                    <a:pt x="6205" y="218"/>
                    <a:pt x="5846" y="321"/>
                    <a:pt x="5481" y="522"/>
                  </a:cubicBezTo>
                  <a:cubicBezTo>
                    <a:pt x="5448" y="539"/>
                    <a:pt x="5398" y="572"/>
                    <a:pt x="5364" y="589"/>
                  </a:cubicBezTo>
                  <a:cubicBezTo>
                    <a:pt x="5035" y="260"/>
                    <a:pt x="4604" y="127"/>
                    <a:pt x="4176" y="127"/>
                  </a:cubicBezTo>
                  <a:cubicBezTo>
                    <a:pt x="3887" y="127"/>
                    <a:pt x="3598" y="187"/>
                    <a:pt x="3343" y="288"/>
                  </a:cubicBezTo>
                  <a:cubicBezTo>
                    <a:pt x="3126" y="355"/>
                    <a:pt x="2942" y="472"/>
                    <a:pt x="2791" y="589"/>
                  </a:cubicBezTo>
                  <a:cubicBezTo>
                    <a:pt x="2541" y="338"/>
                    <a:pt x="2273" y="138"/>
                    <a:pt x="2090" y="88"/>
                  </a:cubicBezTo>
                  <a:cubicBezTo>
                    <a:pt x="1896" y="26"/>
                    <a:pt x="1720" y="1"/>
                    <a:pt x="1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97;p26">
            <a:extLst>
              <a:ext uri="{FF2B5EF4-FFF2-40B4-BE49-F238E27FC236}">
                <a16:creationId xmlns:a16="http://schemas.microsoft.com/office/drawing/2014/main" id="{17E2EA92-471A-5BB5-AD51-CE63E96704CD}"/>
              </a:ext>
            </a:extLst>
          </p:cNvPr>
          <p:cNvGrpSpPr>
            <a:grpSpLocks noChangeAspect="1"/>
          </p:cNvGrpSpPr>
          <p:nvPr/>
        </p:nvGrpSpPr>
        <p:grpSpPr>
          <a:xfrm>
            <a:off x="10449647" y="1754565"/>
            <a:ext cx="692523" cy="1119730"/>
            <a:chOff x="457198" y="1723325"/>
            <a:chExt cx="913200" cy="1476539"/>
          </a:xfrm>
        </p:grpSpPr>
        <p:sp>
          <p:nvSpPr>
            <p:cNvPr id="30" name="Google Shape;1098;p26">
              <a:extLst>
                <a:ext uri="{FF2B5EF4-FFF2-40B4-BE49-F238E27FC236}">
                  <a16:creationId xmlns:a16="http://schemas.microsoft.com/office/drawing/2014/main" id="{09BB1CCF-F252-C7D3-6460-E3261A4EAB96}"/>
                </a:ext>
              </a:extLst>
            </p:cNvPr>
            <p:cNvSpPr/>
            <p:nvPr/>
          </p:nvSpPr>
          <p:spPr>
            <a:xfrm>
              <a:off x="493310" y="2205251"/>
              <a:ext cx="837060" cy="504697"/>
            </a:xfrm>
            <a:custGeom>
              <a:avLst/>
              <a:gdLst/>
              <a:ahLst/>
              <a:cxnLst/>
              <a:rect l="l" t="t" r="r" b="b"/>
              <a:pathLst>
                <a:path w="10477" h="6317" extrusionOk="0">
                  <a:moveTo>
                    <a:pt x="84" y="1"/>
                  </a:moveTo>
                  <a:cubicBezTo>
                    <a:pt x="0" y="1304"/>
                    <a:pt x="318" y="2624"/>
                    <a:pt x="936" y="3777"/>
                  </a:cubicBezTo>
                  <a:cubicBezTo>
                    <a:pt x="1253" y="4378"/>
                    <a:pt x="1571" y="4996"/>
                    <a:pt x="2055" y="5498"/>
                  </a:cubicBezTo>
                  <a:cubicBezTo>
                    <a:pt x="2590" y="6049"/>
                    <a:pt x="2607" y="6316"/>
                    <a:pt x="3425" y="6316"/>
                  </a:cubicBezTo>
                  <a:lnTo>
                    <a:pt x="6717" y="6066"/>
                  </a:lnTo>
                  <a:cubicBezTo>
                    <a:pt x="7201" y="6016"/>
                    <a:pt x="8187" y="6133"/>
                    <a:pt x="8505" y="5681"/>
                  </a:cubicBezTo>
                  <a:cubicBezTo>
                    <a:pt x="8939" y="5063"/>
                    <a:pt x="9323" y="4428"/>
                    <a:pt x="9608" y="3727"/>
                  </a:cubicBezTo>
                  <a:cubicBezTo>
                    <a:pt x="10042" y="2691"/>
                    <a:pt x="10343" y="1554"/>
                    <a:pt x="10476" y="418"/>
                  </a:cubicBezTo>
                  <a:cubicBezTo>
                    <a:pt x="7018" y="418"/>
                    <a:pt x="3559" y="34"/>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9;p26">
              <a:extLst>
                <a:ext uri="{FF2B5EF4-FFF2-40B4-BE49-F238E27FC236}">
                  <a16:creationId xmlns:a16="http://schemas.microsoft.com/office/drawing/2014/main" id="{3D662B65-93FE-DC9C-4FA9-4455714D6342}"/>
                </a:ext>
              </a:extLst>
            </p:cNvPr>
            <p:cNvSpPr/>
            <p:nvPr/>
          </p:nvSpPr>
          <p:spPr>
            <a:xfrm>
              <a:off x="457198" y="1723325"/>
              <a:ext cx="913200" cy="1476539"/>
            </a:xfrm>
            <a:custGeom>
              <a:avLst/>
              <a:gdLst/>
              <a:ahLst/>
              <a:cxnLst/>
              <a:rect l="l" t="t" r="r" b="b"/>
              <a:pathLst>
                <a:path w="11430" h="18481" extrusionOk="0">
                  <a:moveTo>
                    <a:pt x="9759" y="13535"/>
                  </a:moveTo>
                  <a:cubicBezTo>
                    <a:pt x="9859" y="13802"/>
                    <a:pt x="9876" y="14103"/>
                    <a:pt x="9759" y="14387"/>
                  </a:cubicBezTo>
                  <a:cubicBezTo>
                    <a:pt x="9608" y="14771"/>
                    <a:pt x="9709" y="14771"/>
                    <a:pt x="9742" y="15189"/>
                  </a:cubicBezTo>
                  <a:cubicBezTo>
                    <a:pt x="9809" y="16108"/>
                    <a:pt x="8673" y="15857"/>
                    <a:pt x="8439" y="16509"/>
                  </a:cubicBezTo>
                  <a:cubicBezTo>
                    <a:pt x="7854" y="18046"/>
                    <a:pt x="5849" y="18480"/>
                    <a:pt x="4379" y="17896"/>
                  </a:cubicBezTo>
                  <a:cubicBezTo>
                    <a:pt x="3694" y="17628"/>
                    <a:pt x="3510" y="17127"/>
                    <a:pt x="3276" y="16475"/>
                  </a:cubicBezTo>
                  <a:cubicBezTo>
                    <a:pt x="2674" y="16292"/>
                    <a:pt x="2106" y="16074"/>
                    <a:pt x="2123" y="15322"/>
                  </a:cubicBezTo>
                  <a:cubicBezTo>
                    <a:pt x="2123" y="15005"/>
                    <a:pt x="2357" y="14888"/>
                    <a:pt x="2190" y="14587"/>
                  </a:cubicBezTo>
                  <a:cubicBezTo>
                    <a:pt x="2039" y="14303"/>
                    <a:pt x="1856" y="14036"/>
                    <a:pt x="2106" y="13735"/>
                  </a:cubicBezTo>
                  <a:cubicBezTo>
                    <a:pt x="1705" y="13050"/>
                    <a:pt x="1689" y="12566"/>
                    <a:pt x="2541" y="12365"/>
                  </a:cubicBezTo>
                  <a:cubicBezTo>
                    <a:pt x="1839" y="11162"/>
                    <a:pt x="1003" y="10126"/>
                    <a:pt x="536" y="8789"/>
                  </a:cubicBezTo>
                  <a:cubicBezTo>
                    <a:pt x="1" y="7286"/>
                    <a:pt x="1" y="5565"/>
                    <a:pt x="469" y="4044"/>
                  </a:cubicBezTo>
                  <a:cubicBezTo>
                    <a:pt x="1338" y="1120"/>
                    <a:pt x="5565" y="1"/>
                    <a:pt x="8171" y="669"/>
                  </a:cubicBezTo>
                  <a:cubicBezTo>
                    <a:pt x="9408" y="987"/>
                    <a:pt x="10360" y="1822"/>
                    <a:pt x="10928" y="2958"/>
                  </a:cubicBezTo>
                  <a:cubicBezTo>
                    <a:pt x="11212" y="3543"/>
                    <a:pt x="11430" y="4161"/>
                    <a:pt x="11413" y="4813"/>
                  </a:cubicBezTo>
                  <a:cubicBezTo>
                    <a:pt x="11379" y="5481"/>
                    <a:pt x="11413" y="6417"/>
                    <a:pt x="11229" y="7052"/>
                  </a:cubicBezTo>
                  <a:cubicBezTo>
                    <a:pt x="10811" y="8589"/>
                    <a:pt x="10377" y="9959"/>
                    <a:pt x="9658" y="11379"/>
                  </a:cubicBezTo>
                  <a:cubicBezTo>
                    <a:pt x="9241" y="12181"/>
                    <a:pt x="9441" y="11864"/>
                    <a:pt x="9909" y="12332"/>
                  </a:cubicBezTo>
                  <a:cubicBezTo>
                    <a:pt x="10327" y="12749"/>
                    <a:pt x="9943" y="13167"/>
                    <a:pt x="9759" y="13535"/>
                  </a:cubicBezTo>
                  <a:cubicBezTo>
                    <a:pt x="9892" y="13936"/>
                    <a:pt x="9759" y="13535"/>
                    <a:pt x="9759" y="13535"/>
                  </a:cubicBezTo>
                  <a:close/>
                  <a:moveTo>
                    <a:pt x="7169" y="12098"/>
                  </a:moveTo>
                  <a:cubicBezTo>
                    <a:pt x="7653" y="12048"/>
                    <a:pt x="8639" y="12165"/>
                    <a:pt x="8957" y="11713"/>
                  </a:cubicBezTo>
                  <a:cubicBezTo>
                    <a:pt x="9391" y="11112"/>
                    <a:pt x="9775" y="10460"/>
                    <a:pt x="10060" y="9775"/>
                  </a:cubicBezTo>
                  <a:cubicBezTo>
                    <a:pt x="10644" y="8355"/>
                    <a:pt x="10995" y="6801"/>
                    <a:pt x="11029" y="5264"/>
                  </a:cubicBezTo>
                  <a:cubicBezTo>
                    <a:pt x="11112" y="2490"/>
                    <a:pt x="8740" y="636"/>
                    <a:pt x="6049" y="920"/>
                  </a:cubicBezTo>
                  <a:cubicBezTo>
                    <a:pt x="4713" y="1070"/>
                    <a:pt x="3376" y="1488"/>
                    <a:pt x="2340" y="2340"/>
                  </a:cubicBezTo>
                  <a:cubicBezTo>
                    <a:pt x="1187" y="3309"/>
                    <a:pt x="719" y="4228"/>
                    <a:pt x="552" y="5732"/>
                  </a:cubicBezTo>
                  <a:cubicBezTo>
                    <a:pt x="402" y="7135"/>
                    <a:pt x="719" y="8572"/>
                    <a:pt x="1388" y="9809"/>
                  </a:cubicBezTo>
                  <a:cubicBezTo>
                    <a:pt x="1705" y="10410"/>
                    <a:pt x="2023" y="11028"/>
                    <a:pt x="2507" y="11530"/>
                  </a:cubicBezTo>
                  <a:cubicBezTo>
                    <a:pt x="3042" y="12098"/>
                    <a:pt x="3059" y="12348"/>
                    <a:pt x="3877" y="12348"/>
                  </a:cubicBezTo>
                  <a:moveTo>
                    <a:pt x="3794" y="12733"/>
                  </a:moveTo>
                  <a:cubicBezTo>
                    <a:pt x="3476" y="12749"/>
                    <a:pt x="1338" y="12950"/>
                    <a:pt x="2624" y="13485"/>
                  </a:cubicBezTo>
                  <a:cubicBezTo>
                    <a:pt x="3560" y="13886"/>
                    <a:pt x="5197" y="13601"/>
                    <a:pt x="6200" y="13551"/>
                  </a:cubicBezTo>
                  <a:cubicBezTo>
                    <a:pt x="6701" y="13535"/>
                    <a:pt x="9341" y="13635"/>
                    <a:pt x="9525" y="13067"/>
                  </a:cubicBezTo>
                  <a:cubicBezTo>
                    <a:pt x="9859" y="12031"/>
                    <a:pt x="7186" y="12499"/>
                    <a:pt x="6818" y="12549"/>
                  </a:cubicBezTo>
                  <a:moveTo>
                    <a:pt x="6734" y="16074"/>
                  </a:moveTo>
                  <a:cubicBezTo>
                    <a:pt x="7102" y="16108"/>
                    <a:pt x="10110" y="15506"/>
                    <a:pt x="9174" y="14938"/>
                  </a:cubicBezTo>
                  <a:cubicBezTo>
                    <a:pt x="8823" y="14721"/>
                    <a:pt x="7537" y="15055"/>
                    <a:pt x="7119" y="15089"/>
                  </a:cubicBezTo>
                  <a:cubicBezTo>
                    <a:pt x="6317" y="15155"/>
                    <a:pt x="5515" y="15205"/>
                    <a:pt x="4696" y="15256"/>
                  </a:cubicBezTo>
                  <a:cubicBezTo>
                    <a:pt x="4145" y="15306"/>
                    <a:pt x="3577" y="15322"/>
                    <a:pt x="3059" y="15155"/>
                  </a:cubicBezTo>
                  <a:cubicBezTo>
                    <a:pt x="2307" y="14888"/>
                    <a:pt x="2390" y="15857"/>
                    <a:pt x="2942" y="16024"/>
                  </a:cubicBezTo>
                  <a:cubicBezTo>
                    <a:pt x="4128" y="16375"/>
                    <a:pt x="5531" y="16108"/>
                    <a:pt x="6734" y="16074"/>
                  </a:cubicBezTo>
                  <a:cubicBezTo>
                    <a:pt x="7286" y="16124"/>
                    <a:pt x="6734" y="16074"/>
                    <a:pt x="6734" y="16074"/>
                  </a:cubicBezTo>
                  <a:close/>
                  <a:moveTo>
                    <a:pt x="6300" y="14804"/>
                  </a:moveTo>
                  <a:cubicBezTo>
                    <a:pt x="6851" y="14754"/>
                    <a:pt x="9207" y="14771"/>
                    <a:pt x="9358" y="14069"/>
                  </a:cubicBezTo>
                  <a:cubicBezTo>
                    <a:pt x="9491" y="13451"/>
                    <a:pt x="6684" y="13869"/>
                    <a:pt x="6217" y="13902"/>
                  </a:cubicBezTo>
                  <a:cubicBezTo>
                    <a:pt x="5765" y="13919"/>
                    <a:pt x="2440" y="13819"/>
                    <a:pt x="2407" y="14069"/>
                  </a:cubicBezTo>
                  <a:cubicBezTo>
                    <a:pt x="2173" y="15239"/>
                    <a:pt x="4880" y="14821"/>
                    <a:pt x="5398" y="14771"/>
                  </a:cubicBezTo>
                  <a:moveTo>
                    <a:pt x="3810" y="16542"/>
                  </a:moveTo>
                  <a:cubicBezTo>
                    <a:pt x="4212" y="18146"/>
                    <a:pt x="8071" y="18063"/>
                    <a:pt x="7954" y="16392"/>
                  </a:cubicBezTo>
                  <a:cubicBezTo>
                    <a:pt x="6584" y="16442"/>
                    <a:pt x="5197" y="16492"/>
                    <a:pt x="3810" y="16542"/>
                  </a:cubicBezTo>
                  <a:cubicBezTo>
                    <a:pt x="3810" y="16542"/>
                    <a:pt x="5247" y="16492"/>
                    <a:pt x="3810" y="1654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0;p26">
              <a:extLst>
                <a:ext uri="{FF2B5EF4-FFF2-40B4-BE49-F238E27FC236}">
                  <a16:creationId xmlns:a16="http://schemas.microsoft.com/office/drawing/2014/main" id="{A92DBF2A-4775-8527-B897-4910845950D0}"/>
                </a:ext>
              </a:extLst>
            </p:cNvPr>
            <p:cNvSpPr/>
            <p:nvPr/>
          </p:nvSpPr>
          <p:spPr>
            <a:xfrm>
              <a:off x="614750" y="2106501"/>
              <a:ext cx="630132" cy="508691"/>
            </a:xfrm>
            <a:custGeom>
              <a:avLst/>
              <a:gdLst/>
              <a:ahLst/>
              <a:cxnLst/>
              <a:rect l="l" t="t" r="r" b="b"/>
              <a:pathLst>
                <a:path w="7887" h="6367" extrusionOk="0">
                  <a:moveTo>
                    <a:pt x="5264" y="1387"/>
                  </a:moveTo>
                  <a:lnTo>
                    <a:pt x="5264" y="1387"/>
                  </a:lnTo>
                  <a:cubicBezTo>
                    <a:pt x="5381" y="1738"/>
                    <a:pt x="5381" y="2189"/>
                    <a:pt x="5247" y="2406"/>
                  </a:cubicBezTo>
                  <a:cubicBezTo>
                    <a:pt x="5214" y="2456"/>
                    <a:pt x="5197" y="2490"/>
                    <a:pt x="5180" y="2506"/>
                  </a:cubicBezTo>
                  <a:cubicBezTo>
                    <a:pt x="5130" y="2456"/>
                    <a:pt x="5063" y="2306"/>
                    <a:pt x="5063" y="2122"/>
                  </a:cubicBezTo>
                  <a:cubicBezTo>
                    <a:pt x="5063" y="1855"/>
                    <a:pt x="5130" y="1604"/>
                    <a:pt x="5264" y="1387"/>
                  </a:cubicBezTo>
                  <a:close/>
                  <a:moveTo>
                    <a:pt x="2808" y="1420"/>
                  </a:moveTo>
                  <a:cubicBezTo>
                    <a:pt x="2991" y="1688"/>
                    <a:pt x="3142" y="1972"/>
                    <a:pt x="3142" y="2206"/>
                  </a:cubicBezTo>
                  <a:cubicBezTo>
                    <a:pt x="3158" y="2356"/>
                    <a:pt x="3092" y="2456"/>
                    <a:pt x="2941" y="2506"/>
                  </a:cubicBezTo>
                  <a:cubicBezTo>
                    <a:pt x="2918" y="2518"/>
                    <a:pt x="2877" y="2530"/>
                    <a:pt x="2850" y="2530"/>
                  </a:cubicBezTo>
                  <a:cubicBezTo>
                    <a:pt x="2838" y="2530"/>
                    <a:pt x="2829" y="2528"/>
                    <a:pt x="2824" y="2523"/>
                  </a:cubicBezTo>
                  <a:cubicBezTo>
                    <a:pt x="2724" y="2440"/>
                    <a:pt x="2691" y="2022"/>
                    <a:pt x="2757" y="1621"/>
                  </a:cubicBezTo>
                  <a:cubicBezTo>
                    <a:pt x="2774" y="1554"/>
                    <a:pt x="2791" y="1487"/>
                    <a:pt x="2808" y="1420"/>
                  </a:cubicBezTo>
                  <a:close/>
                  <a:moveTo>
                    <a:pt x="1575" y="1"/>
                  </a:moveTo>
                  <a:cubicBezTo>
                    <a:pt x="1206" y="1"/>
                    <a:pt x="941" y="142"/>
                    <a:pt x="752" y="284"/>
                  </a:cubicBezTo>
                  <a:cubicBezTo>
                    <a:pt x="168" y="752"/>
                    <a:pt x="1" y="1654"/>
                    <a:pt x="34" y="2289"/>
                  </a:cubicBezTo>
                  <a:cubicBezTo>
                    <a:pt x="101" y="3242"/>
                    <a:pt x="385" y="4211"/>
                    <a:pt x="836" y="5029"/>
                  </a:cubicBezTo>
                  <a:cubicBezTo>
                    <a:pt x="1020" y="5380"/>
                    <a:pt x="1254" y="5614"/>
                    <a:pt x="1471" y="5848"/>
                  </a:cubicBezTo>
                  <a:cubicBezTo>
                    <a:pt x="1605" y="5982"/>
                    <a:pt x="1722" y="6115"/>
                    <a:pt x="1838" y="6266"/>
                  </a:cubicBezTo>
                  <a:cubicBezTo>
                    <a:pt x="1889" y="6333"/>
                    <a:pt x="1972" y="6366"/>
                    <a:pt x="2039" y="6366"/>
                  </a:cubicBezTo>
                  <a:cubicBezTo>
                    <a:pt x="2089" y="6366"/>
                    <a:pt x="2156" y="6349"/>
                    <a:pt x="2189" y="6299"/>
                  </a:cubicBezTo>
                  <a:cubicBezTo>
                    <a:pt x="2306" y="6216"/>
                    <a:pt x="2323" y="6065"/>
                    <a:pt x="2240" y="5948"/>
                  </a:cubicBezTo>
                  <a:cubicBezTo>
                    <a:pt x="2106" y="5781"/>
                    <a:pt x="1972" y="5648"/>
                    <a:pt x="1838" y="5514"/>
                  </a:cubicBezTo>
                  <a:cubicBezTo>
                    <a:pt x="1621" y="5280"/>
                    <a:pt x="1437" y="5096"/>
                    <a:pt x="1287" y="4795"/>
                  </a:cubicBezTo>
                  <a:cubicBezTo>
                    <a:pt x="853" y="4027"/>
                    <a:pt x="585" y="3141"/>
                    <a:pt x="535" y="2256"/>
                  </a:cubicBezTo>
                  <a:cubicBezTo>
                    <a:pt x="502" y="1721"/>
                    <a:pt x="652" y="1003"/>
                    <a:pt x="1070" y="668"/>
                  </a:cubicBezTo>
                  <a:cubicBezTo>
                    <a:pt x="1207" y="563"/>
                    <a:pt x="1376" y="504"/>
                    <a:pt x="1571" y="504"/>
                  </a:cubicBezTo>
                  <a:cubicBezTo>
                    <a:pt x="1686" y="504"/>
                    <a:pt x="1809" y="525"/>
                    <a:pt x="1939" y="568"/>
                  </a:cubicBezTo>
                  <a:cubicBezTo>
                    <a:pt x="2039" y="602"/>
                    <a:pt x="2240" y="769"/>
                    <a:pt x="2457" y="986"/>
                  </a:cubicBezTo>
                  <a:cubicBezTo>
                    <a:pt x="2356" y="1153"/>
                    <a:pt x="2290" y="1337"/>
                    <a:pt x="2256" y="1537"/>
                  </a:cubicBezTo>
                  <a:cubicBezTo>
                    <a:pt x="2223" y="1788"/>
                    <a:pt x="2123" y="2590"/>
                    <a:pt x="2490" y="2907"/>
                  </a:cubicBezTo>
                  <a:cubicBezTo>
                    <a:pt x="2569" y="2964"/>
                    <a:pt x="2686" y="3027"/>
                    <a:pt x="2840" y="3027"/>
                  </a:cubicBezTo>
                  <a:cubicBezTo>
                    <a:pt x="2915" y="3027"/>
                    <a:pt x="2999" y="3012"/>
                    <a:pt x="3092" y="2974"/>
                  </a:cubicBezTo>
                  <a:cubicBezTo>
                    <a:pt x="3459" y="2841"/>
                    <a:pt x="3660" y="2556"/>
                    <a:pt x="3643" y="2189"/>
                  </a:cubicBezTo>
                  <a:cubicBezTo>
                    <a:pt x="3626" y="1805"/>
                    <a:pt x="3392" y="1353"/>
                    <a:pt x="3108" y="986"/>
                  </a:cubicBezTo>
                  <a:cubicBezTo>
                    <a:pt x="3209" y="886"/>
                    <a:pt x="3342" y="802"/>
                    <a:pt x="3509" y="752"/>
                  </a:cubicBezTo>
                  <a:cubicBezTo>
                    <a:pt x="3708" y="674"/>
                    <a:pt x="3930" y="626"/>
                    <a:pt x="4150" y="626"/>
                  </a:cubicBezTo>
                  <a:cubicBezTo>
                    <a:pt x="4448" y="626"/>
                    <a:pt x="4742" y="714"/>
                    <a:pt x="4963" y="936"/>
                  </a:cubicBezTo>
                  <a:cubicBezTo>
                    <a:pt x="4696" y="1253"/>
                    <a:pt x="4545" y="1671"/>
                    <a:pt x="4545" y="2122"/>
                  </a:cubicBezTo>
                  <a:cubicBezTo>
                    <a:pt x="4545" y="2490"/>
                    <a:pt x="4729" y="2924"/>
                    <a:pt x="5063" y="3008"/>
                  </a:cubicBezTo>
                  <a:cubicBezTo>
                    <a:pt x="5098" y="3021"/>
                    <a:pt x="5142" y="3030"/>
                    <a:pt x="5192" y="3030"/>
                  </a:cubicBezTo>
                  <a:cubicBezTo>
                    <a:pt x="5333" y="3030"/>
                    <a:pt x="5521" y="2953"/>
                    <a:pt x="5681" y="2657"/>
                  </a:cubicBezTo>
                  <a:cubicBezTo>
                    <a:pt x="5949" y="2222"/>
                    <a:pt x="5882" y="1470"/>
                    <a:pt x="5648" y="1003"/>
                  </a:cubicBezTo>
                  <a:cubicBezTo>
                    <a:pt x="5665" y="986"/>
                    <a:pt x="5681" y="969"/>
                    <a:pt x="5715" y="952"/>
                  </a:cubicBezTo>
                  <a:cubicBezTo>
                    <a:pt x="5996" y="792"/>
                    <a:pt x="6272" y="709"/>
                    <a:pt x="6515" y="709"/>
                  </a:cubicBezTo>
                  <a:cubicBezTo>
                    <a:pt x="6677" y="709"/>
                    <a:pt x="6825" y="746"/>
                    <a:pt x="6951" y="819"/>
                  </a:cubicBezTo>
                  <a:cubicBezTo>
                    <a:pt x="7202" y="969"/>
                    <a:pt x="7336" y="1237"/>
                    <a:pt x="7352" y="1587"/>
                  </a:cubicBezTo>
                  <a:cubicBezTo>
                    <a:pt x="7386" y="2540"/>
                    <a:pt x="6818" y="3743"/>
                    <a:pt x="6333" y="4678"/>
                  </a:cubicBezTo>
                  <a:cubicBezTo>
                    <a:pt x="6149" y="5046"/>
                    <a:pt x="5915" y="5397"/>
                    <a:pt x="5615" y="5798"/>
                  </a:cubicBezTo>
                  <a:cubicBezTo>
                    <a:pt x="5531" y="5915"/>
                    <a:pt x="5548" y="6065"/>
                    <a:pt x="5665" y="6149"/>
                  </a:cubicBezTo>
                  <a:cubicBezTo>
                    <a:pt x="5707" y="6184"/>
                    <a:pt x="5760" y="6201"/>
                    <a:pt x="5814" y="6201"/>
                  </a:cubicBezTo>
                  <a:cubicBezTo>
                    <a:pt x="5890" y="6201"/>
                    <a:pt x="5967" y="6167"/>
                    <a:pt x="6016" y="6099"/>
                  </a:cubicBezTo>
                  <a:cubicBezTo>
                    <a:pt x="6333" y="5681"/>
                    <a:pt x="6567" y="5297"/>
                    <a:pt x="6784" y="4912"/>
                  </a:cubicBezTo>
                  <a:cubicBezTo>
                    <a:pt x="7336" y="3860"/>
                    <a:pt x="7887" y="2640"/>
                    <a:pt x="7854" y="1587"/>
                  </a:cubicBezTo>
                  <a:cubicBezTo>
                    <a:pt x="7837" y="1053"/>
                    <a:pt x="7603" y="618"/>
                    <a:pt x="7202" y="384"/>
                  </a:cubicBezTo>
                  <a:cubicBezTo>
                    <a:pt x="6996" y="271"/>
                    <a:pt x="6765" y="214"/>
                    <a:pt x="6519" y="214"/>
                  </a:cubicBezTo>
                  <a:cubicBezTo>
                    <a:pt x="6188" y="214"/>
                    <a:pt x="5829" y="317"/>
                    <a:pt x="5464" y="518"/>
                  </a:cubicBezTo>
                  <a:cubicBezTo>
                    <a:pt x="5431" y="551"/>
                    <a:pt x="5381" y="568"/>
                    <a:pt x="5347" y="602"/>
                  </a:cubicBezTo>
                  <a:cubicBezTo>
                    <a:pt x="5012" y="266"/>
                    <a:pt x="4572" y="129"/>
                    <a:pt x="4139" y="129"/>
                  </a:cubicBezTo>
                  <a:cubicBezTo>
                    <a:pt x="3860" y="129"/>
                    <a:pt x="3585" y="186"/>
                    <a:pt x="3342" y="284"/>
                  </a:cubicBezTo>
                  <a:cubicBezTo>
                    <a:pt x="3125" y="368"/>
                    <a:pt x="2941" y="468"/>
                    <a:pt x="2774" y="602"/>
                  </a:cubicBezTo>
                  <a:cubicBezTo>
                    <a:pt x="2524" y="334"/>
                    <a:pt x="2256" y="150"/>
                    <a:pt x="2089" y="84"/>
                  </a:cubicBezTo>
                  <a:cubicBezTo>
                    <a:pt x="1898" y="25"/>
                    <a:pt x="1727" y="1"/>
                    <a:pt x="15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101;p26">
            <a:extLst>
              <a:ext uri="{FF2B5EF4-FFF2-40B4-BE49-F238E27FC236}">
                <a16:creationId xmlns:a16="http://schemas.microsoft.com/office/drawing/2014/main" id="{57C28710-CE76-1602-4D5A-88F3E7350559}"/>
              </a:ext>
            </a:extLst>
          </p:cNvPr>
          <p:cNvGrpSpPr>
            <a:grpSpLocks noChangeAspect="1"/>
          </p:cNvGrpSpPr>
          <p:nvPr/>
        </p:nvGrpSpPr>
        <p:grpSpPr>
          <a:xfrm>
            <a:off x="10449677" y="3151439"/>
            <a:ext cx="692462" cy="1119730"/>
            <a:chOff x="2244240" y="1723330"/>
            <a:chExt cx="913120" cy="1476539"/>
          </a:xfrm>
        </p:grpSpPr>
        <p:sp>
          <p:nvSpPr>
            <p:cNvPr id="34" name="Google Shape;1102;p26">
              <a:extLst>
                <a:ext uri="{FF2B5EF4-FFF2-40B4-BE49-F238E27FC236}">
                  <a16:creationId xmlns:a16="http://schemas.microsoft.com/office/drawing/2014/main" id="{A9299B1F-2AA4-BA30-A61F-6C487A7D0A69}"/>
                </a:ext>
              </a:extLst>
            </p:cNvPr>
            <p:cNvSpPr/>
            <p:nvPr/>
          </p:nvSpPr>
          <p:spPr>
            <a:xfrm>
              <a:off x="2296251" y="2334766"/>
              <a:ext cx="806380" cy="375187"/>
            </a:xfrm>
            <a:custGeom>
              <a:avLst/>
              <a:gdLst/>
              <a:ahLst/>
              <a:cxnLst/>
              <a:rect l="l" t="t" r="r" b="b"/>
              <a:pathLst>
                <a:path w="10093" h="4696" extrusionOk="0">
                  <a:moveTo>
                    <a:pt x="10093" y="0"/>
                  </a:moveTo>
                  <a:cubicBezTo>
                    <a:pt x="6734" y="17"/>
                    <a:pt x="3359" y="51"/>
                    <a:pt x="1" y="51"/>
                  </a:cubicBezTo>
                  <a:cubicBezTo>
                    <a:pt x="134" y="786"/>
                    <a:pt x="385" y="1504"/>
                    <a:pt x="736" y="2156"/>
                  </a:cubicBezTo>
                  <a:cubicBezTo>
                    <a:pt x="1070" y="2757"/>
                    <a:pt x="1388" y="3376"/>
                    <a:pt x="1872" y="3877"/>
                  </a:cubicBezTo>
                  <a:cubicBezTo>
                    <a:pt x="2390" y="4428"/>
                    <a:pt x="2424" y="4696"/>
                    <a:pt x="3242" y="4696"/>
                  </a:cubicBezTo>
                  <a:lnTo>
                    <a:pt x="6517" y="4445"/>
                  </a:lnTo>
                  <a:cubicBezTo>
                    <a:pt x="7002" y="4395"/>
                    <a:pt x="8004" y="4512"/>
                    <a:pt x="8305" y="4061"/>
                  </a:cubicBezTo>
                  <a:cubicBezTo>
                    <a:pt x="8739" y="3442"/>
                    <a:pt x="9140" y="2807"/>
                    <a:pt x="9424" y="2106"/>
                  </a:cubicBezTo>
                  <a:cubicBezTo>
                    <a:pt x="9708" y="1437"/>
                    <a:pt x="9926" y="719"/>
                    <a:pt x="10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3;p26">
              <a:extLst>
                <a:ext uri="{FF2B5EF4-FFF2-40B4-BE49-F238E27FC236}">
                  <a16:creationId xmlns:a16="http://schemas.microsoft.com/office/drawing/2014/main" id="{110B26B0-B644-7FBA-7C86-2B5C724750A8}"/>
                </a:ext>
              </a:extLst>
            </p:cNvPr>
            <p:cNvSpPr/>
            <p:nvPr/>
          </p:nvSpPr>
          <p:spPr>
            <a:xfrm>
              <a:off x="2244240" y="1723330"/>
              <a:ext cx="913120" cy="1476539"/>
            </a:xfrm>
            <a:custGeom>
              <a:avLst/>
              <a:gdLst/>
              <a:ahLst/>
              <a:cxnLst/>
              <a:rect l="l" t="t" r="r" b="b"/>
              <a:pathLst>
                <a:path w="11429" h="18481" extrusionOk="0">
                  <a:moveTo>
                    <a:pt x="9775" y="13535"/>
                  </a:moveTo>
                  <a:cubicBezTo>
                    <a:pt x="9858" y="13802"/>
                    <a:pt x="9892" y="14103"/>
                    <a:pt x="9775" y="14387"/>
                  </a:cubicBezTo>
                  <a:cubicBezTo>
                    <a:pt x="9608" y="14771"/>
                    <a:pt x="9725" y="14771"/>
                    <a:pt x="9758" y="15189"/>
                  </a:cubicBezTo>
                  <a:cubicBezTo>
                    <a:pt x="9825" y="16108"/>
                    <a:pt x="8689" y="15857"/>
                    <a:pt x="8438" y="16509"/>
                  </a:cubicBezTo>
                  <a:cubicBezTo>
                    <a:pt x="7870" y="18046"/>
                    <a:pt x="5848" y="18481"/>
                    <a:pt x="4378" y="17896"/>
                  </a:cubicBezTo>
                  <a:cubicBezTo>
                    <a:pt x="3693" y="17628"/>
                    <a:pt x="3526" y="17127"/>
                    <a:pt x="3292" y="16476"/>
                  </a:cubicBezTo>
                  <a:cubicBezTo>
                    <a:pt x="2690" y="16308"/>
                    <a:pt x="2122" y="16075"/>
                    <a:pt x="2139" y="15323"/>
                  </a:cubicBezTo>
                  <a:cubicBezTo>
                    <a:pt x="2139" y="15005"/>
                    <a:pt x="2373" y="14888"/>
                    <a:pt x="2206" y="14587"/>
                  </a:cubicBezTo>
                  <a:cubicBezTo>
                    <a:pt x="2055" y="14303"/>
                    <a:pt x="1855" y="14036"/>
                    <a:pt x="2122" y="13735"/>
                  </a:cubicBezTo>
                  <a:cubicBezTo>
                    <a:pt x="1721" y="13050"/>
                    <a:pt x="1704" y="12566"/>
                    <a:pt x="2557" y="12365"/>
                  </a:cubicBezTo>
                  <a:cubicBezTo>
                    <a:pt x="1855" y="11162"/>
                    <a:pt x="1019" y="10126"/>
                    <a:pt x="535" y="8790"/>
                  </a:cubicBezTo>
                  <a:cubicBezTo>
                    <a:pt x="0" y="7286"/>
                    <a:pt x="17" y="5565"/>
                    <a:pt x="485" y="4044"/>
                  </a:cubicBezTo>
                  <a:cubicBezTo>
                    <a:pt x="1354" y="1120"/>
                    <a:pt x="5581" y="1"/>
                    <a:pt x="8171" y="669"/>
                  </a:cubicBezTo>
                  <a:cubicBezTo>
                    <a:pt x="9407" y="987"/>
                    <a:pt x="10359" y="1822"/>
                    <a:pt x="10928" y="2958"/>
                  </a:cubicBezTo>
                  <a:cubicBezTo>
                    <a:pt x="11228" y="3526"/>
                    <a:pt x="11429" y="4161"/>
                    <a:pt x="11412" y="4813"/>
                  </a:cubicBezTo>
                  <a:cubicBezTo>
                    <a:pt x="11395" y="5481"/>
                    <a:pt x="11429" y="6417"/>
                    <a:pt x="11245" y="7052"/>
                  </a:cubicBezTo>
                  <a:cubicBezTo>
                    <a:pt x="10811" y="8589"/>
                    <a:pt x="10393" y="9959"/>
                    <a:pt x="9658" y="11379"/>
                  </a:cubicBezTo>
                  <a:cubicBezTo>
                    <a:pt x="9257" y="12181"/>
                    <a:pt x="9440" y="11864"/>
                    <a:pt x="9925" y="12332"/>
                  </a:cubicBezTo>
                  <a:cubicBezTo>
                    <a:pt x="10343" y="12750"/>
                    <a:pt x="9958" y="13167"/>
                    <a:pt x="9775" y="13535"/>
                  </a:cubicBezTo>
                  <a:cubicBezTo>
                    <a:pt x="9908" y="13936"/>
                    <a:pt x="9775" y="13535"/>
                    <a:pt x="9775" y="13535"/>
                  </a:cubicBezTo>
                  <a:close/>
                  <a:moveTo>
                    <a:pt x="7185" y="12098"/>
                  </a:moveTo>
                  <a:cubicBezTo>
                    <a:pt x="7669" y="12048"/>
                    <a:pt x="8655" y="12165"/>
                    <a:pt x="8973" y="11714"/>
                  </a:cubicBezTo>
                  <a:cubicBezTo>
                    <a:pt x="9407" y="11112"/>
                    <a:pt x="9791" y="10460"/>
                    <a:pt x="10075" y="9759"/>
                  </a:cubicBezTo>
                  <a:cubicBezTo>
                    <a:pt x="10660" y="8355"/>
                    <a:pt x="11011" y="6801"/>
                    <a:pt x="11045" y="5264"/>
                  </a:cubicBezTo>
                  <a:cubicBezTo>
                    <a:pt x="11111" y="2491"/>
                    <a:pt x="8755" y="636"/>
                    <a:pt x="6065" y="920"/>
                  </a:cubicBezTo>
                  <a:cubicBezTo>
                    <a:pt x="4712" y="1070"/>
                    <a:pt x="3392" y="1488"/>
                    <a:pt x="2356" y="2340"/>
                  </a:cubicBezTo>
                  <a:cubicBezTo>
                    <a:pt x="1203" y="3309"/>
                    <a:pt x="735" y="4228"/>
                    <a:pt x="568" y="5732"/>
                  </a:cubicBezTo>
                  <a:cubicBezTo>
                    <a:pt x="418" y="7135"/>
                    <a:pt x="735" y="8572"/>
                    <a:pt x="1387" y="9809"/>
                  </a:cubicBezTo>
                  <a:cubicBezTo>
                    <a:pt x="1721" y="10410"/>
                    <a:pt x="2039" y="11029"/>
                    <a:pt x="2523" y="11530"/>
                  </a:cubicBezTo>
                  <a:cubicBezTo>
                    <a:pt x="3041" y="12098"/>
                    <a:pt x="3075" y="12349"/>
                    <a:pt x="3893" y="12349"/>
                  </a:cubicBezTo>
                  <a:moveTo>
                    <a:pt x="3810" y="12733"/>
                  </a:moveTo>
                  <a:cubicBezTo>
                    <a:pt x="3492" y="12750"/>
                    <a:pt x="1354" y="12950"/>
                    <a:pt x="2623" y="13485"/>
                  </a:cubicBezTo>
                  <a:cubicBezTo>
                    <a:pt x="3576" y="13886"/>
                    <a:pt x="5213" y="13602"/>
                    <a:pt x="6216" y="13552"/>
                  </a:cubicBezTo>
                  <a:cubicBezTo>
                    <a:pt x="6717" y="13535"/>
                    <a:pt x="9357" y="13635"/>
                    <a:pt x="9541" y="13067"/>
                  </a:cubicBezTo>
                  <a:cubicBezTo>
                    <a:pt x="9875" y="12031"/>
                    <a:pt x="7202" y="12499"/>
                    <a:pt x="6817" y="12549"/>
                  </a:cubicBezTo>
                  <a:moveTo>
                    <a:pt x="6750" y="16075"/>
                  </a:moveTo>
                  <a:cubicBezTo>
                    <a:pt x="7118" y="16108"/>
                    <a:pt x="10126" y="15506"/>
                    <a:pt x="9190" y="14938"/>
                  </a:cubicBezTo>
                  <a:cubicBezTo>
                    <a:pt x="8839" y="14721"/>
                    <a:pt x="7552" y="15055"/>
                    <a:pt x="7135" y="15089"/>
                  </a:cubicBezTo>
                  <a:cubicBezTo>
                    <a:pt x="6333" y="15156"/>
                    <a:pt x="5514" y="15206"/>
                    <a:pt x="4712" y="15256"/>
                  </a:cubicBezTo>
                  <a:cubicBezTo>
                    <a:pt x="4161" y="15289"/>
                    <a:pt x="3592" y="15339"/>
                    <a:pt x="3058" y="15156"/>
                  </a:cubicBezTo>
                  <a:cubicBezTo>
                    <a:pt x="2323" y="14888"/>
                    <a:pt x="2406" y="15857"/>
                    <a:pt x="2958" y="16024"/>
                  </a:cubicBezTo>
                  <a:cubicBezTo>
                    <a:pt x="4144" y="16375"/>
                    <a:pt x="5547" y="16108"/>
                    <a:pt x="6750" y="16075"/>
                  </a:cubicBezTo>
                  <a:cubicBezTo>
                    <a:pt x="7302" y="16125"/>
                    <a:pt x="6750" y="16075"/>
                    <a:pt x="6750" y="16075"/>
                  </a:cubicBezTo>
                  <a:close/>
                  <a:moveTo>
                    <a:pt x="6316" y="14788"/>
                  </a:moveTo>
                  <a:cubicBezTo>
                    <a:pt x="6851" y="14755"/>
                    <a:pt x="9207" y="14771"/>
                    <a:pt x="9374" y="14070"/>
                  </a:cubicBezTo>
                  <a:cubicBezTo>
                    <a:pt x="9507" y="13451"/>
                    <a:pt x="6700" y="13869"/>
                    <a:pt x="6232" y="13902"/>
                  </a:cubicBezTo>
                  <a:cubicBezTo>
                    <a:pt x="5781" y="13919"/>
                    <a:pt x="2456" y="13819"/>
                    <a:pt x="2406" y="14070"/>
                  </a:cubicBezTo>
                  <a:cubicBezTo>
                    <a:pt x="2189" y="15222"/>
                    <a:pt x="4896" y="14821"/>
                    <a:pt x="5397" y="14771"/>
                  </a:cubicBezTo>
                  <a:moveTo>
                    <a:pt x="3826" y="16542"/>
                  </a:moveTo>
                  <a:cubicBezTo>
                    <a:pt x="4227" y="18146"/>
                    <a:pt x="8087" y="18063"/>
                    <a:pt x="7970" y="16392"/>
                  </a:cubicBezTo>
                  <a:cubicBezTo>
                    <a:pt x="6583" y="16442"/>
                    <a:pt x="5213" y="16492"/>
                    <a:pt x="3826" y="16542"/>
                  </a:cubicBezTo>
                  <a:cubicBezTo>
                    <a:pt x="3826" y="16542"/>
                    <a:pt x="5247" y="16492"/>
                    <a:pt x="3826" y="1654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4;p26">
              <a:extLst>
                <a:ext uri="{FF2B5EF4-FFF2-40B4-BE49-F238E27FC236}">
                  <a16:creationId xmlns:a16="http://schemas.microsoft.com/office/drawing/2014/main" id="{F2528ADB-D965-3D46-339D-0F73FC5F96E1}"/>
                </a:ext>
              </a:extLst>
            </p:cNvPr>
            <p:cNvSpPr/>
            <p:nvPr/>
          </p:nvSpPr>
          <p:spPr>
            <a:xfrm>
              <a:off x="2401713" y="2106506"/>
              <a:ext cx="631490" cy="508691"/>
            </a:xfrm>
            <a:custGeom>
              <a:avLst/>
              <a:gdLst/>
              <a:ahLst/>
              <a:cxnLst/>
              <a:rect l="l" t="t" r="r" b="b"/>
              <a:pathLst>
                <a:path w="7904" h="6367" extrusionOk="0">
                  <a:moveTo>
                    <a:pt x="5281" y="1387"/>
                  </a:moveTo>
                  <a:lnTo>
                    <a:pt x="5281" y="1387"/>
                  </a:lnTo>
                  <a:cubicBezTo>
                    <a:pt x="5381" y="1738"/>
                    <a:pt x="5398" y="2189"/>
                    <a:pt x="5264" y="2406"/>
                  </a:cubicBezTo>
                  <a:cubicBezTo>
                    <a:pt x="5231" y="2456"/>
                    <a:pt x="5197" y="2490"/>
                    <a:pt x="5180" y="2507"/>
                  </a:cubicBezTo>
                  <a:cubicBezTo>
                    <a:pt x="5130" y="2456"/>
                    <a:pt x="5063" y="2306"/>
                    <a:pt x="5063" y="2122"/>
                  </a:cubicBezTo>
                  <a:cubicBezTo>
                    <a:pt x="5063" y="1855"/>
                    <a:pt x="5147" y="1604"/>
                    <a:pt x="5281" y="1387"/>
                  </a:cubicBezTo>
                  <a:close/>
                  <a:moveTo>
                    <a:pt x="2825" y="1421"/>
                  </a:moveTo>
                  <a:cubicBezTo>
                    <a:pt x="3008" y="1688"/>
                    <a:pt x="3142" y="1972"/>
                    <a:pt x="3159" y="2206"/>
                  </a:cubicBezTo>
                  <a:cubicBezTo>
                    <a:pt x="3159" y="2356"/>
                    <a:pt x="3109" y="2456"/>
                    <a:pt x="2941" y="2507"/>
                  </a:cubicBezTo>
                  <a:cubicBezTo>
                    <a:pt x="2930" y="2518"/>
                    <a:pt x="2893" y="2530"/>
                    <a:pt x="2866" y="2530"/>
                  </a:cubicBezTo>
                  <a:cubicBezTo>
                    <a:pt x="2855" y="2530"/>
                    <a:pt x="2846" y="2528"/>
                    <a:pt x="2841" y="2523"/>
                  </a:cubicBezTo>
                  <a:cubicBezTo>
                    <a:pt x="2741" y="2440"/>
                    <a:pt x="2708" y="2022"/>
                    <a:pt x="2774" y="1621"/>
                  </a:cubicBezTo>
                  <a:cubicBezTo>
                    <a:pt x="2791" y="1554"/>
                    <a:pt x="2808" y="1487"/>
                    <a:pt x="2825" y="1421"/>
                  </a:cubicBezTo>
                  <a:close/>
                  <a:moveTo>
                    <a:pt x="1579" y="0"/>
                  </a:moveTo>
                  <a:cubicBezTo>
                    <a:pt x="1214" y="0"/>
                    <a:pt x="946" y="138"/>
                    <a:pt x="769" y="268"/>
                  </a:cubicBezTo>
                  <a:cubicBezTo>
                    <a:pt x="168" y="752"/>
                    <a:pt x="1" y="1654"/>
                    <a:pt x="51" y="2289"/>
                  </a:cubicBezTo>
                  <a:cubicBezTo>
                    <a:pt x="101" y="3242"/>
                    <a:pt x="402" y="4211"/>
                    <a:pt x="853" y="5030"/>
                  </a:cubicBezTo>
                  <a:cubicBezTo>
                    <a:pt x="1037" y="5380"/>
                    <a:pt x="1271" y="5614"/>
                    <a:pt x="1488" y="5848"/>
                  </a:cubicBezTo>
                  <a:cubicBezTo>
                    <a:pt x="1605" y="5982"/>
                    <a:pt x="1738" y="6116"/>
                    <a:pt x="1855" y="6266"/>
                  </a:cubicBezTo>
                  <a:cubicBezTo>
                    <a:pt x="1906" y="6333"/>
                    <a:pt x="1972" y="6366"/>
                    <a:pt x="2056" y="6366"/>
                  </a:cubicBezTo>
                  <a:cubicBezTo>
                    <a:pt x="2106" y="6366"/>
                    <a:pt x="2156" y="6350"/>
                    <a:pt x="2206" y="6299"/>
                  </a:cubicBezTo>
                  <a:cubicBezTo>
                    <a:pt x="2323" y="6216"/>
                    <a:pt x="2340" y="6065"/>
                    <a:pt x="2256" y="5949"/>
                  </a:cubicBezTo>
                  <a:cubicBezTo>
                    <a:pt x="2123" y="5781"/>
                    <a:pt x="1989" y="5648"/>
                    <a:pt x="1855" y="5514"/>
                  </a:cubicBezTo>
                  <a:cubicBezTo>
                    <a:pt x="1638" y="5280"/>
                    <a:pt x="1454" y="5096"/>
                    <a:pt x="1304" y="4796"/>
                  </a:cubicBezTo>
                  <a:cubicBezTo>
                    <a:pt x="870" y="4027"/>
                    <a:pt x="602" y="3141"/>
                    <a:pt x="552" y="2256"/>
                  </a:cubicBezTo>
                  <a:cubicBezTo>
                    <a:pt x="519" y="1721"/>
                    <a:pt x="669" y="1003"/>
                    <a:pt x="1087" y="669"/>
                  </a:cubicBezTo>
                  <a:cubicBezTo>
                    <a:pt x="1223" y="564"/>
                    <a:pt x="1391" y="512"/>
                    <a:pt x="1584" y="512"/>
                  </a:cubicBezTo>
                  <a:cubicBezTo>
                    <a:pt x="1700" y="512"/>
                    <a:pt x="1824" y="531"/>
                    <a:pt x="1956" y="568"/>
                  </a:cubicBezTo>
                  <a:cubicBezTo>
                    <a:pt x="2056" y="602"/>
                    <a:pt x="2256" y="769"/>
                    <a:pt x="2474" y="986"/>
                  </a:cubicBezTo>
                  <a:cubicBezTo>
                    <a:pt x="2373" y="1153"/>
                    <a:pt x="2307" y="1337"/>
                    <a:pt x="2273" y="1554"/>
                  </a:cubicBezTo>
                  <a:cubicBezTo>
                    <a:pt x="2240" y="1788"/>
                    <a:pt x="2139" y="2590"/>
                    <a:pt x="2507" y="2908"/>
                  </a:cubicBezTo>
                  <a:cubicBezTo>
                    <a:pt x="2587" y="2976"/>
                    <a:pt x="2697" y="3036"/>
                    <a:pt x="2855" y="3036"/>
                  </a:cubicBezTo>
                  <a:cubicBezTo>
                    <a:pt x="2929" y="3036"/>
                    <a:pt x="3013" y="3023"/>
                    <a:pt x="3109" y="2991"/>
                  </a:cubicBezTo>
                  <a:cubicBezTo>
                    <a:pt x="3476" y="2857"/>
                    <a:pt x="3677" y="2573"/>
                    <a:pt x="3660" y="2189"/>
                  </a:cubicBezTo>
                  <a:cubicBezTo>
                    <a:pt x="3643" y="1805"/>
                    <a:pt x="3409" y="1370"/>
                    <a:pt x="3125" y="986"/>
                  </a:cubicBezTo>
                  <a:cubicBezTo>
                    <a:pt x="3226" y="886"/>
                    <a:pt x="3359" y="819"/>
                    <a:pt x="3526" y="752"/>
                  </a:cubicBezTo>
                  <a:cubicBezTo>
                    <a:pt x="3713" y="676"/>
                    <a:pt x="3926" y="631"/>
                    <a:pt x="4139" y="631"/>
                  </a:cubicBezTo>
                  <a:cubicBezTo>
                    <a:pt x="4441" y="631"/>
                    <a:pt x="4745" y="721"/>
                    <a:pt x="4980" y="936"/>
                  </a:cubicBezTo>
                  <a:cubicBezTo>
                    <a:pt x="4713" y="1253"/>
                    <a:pt x="4562" y="1671"/>
                    <a:pt x="4562" y="2122"/>
                  </a:cubicBezTo>
                  <a:cubicBezTo>
                    <a:pt x="4562" y="2490"/>
                    <a:pt x="4746" y="2924"/>
                    <a:pt x="5063" y="3025"/>
                  </a:cubicBezTo>
                  <a:cubicBezTo>
                    <a:pt x="5097" y="3032"/>
                    <a:pt x="5136" y="3038"/>
                    <a:pt x="5178" y="3038"/>
                  </a:cubicBezTo>
                  <a:cubicBezTo>
                    <a:pt x="5324" y="3038"/>
                    <a:pt x="5513" y="2968"/>
                    <a:pt x="5682" y="2657"/>
                  </a:cubicBezTo>
                  <a:cubicBezTo>
                    <a:pt x="5966" y="2223"/>
                    <a:pt x="5882" y="1471"/>
                    <a:pt x="5648" y="1003"/>
                  </a:cubicBezTo>
                  <a:cubicBezTo>
                    <a:pt x="5682" y="986"/>
                    <a:pt x="5698" y="969"/>
                    <a:pt x="5732" y="953"/>
                  </a:cubicBezTo>
                  <a:cubicBezTo>
                    <a:pt x="6017" y="800"/>
                    <a:pt x="6296" y="722"/>
                    <a:pt x="6542" y="722"/>
                  </a:cubicBezTo>
                  <a:cubicBezTo>
                    <a:pt x="6700" y="722"/>
                    <a:pt x="6844" y="754"/>
                    <a:pt x="6968" y="819"/>
                  </a:cubicBezTo>
                  <a:cubicBezTo>
                    <a:pt x="7202" y="969"/>
                    <a:pt x="7353" y="1237"/>
                    <a:pt x="7369" y="1588"/>
                  </a:cubicBezTo>
                  <a:cubicBezTo>
                    <a:pt x="7386" y="2540"/>
                    <a:pt x="6835" y="3743"/>
                    <a:pt x="6350" y="4679"/>
                  </a:cubicBezTo>
                  <a:cubicBezTo>
                    <a:pt x="6150" y="5046"/>
                    <a:pt x="5932" y="5397"/>
                    <a:pt x="5615" y="5798"/>
                  </a:cubicBezTo>
                  <a:cubicBezTo>
                    <a:pt x="5531" y="5915"/>
                    <a:pt x="5565" y="6065"/>
                    <a:pt x="5665" y="6149"/>
                  </a:cubicBezTo>
                  <a:cubicBezTo>
                    <a:pt x="5714" y="6184"/>
                    <a:pt x="5768" y="6201"/>
                    <a:pt x="5821" y="6201"/>
                  </a:cubicBezTo>
                  <a:cubicBezTo>
                    <a:pt x="5896" y="6201"/>
                    <a:pt x="5967" y="6167"/>
                    <a:pt x="6016" y="6099"/>
                  </a:cubicBezTo>
                  <a:cubicBezTo>
                    <a:pt x="6333" y="5681"/>
                    <a:pt x="6584" y="5297"/>
                    <a:pt x="6801" y="4913"/>
                  </a:cubicBezTo>
                  <a:cubicBezTo>
                    <a:pt x="7336" y="3860"/>
                    <a:pt x="7904" y="2640"/>
                    <a:pt x="7871" y="1588"/>
                  </a:cubicBezTo>
                  <a:cubicBezTo>
                    <a:pt x="7854" y="1053"/>
                    <a:pt x="7603" y="619"/>
                    <a:pt x="7202" y="385"/>
                  </a:cubicBezTo>
                  <a:cubicBezTo>
                    <a:pt x="7003" y="271"/>
                    <a:pt x="6773" y="214"/>
                    <a:pt x="6528" y="214"/>
                  </a:cubicBezTo>
                  <a:cubicBezTo>
                    <a:pt x="6197" y="214"/>
                    <a:pt x="5836" y="317"/>
                    <a:pt x="5481" y="518"/>
                  </a:cubicBezTo>
                  <a:cubicBezTo>
                    <a:pt x="5448" y="552"/>
                    <a:pt x="5398" y="568"/>
                    <a:pt x="5364" y="602"/>
                  </a:cubicBezTo>
                  <a:cubicBezTo>
                    <a:pt x="5029" y="267"/>
                    <a:pt x="4589" y="129"/>
                    <a:pt x="4152" y="129"/>
                  </a:cubicBezTo>
                  <a:cubicBezTo>
                    <a:pt x="3871" y="129"/>
                    <a:pt x="3591" y="186"/>
                    <a:pt x="3342" y="284"/>
                  </a:cubicBezTo>
                  <a:cubicBezTo>
                    <a:pt x="3125" y="368"/>
                    <a:pt x="2941" y="468"/>
                    <a:pt x="2791" y="602"/>
                  </a:cubicBezTo>
                  <a:cubicBezTo>
                    <a:pt x="2540" y="334"/>
                    <a:pt x="2273" y="134"/>
                    <a:pt x="2089" y="84"/>
                  </a:cubicBezTo>
                  <a:cubicBezTo>
                    <a:pt x="1902" y="25"/>
                    <a:pt x="1732" y="0"/>
                    <a:pt x="1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32568524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CA080-8BA7-8A5A-1547-5BE161B1D7E4}"/>
              </a:ext>
            </a:extLst>
          </p:cNvPr>
          <p:cNvSpPr>
            <a:spLocks noGrp="1"/>
          </p:cNvSpPr>
          <p:nvPr>
            <p:ph type="title"/>
          </p:nvPr>
        </p:nvSpPr>
        <p:spPr/>
        <p:txBody>
          <a:bodyPr>
            <a:normAutofit/>
          </a:bodyPr>
          <a:lstStyle/>
          <a:p>
            <a:r>
              <a:rPr lang="fr-CA" sz="4800" dirty="0"/>
              <a:t>Maladie d’Alzheimer et trouble du sommeil</a:t>
            </a:r>
          </a:p>
        </p:txBody>
      </p:sp>
      <p:sp>
        <p:nvSpPr>
          <p:cNvPr id="67" name="Espace réservé du contenu 2">
            <a:extLst>
              <a:ext uri="{FF2B5EF4-FFF2-40B4-BE49-F238E27FC236}">
                <a16:creationId xmlns:a16="http://schemas.microsoft.com/office/drawing/2014/main" id="{421B713A-A840-107C-29C2-62DB9C1523EF}"/>
              </a:ext>
            </a:extLst>
          </p:cNvPr>
          <p:cNvSpPr txBox="1">
            <a:spLocks/>
          </p:cNvSpPr>
          <p:nvPr/>
        </p:nvSpPr>
        <p:spPr>
          <a:xfrm>
            <a:off x="551597" y="2048547"/>
            <a:ext cx="10515600" cy="435133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00000"/>
              </a:lnSpc>
            </a:pPr>
            <a:r>
              <a:rPr lang="fr-CA" dirty="0">
                <a:ea typeface="Calibri" panose="020F0502020204030204" pitchFamily="34" charset="0"/>
                <a:cs typeface="Times New Roman" panose="02020603050405020304" pitchFamily="18" charset="0"/>
              </a:rPr>
              <a:t>L’agitation et la désorientation survenant principalement en fin de journée est présente chez 66% des personnes atteintes de la maladie d’Alzheimer.  </a:t>
            </a:r>
            <a:br>
              <a:rPr lang="fr-CA" dirty="0">
                <a:ea typeface="Calibri" panose="020F0502020204030204" pitchFamily="34" charset="0"/>
                <a:cs typeface="Times New Roman" panose="02020603050405020304" pitchFamily="18" charset="0"/>
              </a:rPr>
            </a:br>
            <a:r>
              <a:rPr lang="fr-CA" dirty="0">
                <a:ea typeface="Calibri" panose="020F0502020204030204" pitchFamily="34" charset="0"/>
                <a:cs typeface="Times New Roman" panose="02020603050405020304" pitchFamily="18" charset="0"/>
              </a:rPr>
              <a:t>Nous retrouvons également un dérèglement du cycle éveil-sommeil, de l’errance nocturne et de la somnolence diurne. </a:t>
            </a:r>
          </a:p>
          <a:p>
            <a:pPr>
              <a:lnSpc>
                <a:spcPct val="100000"/>
              </a:lnSpc>
            </a:pPr>
            <a:r>
              <a:rPr lang="fr-CA" dirty="0">
                <a:ea typeface="Calibri" panose="020F0502020204030204" pitchFamily="34" charset="0"/>
                <a:cs typeface="Times New Roman" panose="02020603050405020304" pitchFamily="18" charset="0"/>
              </a:rPr>
              <a:t>Ces symptômes contribuent à augmenter la charge de travail des proches aidants et des employés en résidence pour personnes âgées. </a:t>
            </a:r>
          </a:p>
          <a:p>
            <a:pPr>
              <a:lnSpc>
                <a:spcPct val="100000"/>
              </a:lnSpc>
            </a:pPr>
            <a:r>
              <a:rPr lang="fr-CA" dirty="0">
                <a:ea typeface="Calibri" panose="020F0502020204030204" pitchFamily="34" charset="0"/>
                <a:cs typeface="Times New Roman" panose="02020603050405020304" pitchFamily="18" charset="0"/>
              </a:rPr>
              <a:t>Il est biologiquement plausible que des interventions de luminothérapie en centre d’hébergement aident à la régulation du rythme circadien et à une diminution des problèmes de sommeil.</a:t>
            </a:r>
          </a:p>
        </p:txBody>
      </p:sp>
      <p:sp>
        <p:nvSpPr>
          <p:cNvPr id="89" name="Google Shape;1672;p34">
            <a:extLst>
              <a:ext uri="{FF2B5EF4-FFF2-40B4-BE49-F238E27FC236}">
                <a16:creationId xmlns:a16="http://schemas.microsoft.com/office/drawing/2014/main" id="{CE7AA2BA-B2FB-8A12-2718-5361824F56F6}"/>
              </a:ext>
            </a:extLst>
          </p:cNvPr>
          <p:cNvSpPr/>
          <p:nvPr/>
        </p:nvSpPr>
        <p:spPr>
          <a:xfrm rot="1220336">
            <a:off x="10168305" y="6398346"/>
            <a:ext cx="946633" cy="938908"/>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74;p34">
            <a:extLst>
              <a:ext uri="{FF2B5EF4-FFF2-40B4-BE49-F238E27FC236}">
                <a16:creationId xmlns:a16="http://schemas.microsoft.com/office/drawing/2014/main" id="{372AC8DB-7CA3-EE5D-9897-A642132E3B0E}"/>
              </a:ext>
            </a:extLst>
          </p:cNvPr>
          <p:cNvSpPr/>
          <p:nvPr/>
        </p:nvSpPr>
        <p:spPr>
          <a:xfrm rot="1220476">
            <a:off x="9183812" y="6220341"/>
            <a:ext cx="929696" cy="922561"/>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75;p34">
            <a:extLst>
              <a:ext uri="{FF2B5EF4-FFF2-40B4-BE49-F238E27FC236}">
                <a16:creationId xmlns:a16="http://schemas.microsoft.com/office/drawing/2014/main" id="{CBFB485A-101A-9E97-120A-5F81D2A1AC7F}"/>
              </a:ext>
            </a:extLst>
          </p:cNvPr>
          <p:cNvSpPr/>
          <p:nvPr/>
        </p:nvSpPr>
        <p:spPr>
          <a:xfrm rot="1836851">
            <a:off x="9871400" y="5570092"/>
            <a:ext cx="859445" cy="85927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5;p34">
            <a:extLst>
              <a:ext uri="{FF2B5EF4-FFF2-40B4-BE49-F238E27FC236}">
                <a16:creationId xmlns:a16="http://schemas.microsoft.com/office/drawing/2014/main" id="{ED274813-9CA7-D3E4-5CC1-38BDBB17E511}"/>
              </a:ext>
            </a:extLst>
          </p:cNvPr>
          <p:cNvSpPr/>
          <p:nvPr/>
        </p:nvSpPr>
        <p:spPr>
          <a:xfrm rot="821152">
            <a:off x="10853591" y="5725362"/>
            <a:ext cx="859445" cy="85927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78546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C77AE-A747-953B-6B95-A71C598DEB27}"/>
              </a:ext>
            </a:extLst>
          </p:cNvPr>
          <p:cNvSpPr>
            <a:spLocks noGrp="1"/>
          </p:cNvSpPr>
          <p:nvPr>
            <p:ph type="title"/>
          </p:nvPr>
        </p:nvSpPr>
        <p:spPr/>
        <p:txBody>
          <a:bodyPr/>
          <a:lstStyle/>
          <a:p>
            <a:r>
              <a:rPr lang="fr-CA" dirty="0"/>
              <a:t>PICO</a:t>
            </a:r>
          </a:p>
        </p:txBody>
      </p:sp>
      <p:sp>
        <p:nvSpPr>
          <p:cNvPr id="3" name="Espace réservé du contenu 2">
            <a:extLst>
              <a:ext uri="{FF2B5EF4-FFF2-40B4-BE49-F238E27FC236}">
                <a16:creationId xmlns:a16="http://schemas.microsoft.com/office/drawing/2014/main" id="{1479D327-8EE7-D338-D180-F8FD1E556C67}"/>
              </a:ext>
            </a:extLst>
          </p:cNvPr>
          <p:cNvSpPr>
            <a:spLocks noGrp="1"/>
          </p:cNvSpPr>
          <p:nvPr>
            <p:ph idx="1"/>
          </p:nvPr>
        </p:nvSpPr>
        <p:spPr/>
        <p:txBody>
          <a:bodyPr/>
          <a:lstStyle/>
          <a:p>
            <a:pPr marL="0" indent="0">
              <a:buNone/>
            </a:pPr>
            <a:r>
              <a:rPr lang="fr-CA" sz="2400" dirty="0">
                <a:solidFill>
                  <a:schemeClr val="accent1"/>
                </a:solidFill>
                <a:effectLst/>
                <a:ea typeface="Calibri" panose="020F0502020204030204" pitchFamily="34" charset="0"/>
                <a:cs typeface="Times New Roman" panose="02020603050405020304" pitchFamily="18" charset="0"/>
              </a:rPr>
              <a:t>Population</a:t>
            </a:r>
            <a:br>
              <a:rPr lang="fr-CA" sz="2400" dirty="0">
                <a:effectLst/>
                <a:ea typeface="Calibri" panose="020F0502020204030204" pitchFamily="34" charset="0"/>
                <a:cs typeface="Times New Roman" panose="02020603050405020304" pitchFamily="18" charset="0"/>
              </a:rPr>
            </a:br>
            <a:r>
              <a:rPr lang="fr-CA" sz="2400" dirty="0">
                <a:effectLst/>
                <a:ea typeface="Calibri" panose="020F0502020204030204" pitchFamily="34" charset="0"/>
                <a:cs typeface="Times New Roman" panose="02020603050405020304" pitchFamily="18" charset="0"/>
              </a:rPr>
              <a:t>Patients vivants en établissement atteints de la maladie d’Alzheimer</a:t>
            </a:r>
          </a:p>
          <a:p>
            <a:pPr marL="0" indent="0">
              <a:buNone/>
            </a:pPr>
            <a:r>
              <a:rPr lang="fr-CA" sz="2400" dirty="0">
                <a:solidFill>
                  <a:schemeClr val="accent1"/>
                </a:solidFill>
                <a:effectLst/>
                <a:ea typeface="Calibri" panose="020F0502020204030204" pitchFamily="34" charset="0"/>
                <a:cs typeface="Times New Roman" panose="02020603050405020304" pitchFamily="18" charset="0"/>
              </a:rPr>
              <a:t>Intervention</a:t>
            </a:r>
            <a:br>
              <a:rPr lang="fr-CA" sz="2400" dirty="0">
                <a:effectLst/>
                <a:ea typeface="Calibri" panose="020F0502020204030204" pitchFamily="34" charset="0"/>
                <a:cs typeface="Times New Roman" panose="02020603050405020304" pitchFamily="18" charset="0"/>
              </a:rPr>
            </a:br>
            <a:r>
              <a:rPr lang="fr-CA" sz="2400" dirty="0">
                <a:effectLst/>
                <a:ea typeface="Calibri" panose="020F0502020204030204" pitchFamily="34" charset="0"/>
                <a:cs typeface="Times New Roman" panose="02020603050405020304" pitchFamily="18" charset="0"/>
              </a:rPr>
              <a:t>Utilisation de la luminothérapie</a:t>
            </a:r>
          </a:p>
          <a:p>
            <a:pPr marL="0" indent="0">
              <a:buNone/>
            </a:pPr>
            <a:r>
              <a:rPr lang="fr-CA" sz="2400" dirty="0">
                <a:solidFill>
                  <a:schemeClr val="accent1"/>
                </a:solidFill>
                <a:effectLst/>
                <a:ea typeface="Calibri" panose="020F0502020204030204" pitchFamily="34" charset="0"/>
                <a:cs typeface="Times New Roman" panose="02020603050405020304" pitchFamily="18" charset="0"/>
              </a:rPr>
              <a:t>Comparaison</a:t>
            </a:r>
            <a:br>
              <a:rPr lang="fr-CA" sz="2400" dirty="0">
                <a:effectLst/>
                <a:ea typeface="Calibri" panose="020F0502020204030204" pitchFamily="34" charset="0"/>
                <a:cs typeface="Times New Roman" panose="02020603050405020304" pitchFamily="18" charset="0"/>
              </a:rPr>
            </a:br>
            <a:r>
              <a:rPr lang="fr-CA" sz="2400" dirty="0">
                <a:effectLst/>
                <a:ea typeface="Calibri" panose="020F0502020204030204" pitchFamily="34" charset="0"/>
                <a:cs typeface="Times New Roman" panose="02020603050405020304" pitchFamily="18" charset="0"/>
              </a:rPr>
              <a:t>Divers, principalement le niveau de base des participants</a:t>
            </a:r>
          </a:p>
          <a:p>
            <a:pPr marL="0" indent="0">
              <a:buNone/>
            </a:pPr>
            <a:r>
              <a:rPr lang="fr-CA" sz="2400" dirty="0">
                <a:solidFill>
                  <a:schemeClr val="accent1"/>
                </a:solidFill>
                <a:ea typeface="Calibri" panose="020F0502020204030204" pitchFamily="34" charset="0"/>
                <a:cs typeface="Times New Roman" panose="02020603050405020304" pitchFamily="18" charset="0"/>
              </a:rPr>
              <a:t>Issue</a:t>
            </a:r>
            <a:br>
              <a:rPr lang="fr-CA" sz="2400" dirty="0">
                <a:effectLst/>
                <a:ea typeface="Calibri" panose="020F0502020204030204" pitchFamily="34" charset="0"/>
                <a:cs typeface="Times New Roman" panose="02020603050405020304" pitchFamily="18" charset="0"/>
              </a:rPr>
            </a:br>
            <a:r>
              <a:rPr lang="fr-CA" sz="2400" dirty="0">
                <a:effectLst/>
                <a:ea typeface="Calibri" panose="020F0502020204030204" pitchFamily="34" charset="0"/>
                <a:cs typeface="Times New Roman" panose="02020603050405020304" pitchFamily="18" charset="0"/>
              </a:rPr>
              <a:t>Amélioration de la qualité du sommeil</a:t>
            </a:r>
          </a:p>
          <a:p>
            <a:endParaRPr lang="fr-CA" dirty="0"/>
          </a:p>
        </p:txBody>
      </p:sp>
      <p:grpSp>
        <p:nvGrpSpPr>
          <p:cNvPr id="15" name="Google Shape;1853;p39">
            <a:extLst>
              <a:ext uri="{FF2B5EF4-FFF2-40B4-BE49-F238E27FC236}">
                <a16:creationId xmlns:a16="http://schemas.microsoft.com/office/drawing/2014/main" id="{54B275CF-D67F-6113-B0B2-F082B2D66A77}"/>
              </a:ext>
            </a:extLst>
          </p:cNvPr>
          <p:cNvGrpSpPr/>
          <p:nvPr/>
        </p:nvGrpSpPr>
        <p:grpSpPr>
          <a:xfrm>
            <a:off x="10073573" y="2323373"/>
            <a:ext cx="1442838" cy="3288850"/>
            <a:chOff x="3874575" y="1445748"/>
            <a:chExt cx="1442838" cy="3288850"/>
          </a:xfrm>
        </p:grpSpPr>
        <p:sp>
          <p:nvSpPr>
            <p:cNvPr id="16" name="Google Shape;1854;p39">
              <a:extLst>
                <a:ext uri="{FF2B5EF4-FFF2-40B4-BE49-F238E27FC236}">
                  <a16:creationId xmlns:a16="http://schemas.microsoft.com/office/drawing/2014/main" id="{FFBB67A8-B566-FC9A-828C-5E8CBF022998}"/>
                </a:ext>
              </a:extLst>
            </p:cNvPr>
            <p:cNvSpPr/>
            <p:nvPr/>
          </p:nvSpPr>
          <p:spPr>
            <a:xfrm>
              <a:off x="4021219" y="3878849"/>
              <a:ext cx="1149558" cy="259469"/>
            </a:xfrm>
            <a:custGeom>
              <a:avLst/>
              <a:gdLst/>
              <a:ahLst/>
              <a:cxnLst/>
              <a:rect l="l" t="t" r="r" b="b"/>
              <a:pathLst>
                <a:path w="29123" h="6573" extrusionOk="0">
                  <a:moveTo>
                    <a:pt x="0" y="1"/>
                  </a:moveTo>
                  <a:lnTo>
                    <a:pt x="7132" y="6573"/>
                  </a:lnTo>
                  <a:lnTo>
                    <a:pt x="22277" y="6573"/>
                  </a:lnTo>
                  <a:lnTo>
                    <a:pt x="2912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55;p39">
              <a:extLst>
                <a:ext uri="{FF2B5EF4-FFF2-40B4-BE49-F238E27FC236}">
                  <a16:creationId xmlns:a16="http://schemas.microsoft.com/office/drawing/2014/main" id="{3D8B4C8C-AAE7-808E-3506-C5B6EBF7888C}"/>
                </a:ext>
              </a:extLst>
            </p:cNvPr>
            <p:cNvSpPr/>
            <p:nvPr/>
          </p:nvSpPr>
          <p:spPr>
            <a:xfrm>
              <a:off x="3953522" y="3766074"/>
              <a:ext cx="1284948" cy="164650"/>
            </a:xfrm>
            <a:custGeom>
              <a:avLst/>
              <a:gdLst/>
              <a:ahLst/>
              <a:cxnLst/>
              <a:rect l="l" t="t" r="r" b="b"/>
              <a:pathLst>
                <a:path w="32553" h="4171" extrusionOk="0">
                  <a:moveTo>
                    <a:pt x="1" y="0"/>
                  </a:moveTo>
                  <a:lnTo>
                    <a:pt x="1715" y="2858"/>
                  </a:lnTo>
                  <a:cubicBezTo>
                    <a:pt x="6567" y="3733"/>
                    <a:pt x="11422" y="4170"/>
                    <a:pt x="16277" y="4170"/>
                  </a:cubicBezTo>
                  <a:cubicBezTo>
                    <a:pt x="21131" y="4170"/>
                    <a:pt x="25986" y="3733"/>
                    <a:pt x="30838" y="2858"/>
                  </a:cubicBezTo>
                  <a:lnTo>
                    <a:pt x="32552"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56;p39">
              <a:extLst>
                <a:ext uri="{FF2B5EF4-FFF2-40B4-BE49-F238E27FC236}">
                  <a16:creationId xmlns:a16="http://schemas.microsoft.com/office/drawing/2014/main" id="{91695B48-7D44-2AF2-8C18-22BC0EC9642C}"/>
                </a:ext>
              </a:extLst>
            </p:cNvPr>
            <p:cNvSpPr/>
            <p:nvPr/>
          </p:nvSpPr>
          <p:spPr>
            <a:xfrm>
              <a:off x="4285811" y="4205965"/>
              <a:ext cx="620389" cy="120951"/>
            </a:xfrm>
            <a:custGeom>
              <a:avLst/>
              <a:gdLst/>
              <a:ahLst/>
              <a:cxnLst/>
              <a:rect l="l" t="t" r="r" b="b"/>
              <a:pathLst>
                <a:path w="15717" h="3064" extrusionOk="0">
                  <a:moveTo>
                    <a:pt x="0" y="0"/>
                  </a:moveTo>
                  <a:lnTo>
                    <a:pt x="0" y="2001"/>
                  </a:lnTo>
                  <a:cubicBezTo>
                    <a:pt x="2810" y="2709"/>
                    <a:pt x="5525" y="3063"/>
                    <a:pt x="8144" y="3063"/>
                  </a:cubicBezTo>
                  <a:cubicBezTo>
                    <a:pt x="10764" y="3063"/>
                    <a:pt x="13288" y="2709"/>
                    <a:pt x="15717" y="2001"/>
                  </a:cubicBezTo>
                  <a:lnTo>
                    <a:pt x="15717"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7;p39">
              <a:extLst>
                <a:ext uri="{FF2B5EF4-FFF2-40B4-BE49-F238E27FC236}">
                  <a16:creationId xmlns:a16="http://schemas.microsoft.com/office/drawing/2014/main" id="{EC5C687A-7959-4DC9-5F62-D377CC2A7E7B}"/>
                </a:ext>
              </a:extLst>
            </p:cNvPr>
            <p:cNvSpPr/>
            <p:nvPr/>
          </p:nvSpPr>
          <p:spPr>
            <a:xfrm>
              <a:off x="4257627" y="4110084"/>
              <a:ext cx="676795" cy="124109"/>
            </a:xfrm>
            <a:custGeom>
              <a:avLst/>
              <a:gdLst/>
              <a:ahLst/>
              <a:cxnLst/>
              <a:rect l="l" t="t" r="r" b="b"/>
              <a:pathLst>
                <a:path w="17146" h="3144" extrusionOk="0">
                  <a:moveTo>
                    <a:pt x="1572" y="0"/>
                  </a:moveTo>
                  <a:cubicBezTo>
                    <a:pt x="703" y="0"/>
                    <a:pt x="0" y="703"/>
                    <a:pt x="0" y="1572"/>
                  </a:cubicBezTo>
                  <a:cubicBezTo>
                    <a:pt x="0" y="2441"/>
                    <a:pt x="703" y="3144"/>
                    <a:pt x="1572" y="3144"/>
                  </a:cubicBezTo>
                  <a:lnTo>
                    <a:pt x="15573" y="3144"/>
                  </a:lnTo>
                  <a:cubicBezTo>
                    <a:pt x="16431" y="3144"/>
                    <a:pt x="17145" y="2441"/>
                    <a:pt x="17133" y="1572"/>
                  </a:cubicBezTo>
                  <a:cubicBezTo>
                    <a:pt x="17133" y="703"/>
                    <a:pt x="16431" y="0"/>
                    <a:pt x="15573" y="0"/>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8;p39">
              <a:extLst>
                <a:ext uri="{FF2B5EF4-FFF2-40B4-BE49-F238E27FC236}">
                  <a16:creationId xmlns:a16="http://schemas.microsoft.com/office/drawing/2014/main" id="{DBB07124-27FC-85E9-EAE5-0F812FB9A444}"/>
                </a:ext>
              </a:extLst>
            </p:cNvPr>
            <p:cNvSpPr/>
            <p:nvPr/>
          </p:nvSpPr>
          <p:spPr>
            <a:xfrm>
              <a:off x="4266074" y="4281162"/>
              <a:ext cx="659862" cy="82266"/>
            </a:xfrm>
            <a:custGeom>
              <a:avLst/>
              <a:gdLst/>
              <a:ahLst/>
              <a:cxnLst/>
              <a:rect l="l" t="t" r="r" b="b"/>
              <a:pathLst>
                <a:path w="16717" h="2084" extrusionOk="0">
                  <a:moveTo>
                    <a:pt x="1036" y="0"/>
                  </a:moveTo>
                  <a:cubicBezTo>
                    <a:pt x="465" y="0"/>
                    <a:pt x="0" y="465"/>
                    <a:pt x="0" y="1036"/>
                  </a:cubicBezTo>
                  <a:cubicBezTo>
                    <a:pt x="0" y="1620"/>
                    <a:pt x="465" y="2084"/>
                    <a:pt x="1036" y="2084"/>
                  </a:cubicBezTo>
                  <a:lnTo>
                    <a:pt x="15669" y="2084"/>
                  </a:lnTo>
                  <a:cubicBezTo>
                    <a:pt x="16252" y="2084"/>
                    <a:pt x="16717" y="1620"/>
                    <a:pt x="16717" y="1036"/>
                  </a:cubicBezTo>
                  <a:cubicBezTo>
                    <a:pt x="16717" y="465"/>
                    <a:pt x="16252" y="0"/>
                    <a:pt x="15669" y="0"/>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9;p39">
              <a:extLst>
                <a:ext uri="{FF2B5EF4-FFF2-40B4-BE49-F238E27FC236}">
                  <a16:creationId xmlns:a16="http://schemas.microsoft.com/office/drawing/2014/main" id="{67B04CE3-07C0-484D-B8D8-114BF7E93F3B}"/>
                </a:ext>
              </a:extLst>
            </p:cNvPr>
            <p:cNvSpPr/>
            <p:nvPr/>
          </p:nvSpPr>
          <p:spPr>
            <a:xfrm>
              <a:off x="4446074" y="4610133"/>
              <a:ext cx="299873" cy="124465"/>
            </a:xfrm>
            <a:custGeom>
              <a:avLst/>
              <a:gdLst/>
              <a:ahLst/>
              <a:cxnLst/>
              <a:rect l="l" t="t" r="r" b="b"/>
              <a:pathLst>
                <a:path w="7597" h="3153" extrusionOk="0">
                  <a:moveTo>
                    <a:pt x="1" y="1"/>
                  </a:moveTo>
                  <a:lnTo>
                    <a:pt x="858" y="2644"/>
                  </a:lnTo>
                  <a:cubicBezTo>
                    <a:pt x="1995" y="2983"/>
                    <a:pt x="3051" y="3153"/>
                    <a:pt x="4031" y="3153"/>
                  </a:cubicBezTo>
                  <a:cubicBezTo>
                    <a:pt x="5010" y="3153"/>
                    <a:pt x="5912" y="2983"/>
                    <a:pt x="6739" y="2644"/>
                  </a:cubicBezTo>
                  <a:lnTo>
                    <a:pt x="759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0;p39">
              <a:extLst>
                <a:ext uri="{FF2B5EF4-FFF2-40B4-BE49-F238E27FC236}">
                  <a16:creationId xmlns:a16="http://schemas.microsoft.com/office/drawing/2014/main" id="{1B224FEE-F3FB-C277-C2E3-B0D81FA68014}"/>
                </a:ext>
              </a:extLst>
            </p:cNvPr>
            <p:cNvSpPr/>
            <p:nvPr/>
          </p:nvSpPr>
          <p:spPr>
            <a:xfrm>
              <a:off x="4277364" y="4363385"/>
              <a:ext cx="637323" cy="82305"/>
            </a:xfrm>
            <a:custGeom>
              <a:avLst/>
              <a:gdLst/>
              <a:ahLst/>
              <a:cxnLst/>
              <a:rect l="l" t="t" r="r" b="b"/>
              <a:pathLst>
                <a:path w="16146" h="2085" extrusionOk="0">
                  <a:moveTo>
                    <a:pt x="1048" y="1"/>
                  </a:moveTo>
                  <a:cubicBezTo>
                    <a:pt x="476" y="1"/>
                    <a:pt x="0" y="465"/>
                    <a:pt x="0" y="1037"/>
                  </a:cubicBezTo>
                  <a:cubicBezTo>
                    <a:pt x="0" y="1620"/>
                    <a:pt x="476" y="2084"/>
                    <a:pt x="1048" y="2084"/>
                  </a:cubicBezTo>
                  <a:lnTo>
                    <a:pt x="15097" y="2084"/>
                  </a:lnTo>
                  <a:cubicBezTo>
                    <a:pt x="15669" y="2084"/>
                    <a:pt x="16145" y="1620"/>
                    <a:pt x="16145" y="1037"/>
                  </a:cubicBezTo>
                  <a:cubicBezTo>
                    <a:pt x="16145" y="465"/>
                    <a:pt x="15669" y="1"/>
                    <a:pt x="150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1;p39">
              <a:extLst>
                <a:ext uri="{FF2B5EF4-FFF2-40B4-BE49-F238E27FC236}">
                  <a16:creationId xmlns:a16="http://schemas.microsoft.com/office/drawing/2014/main" id="{96FF995F-E423-90FB-7C25-383909632D95}"/>
                </a:ext>
              </a:extLst>
            </p:cNvPr>
            <p:cNvSpPr/>
            <p:nvPr/>
          </p:nvSpPr>
          <p:spPr>
            <a:xfrm>
              <a:off x="4295679" y="4445648"/>
              <a:ext cx="600653" cy="82305"/>
            </a:xfrm>
            <a:custGeom>
              <a:avLst/>
              <a:gdLst/>
              <a:ahLst/>
              <a:cxnLst/>
              <a:rect l="l" t="t" r="r" b="b"/>
              <a:pathLst>
                <a:path w="15217" h="2085" extrusionOk="0">
                  <a:moveTo>
                    <a:pt x="501" y="0"/>
                  </a:moveTo>
                  <a:cubicBezTo>
                    <a:pt x="227" y="0"/>
                    <a:pt x="1" y="215"/>
                    <a:pt x="1" y="489"/>
                  </a:cubicBezTo>
                  <a:lnTo>
                    <a:pt x="1" y="1584"/>
                  </a:lnTo>
                  <a:cubicBezTo>
                    <a:pt x="1" y="1858"/>
                    <a:pt x="227" y="2084"/>
                    <a:pt x="501" y="2084"/>
                  </a:cubicBezTo>
                  <a:lnTo>
                    <a:pt x="14717" y="2084"/>
                  </a:lnTo>
                  <a:cubicBezTo>
                    <a:pt x="14990" y="2084"/>
                    <a:pt x="15217" y="1858"/>
                    <a:pt x="15217" y="1584"/>
                  </a:cubicBezTo>
                  <a:lnTo>
                    <a:pt x="15217" y="489"/>
                  </a:lnTo>
                  <a:cubicBezTo>
                    <a:pt x="15217" y="215"/>
                    <a:pt x="14990" y="0"/>
                    <a:pt x="14717" y="0"/>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2;p39">
              <a:extLst>
                <a:ext uri="{FF2B5EF4-FFF2-40B4-BE49-F238E27FC236}">
                  <a16:creationId xmlns:a16="http://schemas.microsoft.com/office/drawing/2014/main" id="{EDF649C0-B23A-E736-381F-54FC36905DBD}"/>
                </a:ext>
              </a:extLst>
            </p:cNvPr>
            <p:cNvSpPr/>
            <p:nvPr/>
          </p:nvSpPr>
          <p:spPr>
            <a:xfrm>
              <a:off x="4328561" y="4527910"/>
              <a:ext cx="534892" cy="82266"/>
            </a:xfrm>
            <a:custGeom>
              <a:avLst/>
              <a:gdLst/>
              <a:ahLst/>
              <a:cxnLst/>
              <a:rect l="l" t="t" r="r" b="b"/>
              <a:pathLst>
                <a:path w="13551" h="2084" extrusionOk="0">
                  <a:moveTo>
                    <a:pt x="477" y="0"/>
                  </a:moveTo>
                  <a:cubicBezTo>
                    <a:pt x="215" y="0"/>
                    <a:pt x="1" y="214"/>
                    <a:pt x="1" y="464"/>
                  </a:cubicBezTo>
                  <a:lnTo>
                    <a:pt x="1" y="1619"/>
                  </a:lnTo>
                  <a:cubicBezTo>
                    <a:pt x="1" y="1869"/>
                    <a:pt x="215" y="2084"/>
                    <a:pt x="477" y="2084"/>
                  </a:cubicBezTo>
                  <a:lnTo>
                    <a:pt x="13074" y="2084"/>
                  </a:lnTo>
                  <a:cubicBezTo>
                    <a:pt x="13336" y="2084"/>
                    <a:pt x="13550" y="1869"/>
                    <a:pt x="13550" y="1619"/>
                  </a:cubicBezTo>
                  <a:lnTo>
                    <a:pt x="13550" y="464"/>
                  </a:lnTo>
                  <a:cubicBezTo>
                    <a:pt x="13550" y="214"/>
                    <a:pt x="13336" y="0"/>
                    <a:pt x="1307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3;p39">
              <a:extLst>
                <a:ext uri="{FF2B5EF4-FFF2-40B4-BE49-F238E27FC236}">
                  <a16:creationId xmlns:a16="http://schemas.microsoft.com/office/drawing/2014/main" id="{E0AEC375-1DD9-6ACC-89FB-9B9B1CAF23CE}"/>
                </a:ext>
              </a:extLst>
            </p:cNvPr>
            <p:cNvSpPr/>
            <p:nvPr/>
          </p:nvSpPr>
          <p:spPr>
            <a:xfrm>
              <a:off x="4774573" y="2850567"/>
              <a:ext cx="503866" cy="281062"/>
            </a:xfrm>
            <a:custGeom>
              <a:avLst/>
              <a:gdLst/>
              <a:ahLst/>
              <a:cxnLst/>
              <a:rect l="l" t="t" r="r" b="b"/>
              <a:pathLst>
                <a:path w="12765" h="7120" extrusionOk="0">
                  <a:moveTo>
                    <a:pt x="9973" y="0"/>
                  </a:moveTo>
                  <a:cubicBezTo>
                    <a:pt x="9794" y="0"/>
                    <a:pt x="9612" y="19"/>
                    <a:pt x="9431" y="59"/>
                  </a:cubicBezTo>
                  <a:lnTo>
                    <a:pt x="1" y="2179"/>
                  </a:lnTo>
                  <a:lnTo>
                    <a:pt x="1108" y="7120"/>
                  </a:lnTo>
                  <a:lnTo>
                    <a:pt x="10538" y="5012"/>
                  </a:lnTo>
                  <a:cubicBezTo>
                    <a:pt x="11895" y="4703"/>
                    <a:pt x="12764" y="3345"/>
                    <a:pt x="12455" y="1988"/>
                  </a:cubicBezTo>
                  <a:cubicBezTo>
                    <a:pt x="12187" y="802"/>
                    <a:pt x="11133" y="0"/>
                    <a:pt x="9973"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4;p39">
              <a:extLst>
                <a:ext uri="{FF2B5EF4-FFF2-40B4-BE49-F238E27FC236}">
                  <a16:creationId xmlns:a16="http://schemas.microsoft.com/office/drawing/2014/main" id="{A79BE9D3-CA0A-9F9F-C090-50D048C5D5A0}"/>
                </a:ext>
              </a:extLst>
            </p:cNvPr>
            <p:cNvSpPr/>
            <p:nvPr/>
          </p:nvSpPr>
          <p:spPr>
            <a:xfrm>
              <a:off x="3914049" y="2489543"/>
              <a:ext cx="1363893" cy="481871"/>
            </a:xfrm>
            <a:custGeom>
              <a:avLst/>
              <a:gdLst/>
              <a:ahLst/>
              <a:cxnLst/>
              <a:rect l="l" t="t" r="r" b="b"/>
              <a:pathLst>
                <a:path w="34553" h="12207" extrusionOk="0">
                  <a:moveTo>
                    <a:pt x="31303" y="1"/>
                  </a:moveTo>
                  <a:cubicBezTo>
                    <a:pt x="31087" y="1"/>
                    <a:pt x="30867" y="24"/>
                    <a:pt x="30647" y="73"/>
                  </a:cubicBezTo>
                  <a:lnTo>
                    <a:pt x="2596" y="6348"/>
                  </a:lnTo>
                  <a:cubicBezTo>
                    <a:pt x="1001" y="6717"/>
                    <a:pt x="1" y="8300"/>
                    <a:pt x="358" y="9896"/>
                  </a:cubicBezTo>
                  <a:cubicBezTo>
                    <a:pt x="666" y="11273"/>
                    <a:pt x="1888" y="12207"/>
                    <a:pt x="3243" y="12207"/>
                  </a:cubicBezTo>
                  <a:cubicBezTo>
                    <a:pt x="3458" y="12207"/>
                    <a:pt x="3676" y="12183"/>
                    <a:pt x="3894" y="12134"/>
                  </a:cubicBezTo>
                  <a:lnTo>
                    <a:pt x="31945" y="5860"/>
                  </a:lnTo>
                  <a:cubicBezTo>
                    <a:pt x="33552" y="5491"/>
                    <a:pt x="34553" y="3907"/>
                    <a:pt x="34195" y="2312"/>
                  </a:cubicBezTo>
                  <a:cubicBezTo>
                    <a:pt x="33887" y="934"/>
                    <a:pt x="32665" y="1"/>
                    <a:pt x="31303"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65;p39">
              <a:extLst>
                <a:ext uri="{FF2B5EF4-FFF2-40B4-BE49-F238E27FC236}">
                  <a16:creationId xmlns:a16="http://schemas.microsoft.com/office/drawing/2014/main" id="{E3D6EFE1-4CC6-9A62-6371-306DA0B7371E}"/>
                </a:ext>
              </a:extLst>
            </p:cNvPr>
            <p:cNvSpPr/>
            <p:nvPr/>
          </p:nvSpPr>
          <p:spPr>
            <a:xfrm>
              <a:off x="3914049" y="2130967"/>
              <a:ext cx="1363893" cy="482306"/>
            </a:xfrm>
            <a:custGeom>
              <a:avLst/>
              <a:gdLst/>
              <a:ahLst/>
              <a:cxnLst/>
              <a:rect l="l" t="t" r="r" b="b"/>
              <a:pathLst>
                <a:path w="34553" h="12218" extrusionOk="0">
                  <a:moveTo>
                    <a:pt x="31302" y="0"/>
                  </a:moveTo>
                  <a:cubicBezTo>
                    <a:pt x="31086" y="0"/>
                    <a:pt x="30867" y="24"/>
                    <a:pt x="30647" y="73"/>
                  </a:cubicBezTo>
                  <a:lnTo>
                    <a:pt x="2596" y="6359"/>
                  </a:lnTo>
                  <a:cubicBezTo>
                    <a:pt x="1001" y="6716"/>
                    <a:pt x="1" y="8300"/>
                    <a:pt x="358" y="9895"/>
                  </a:cubicBezTo>
                  <a:cubicBezTo>
                    <a:pt x="667" y="11274"/>
                    <a:pt x="1891" y="12217"/>
                    <a:pt x="3248" y="12217"/>
                  </a:cubicBezTo>
                  <a:cubicBezTo>
                    <a:pt x="3461" y="12217"/>
                    <a:pt x="3677" y="12194"/>
                    <a:pt x="3894" y="12146"/>
                  </a:cubicBezTo>
                  <a:lnTo>
                    <a:pt x="31945" y="5859"/>
                  </a:lnTo>
                  <a:cubicBezTo>
                    <a:pt x="33552" y="5502"/>
                    <a:pt x="34553" y="3918"/>
                    <a:pt x="34195" y="2323"/>
                  </a:cubicBezTo>
                  <a:cubicBezTo>
                    <a:pt x="33887" y="935"/>
                    <a:pt x="32665" y="0"/>
                    <a:pt x="31302" y="0"/>
                  </a:cubicBezTo>
                  <a:close/>
                </a:path>
              </a:pathLst>
            </a:custGeom>
            <a:solidFill>
              <a:srgbClr val="649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66;p39">
              <a:extLst>
                <a:ext uri="{FF2B5EF4-FFF2-40B4-BE49-F238E27FC236}">
                  <a16:creationId xmlns:a16="http://schemas.microsoft.com/office/drawing/2014/main" id="{8B7EFE5B-68CC-D9C8-07B0-5488CFFB9E4A}"/>
                </a:ext>
              </a:extLst>
            </p:cNvPr>
            <p:cNvSpPr/>
            <p:nvPr/>
          </p:nvSpPr>
          <p:spPr>
            <a:xfrm>
              <a:off x="3914049" y="1772825"/>
              <a:ext cx="1363893" cy="481871"/>
            </a:xfrm>
            <a:custGeom>
              <a:avLst/>
              <a:gdLst/>
              <a:ahLst/>
              <a:cxnLst/>
              <a:rect l="l" t="t" r="r" b="b"/>
              <a:pathLst>
                <a:path w="34553" h="12207" extrusionOk="0">
                  <a:moveTo>
                    <a:pt x="31303" y="1"/>
                  </a:moveTo>
                  <a:cubicBezTo>
                    <a:pt x="31087" y="1"/>
                    <a:pt x="30867" y="24"/>
                    <a:pt x="30647" y="73"/>
                  </a:cubicBezTo>
                  <a:lnTo>
                    <a:pt x="2596" y="6348"/>
                  </a:lnTo>
                  <a:cubicBezTo>
                    <a:pt x="1001" y="6717"/>
                    <a:pt x="1" y="8300"/>
                    <a:pt x="358" y="9896"/>
                  </a:cubicBezTo>
                  <a:cubicBezTo>
                    <a:pt x="666" y="11273"/>
                    <a:pt x="1888" y="12207"/>
                    <a:pt x="3243" y="12207"/>
                  </a:cubicBezTo>
                  <a:cubicBezTo>
                    <a:pt x="3458" y="12207"/>
                    <a:pt x="3676" y="12183"/>
                    <a:pt x="3894" y="12134"/>
                  </a:cubicBezTo>
                  <a:lnTo>
                    <a:pt x="31945" y="5860"/>
                  </a:lnTo>
                  <a:cubicBezTo>
                    <a:pt x="33552" y="5491"/>
                    <a:pt x="34553" y="3907"/>
                    <a:pt x="34195" y="2312"/>
                  </a:cubicBezTo>
                  <a:cubicBezTo>
                    <a:pt x="33887" y="934"/>
                    <a:pt x="32665" y="1"/>
                    <a:pt x="31303" y="1"/>
                  </a:cubicBezTo>
                  <a:close/>
                </a:path>
              </a:pathLst>
            </a:custGeom>
            <a:solidFill>
              <a:srgbClr val="E07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67;p39">
              <a:extLst>
                <a:ext uri="{FF2B5EF4-FFF2-40B4-BE49-F238E27FC236}">
                  <a16:creationId xmlns:a16="http://schemas.microsoft.com/office/drawing/2014/main" id="{9238D4C7-D5A9-64CA-A9A7-63CF5B3D05B7}"/>
                </a:ext>
              </a:extLst>
            </p:cNvPr>
            <p:cNvSpPr/>
            <p:nvPr/>
          </p:nvSpPr>
          <p:spPr>
            <a:xfrm>
              <a:off x="4055522" y="1445748"/>
              <a:ext cx="1080954" cy="418869"/>
            </a:xfrm>
            <a:custGeom>
              <a:avLst/>
              <a:gdLst/>
              <a:ahLst/>
              <a:cxnLst/>
              <a:rect l="l" t="t" r="r" b="b"/>
              <a:pathLst>
                <a:path w="27385" h="10611" extrusionOk="0">
                  <a:moveTo>
                    <a:pt x="24137" y="1"/>
                  </a:moveTo>
                  <a:cubicBezTo>
                    <a:pt x="23924" y="1"/>
                    <a:pt x="23708" y="24"/>
                    <a:pt x="23491" y="72"/>
                  </a:cubicBezTo>
                  <a:lnTo>
                    <a:pt x="2596" y="4752"/>
                  </a:lnTo>
                  <a:cubicBezTo>
                    <a:pt x="1001" y="5121"/>
                    <a:pt x="0" y="6704"/>
                    <a:pt x="358" y="8300"/>
                  </a:cubicBezTo>
                  <a:cubicBezTo>
                    <a:pt x="666" y="9677"/>
                    <a:pt x="1888" y="10610"/>
                    <a:pt x="3243" y="10610"/>
                  </a:cubicBezTo>
                  <a:cubicBezTo>
                    <a:pt x="3457" y="10610"/>
                    <a:pt x="3675" y="10587"/>
                    <a:pt x="3894" y="10538"/>
                  </a:cubicBezTo>
                  <a:lnTo>
                    <a:pt x="24777" y="5859"/>
                  </a:lnTo>
                  <a:cubicBezTo>
                    <a:pt x="26385" y="5502"/>
                    <a:pt x="27385" y="3918"/>
                    <a:pt x="27028" y="2323"/>
                  </a:cubicBezTo>
                  <a:cubicBezTo>
                    <a:pt x="26719" y="944"/>
                    <a:pt x="25494" y="1"/>
                    <a:pt x="24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68;p39">
              <a:extLst>
                <a:ext uri="{FF2B5EF4-FFF2-40B4-BE49-F238E27FC236}">
                  <a16:creationId xmlns:a16="http://schemas.microsoft.com/office/drawing/2014/main" id="{5A6555EA-09B3-1B00-DD7F-63D2B0716FDC}"/>
                </a:ext>
              </a:extLst>
            </p:cNvPr>
            <p:cNvSpPr/>
            <p:nvPr/>
          </p:nvSpPr>
          <p:spPr>
            <a:xfrm>
              <a:off x="3874575" y="2884356"/>
              <a:ext cx="1442838" cy="946532"/>
            </a:xfrm>
            <a:custGeom>
              <a:avLst/>
              <a:gdLst/>
              <a:ahLst/>
              <a:cxnLst/>
              <a:rect l="l" t="t" r="r" b="b"/>
              <a:pathLst>
                <a:path w="36553" h="23978" extrusionOk="0">
                  <a:moveTo>
                    <a:pt x="25074" y="1"/>
                  </a:moveTo>
                  <a:cubicBezTo>
                    <a:pt x="24895" y="1"/>
                    <a:pt x="24712" y="20"/>
                    <a:pt x="24527" y="61"/>
                  </a:cubicBezTo>
                  <a:lnTo>
                    <a:pt x="6573" y="3918"/>
                  </a:lnTo>
                  <a:cubicBezTo>
                    <a:pt x="2739" y="4740"/>
                    <a:pt x="1" y="8133"/>
                    <a:pt x="1" y="12050"/>
                  </a:cubicBezTo>
                  <a:lnTo>
                    <a:pt x="1" y="21123"/>
                  </a:lnTo>
                  <a:cubicBezTo>
                    <a:pt x="1" y="21908"/>
                    <a:pt x="572" y="22575"/>
                    <a:pt x="1346" y="22694"/>
                  </a:cubicBezTo>
                  <a:cubicBezTo>
                    <a:pt x="7083" y="23546"/>
                    <a:pt x="12793" y="23977"/>
                    <a:pt x="18475" y="23977"/>
                  </a:cubicBezTo>
                  <a:cubicBezTo>
                    <a:pt x="24079" y="23977"/>
                    <a:pt x="29656" y="23557"/>
                    <a:pt x="35207" y="22706"/>
                  </a:cubicBezTo>
                  <a:cubicBezTo>
                    <a:pt x="35981" y="22587"/>
                    <a:pt x="36553" y="21908"/>
                    <a:pt x="36553" y="21123"/>
                  </a:cubicBezTo>
                  <a:lnTo>
                    <a:pt x="36553" y="11514"/>
                  </a:lnTo>
                  <a:cubicBezTo>
                    <a:pt x="36553" y="10478"/>
                    <a:pt x="35707" y="9633"/>
                    <a:pt x="34672" y="9633"/>
                  </a:cubicBezTo>
                  <a:lnTo>
                    <a:pt x="27563" y="9633"/>
                  </a:lnTo>
                  <a:lnTo>
                    <a:pt x="27563" y="2513"/>
                  </a:lnTo>
                  <a:cubicBezTo>
                    <a:pt x="27563" y="1095"/>
                    <a:pt x="26423" y="1"/>
                    <a:pt x="2507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7989633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9D68E-81F9-18CF-250C-1AB03B24358D}"/>
              </a:ext>
            </a:extLst>
          </p:cNvPr>
          <p:cNvSpPr>
            <a:spLocks noGrp="1"/>
          </p:cNvSpPr>
          <p:nvPr>
            <p:ph type="title"/>
          </p:nvPr>
        </p:nvSpPr>
        <p:spPr/>
        <p:txBody>
          <a:bodyPr/>
          <a:lstStyle/>
          <a:p>
            <a:r>
              <a:rPr lang="fr-CA" dirty="0"/>
              <a:t>Méthodologie</a:t>
            </a:r>
          </a:p>
        </p:txBody>
      </p:sp>
      <p:sp>
        <p:nvSpPr>
          <p:cNvPr id="3" name="Espace réservé du contenu 2">
            <a:extLst>
              <a:ext uri="{FF2B5EF4-FFF2-40B4-BE49-F238E27FC236}">
                <a16:creationId xmlns:a16="http://schemas.microsoft.com/office/drawing/2014/main" id="{785B126E-B241-E382-DB39-D577DA18AD0A}"/>
              </a:ext>
            </a:extLst>
          </p:cNvPr>
          <p:cNvSpPr>
            <a:spLocks noGrp="1"/>
          </p:cNvSpPr>
          <p:nvPr>
            <p:ph idx="1"/>
          </p:nvPr>
        </p:nvSpPr>
        <p:spPr/>
        <p:txBody>
          <a:bodyPr>
            <a:normAutofit/>
          </a:bodyPr>
          <a:lstStyle/>
          <a:p>
            <a:r>
              <a:rPr lang="fr-CA" sz="2400" dirty="0">
                <a:effectLst/>
                <a:ea typeface="Calibri" panose="020F0502020204030204" pitchFamily="34" charset="0"/>
                <a:cs typeface="Times New Roman" panose="02020603050405020304" pitchFamily="18" charset="0"/>
              </a:rPr>
              <a:t>Le 3 décembre 2021, la recherche fut débutée sur </a:t>
            </a:r>
            <a:r>
              <a:rPr lang="fr-CA" sz="2400" i="1" dirty="0" err="1">
                <a:effectLst/>
                <a:ea typeface="Calibri" panose="020F0502020204030204" pitchFamily="34" charset="0"/>
                <a:cs typeface="Times New Roman" panose="02020603050405020304" pitchFamily="18" charset="0"/>
              </a:rPr>
              <a:t>Pubmed</a:t>
            </a:r>
            <a:r>
              <a:rPr lang="fr-CA" sz="2400" dirty="0">
                <a:effectLst/>
                <a:ea typeface="Calibri" panose="020F0502020204030204" pitchFamily="34" charset="0"/>
                <a:cs typeface="Times New Roman" panose="02020603050405020304" pitchFamily="18" charset="0"/>
              </a:rPr>
              <a:t> avec un filtre limitant la recherche aux 10 dernières années.</a:t>
            </a:r>
          </a:p>
          <a:p>
            <a:pPr>
              <a:lnSpc>
                <a:spcPct val="150000"/>
              </a:lnSpc>
            </a:pPr>
            <a:r>
              <a:rPr lang="fr-CA" sz="2400" dirty="0">
                <a:effectLst/>
                <a:ea typeface="Calibri" panose="020F0502020204030204" pitchFamily="34" charset="0"/>
                <a:cs typeface="Times New Roman" panose="02020603050405020304" pitchFamily="18" charset="0"/>
              </a:rPr>
              <a:t>Résumé des entrées utilisées :</a:t>
            </a:r>
            <a:br>
              <a:rPr lang="fr-CA" sz="2400" dirty="0">
                <a:effectLst/>
                <a:ea typeface="Calibri" panose="020F0502020204030204" pitchFamily="34" charset="0"/>
                <a:cs typeface="Times New Roman" panose="02020603050405020304" pitchFamily="18" charset="0"/>
              </a:rPr>
            </a:br>
            <a:r>
              <a:rPr lang="fr-CA" sz="2400" i="1" dirty="0">
                <a:effectLst/>
                <a:ea typeface="Calibri" panose="020F0502020204030204" pitchFamily="34" charset="0"/>
                <a:cs typeface="Times New Roman" panose="02020603050405020304" pitchFamily="18" charset="0"/>
              </a:rPr>
              <a:t>Alzheimer </a:t>
            </a:r>
            <a:r>
              <a:rPr lang="fr-CA" sz="2400" i="1" dirty="0" err="1">
                <a:effectLst/>
                <a:ea typeface="Calibri" panose="020F0502020204030204" pitchFamily="34" charset="0"/>
                <a:cs typeface="Times New Roman" panose="02020603050405020304" pitchFamily="18" charset="0"/>
              </a:rPr>
              <a:t>disease</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phototherapy</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sleep</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quality</a:t>
            </a:r>
            <a:r>
              <a:rPr lang="fr-CA" sz="2400" dirty="0">
                <a:effectLst/>
                <a:ea typeface="Calibri" panose="020F0502020204030204" pitchFamily="34" charset="0"/>
                <a:cs typeface="Times New Roman" panose="02020603050405020304" pitchFamily="18" charset="0"/>
              </a:rPr>
              <a:t> : 6 résultats, 5 articles retenus</a:t>
            </a:r>
            <a:br>
              <a:rPr lang="fr-CA" sz="2400" dirty="0">
                <a:effectLst/>
                <a:ea typeface="Calibri" panose="020F0502020204030204" pitchFamily="34" charset="0"/>
                <a:cs typeface="Times New Roman" panose="02020603050405020304" pitchFamily="18" charset="0"/>
              </a:rPr>
            </a:br>
            <a:r>
              <a:rPr lang="fr-CA" sz="2400" i="1" dirty="0">
                <a:effectLst/>
                <a:ea typeface="Calibri" panose="020F0502020204030204" pitchFamily="34" charset="0"/>
                <a:cs typeface="Times New Roman" panose="02020603050405020304" pitchFamily="18" charset="0"/>
              </a:rPr>
              <a:t>Alzheimer </a:t>
            </a:r>
            <a:r>
              <a:rPr lang="fr-CA" sz="2400" i="1" dirty="0" err="1">
                <a:effectLst/>
                <a:ea typeface="Calibri" panose="020F0502020204030204" pitchFamily="34" charset="0"/>
                <a:cs typeface="Times New Roman" panose="02020603050405020304" pitchFamily="18" charset="0"/>
              </a:rPr>
              <a:t>disease</a:t>
            </a:r>
            <a:r>
              <a:rPr lang="fr-CA" sz="2400" i="1" dirty="0">
                <a:effectLst/>
                <a:ea typeface="Calibri" panose="020F0502020204030204" pitchFamily="34" charset="0"/>
                <a:cs typeface="Times New Roman" panose="02020603050405020304" pitchFamily="18" charset="0"/>
              </a:rPr>
              <a:t> light </a:t>
            </a:r>
            <a:r>
              <a:rPr lang="fr-CA" sz="2400" i="1" dirty="0" err="1">
                <a:effectLst/>
                <a:ea typeface="Calibri" panose="020F0502020204030204" pitchFamily="34" charset="0"/>
                <a:cs typeface="Times New Roman" panose="02020603050405020304" pitchFamily="18" charset="0"/>
              </a:rPr>
              <a:t>therapy</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sleep</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quality</a:t>
            </a:r>
            <a:r>
              <a:rPr lang="fr-CA" sz="2400" dirty="0">
                <a:effectLst/>
                <a:ea typeface="Calibri" panose="020F0502020204030204" pitchFamily="34" charset="0"/>
                <a:cs typeface="Times New Roman" panose="02020603050405020304" pitchFamily="18" charset="0"/>
              </a:rPr>
              <a:t> : 16 résultats, 3 nouveaux retenus</a:t>
            </a:r>
            <a:br>
              <a:rPr lang="fr-CA" sz="2400" dirty="0">
                <a:effectLst/>
                <a:ea typeface="Calibri" panose="020F0502020204030204" pitchFamily="34" charset="0"/>
                <a:cs typeface="Times New Roman" panose="02020603050405020304" pitchFamily="18" charset="0"/>
              </a:rPr>
            </a:br>
            <a:r>
              <a:rPr lang="fr-CA" sz="2400" i="1" dirty="0">
                <a:effectLst/>
                <a:ea typeface="Calibri" panose="020F0502020204030204" pitchFamily="34" charset="0"/>
                <a:cs typeface="Times New Roman" panose="02020603050405020304" pitchFamily="18" charset="0"/>
              </a:rPr>
              <a:t>Alzheimer </a:t>
            </a:r>
            <a:r>
              <a:rPr lang="fr-CA" sz="2400" i="1" dirty="0" err="1">
                <a:effectLst/>
                <a:ea typeface="Calibri" panose="020F0502020204030204" pitchFamily="34" charset="0"/>
                <a:cs typeface="Times New Roman" panose="02020603050405020304" pitchFamily="18" charset="0"/>
              </a:rPr>
              <a:t>disease</a:t>
            </a:r>
            <a:r>
              <a:rPr lang="fr-CA" sz="2400" i="1" dirty="0">
                <a:effectLst/>
                <a:ea typeface="Calibri" panose="020F0502020204030204" pitchFamily="34" charset="0"/>
                <a:cs typeface="Times New Roman" panose="02020603050405020304" pitchFamily="18" charset="0"/>
              </a:rPr>
              <a:t> light </a:t>
            </a:r>
            <a:r>
              <a:rPr lang="fr-CA" sz="2400" i="1" dirty="0" err="1">
                <a:effectLst/>
                <a:ea typeface="Calibri" panose="020F0502020204030204" pitchFamily="34" charset="0"/>
                <a:cs typeface="Times New Roman" panose="02020603050405020304" pitchFamily="18" charset="0"/>
              </a:rPr>
              <a:t>therapy</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sleep</a:t>
            </a:r>
            <a:r>
              <a:rPr lang="fr-CA" sz="2400" dirty="0">
                <a:effectLst/>
                <a:ea typeface="Calibri" panose="020F0502020204030204" pitchFamily="34" charset="0"/>
                <a:cs typeface="Times New Roman" panose="02020603050405020304" pitchFamily="18" charset="0"/>
              </a:rPr>
              <a:t> : 59 résultats, 9 nouveaux retenus</a:t>
            </a:r>
            <a:br>
              <a:rPr lang="fr-CA" sz="2400" dirty="0">
                <a:effectLst/>
                <a:ea typeface="Calibri" panose="020F0502020204030204" pitchFamily="34" charset="0"/>
                <a:cs typeface="Times New Roman" panose="02020603050405020304" pitchFamily="18" charset="0"/>
              </a:rPr>
            </a:br>
            <a:r>
              <a:rPr lang="fr-CA" sz="2400" i="1" dirty="0">
                <a:effectLst/>
                <a:ea typeface="Calibri" panose="020F0502020204030204" pitchFamily="34" charset="0"/>
                <a:cs typeface="Times New Roman" panose="02020603050405020304" pitchFamily="18" charset="0"/>
              </a:rPr>
              <a:t>Alzheimer </a:t>
            </a:r>
            <a:r>
              <a:rPr lang="fr-CA" sz="2400" i="1" dirty="0" err="1">
                <a:effectLst/>
                <a:ea typeface="Calibri" panose="020F0502020204030204" pitchFamily="34" charset="0"/>
                <a:cs typeface="Times New Roman" panose="02020603050405020304" pitchFamily="18" charset="0"/>
              </a:rPr>
              <a:t>disease</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phototherapy</a:t>
            </a:r>
            <a:r>
              <a:rPr lang="fr-CA" sz="2400" i="1" dirty="0">
                <a:effectLst/>
                <a:ea typeface="Calibri" panose="020F0502020204030204" pitchFamily="34" charset="0"/>
                <a:cs typeface="Times New Roman" panose="02020603050405020304" pitchFamily="18" charset="0"/>
              </a:rPr>
              <a:t> </a:t>
            </a:r>
            <a:r>
              <a:rPr lang="fr-CA" sz="2400" i="1" dirty="0" err="1">
                <a:effectLst/>
                <a:ea typeface="Calibri" panose="020F0502020204030204" pitchFamily="34" charset="0"/>
                <a:cs typeface="Times New Roman" panose="02020603050405020304" pitchFamily="18" charset="0"/>
              </a:rPr>
              <a:t>sleep</a:t>
            </a:r>
            <a:r>
              <a:rPr lang="fr-CA" sz="2400" dirty="0">
                <a:effectLst/>
                <a:ea typeface="Calibri" panose="020F0502020204030204" pitchFamily="34" charset="0"/>
                <a:cs typeface="Times New Roman" panose="02020603050405020304" pitchFamily="18" charset="0"/>
              </a:rPr>
              <a:t> : 21 résultats, aucun nouveau retenu</a:t>
            </a:r>
          </a:p>
          <a:p>
            <a:endParaRPr lang="fr-CA" dirty="0"/>
          </a:p>
        </p:txBody>
      </p:sp>
      <p:pic>
        <p:nvPicPr>
          <p:cNvPr id="2050" name="Picture 2">
            <a:extLst>
              <a:ext uri="{FF2B5EF4-FFF2-40B4-BE49-F238E27FC236}">
                <a16:creationId xmlns:a16="http://schemas.microsoft.com/office/drawing/2014/main" id="{A5D972AC-022F-2AE3-442E-BF891AA93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899" y="692026"/>
            <a:ext cx="3016156" cy="10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1528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BCDA44C-289C-853C-DEFD-AD4F66225868}"/>
              </a:ext>
            </a:extLst>
          </p:cNvPr>
          <p:cNvSpPr txBox="1"/>
          <p:nvPr/>
        </p:nvSpPr>
        <p:spPr>
          <a:xfrm>
            <a:off x="1699152" y="777925"/>
            <a:ext cx="3978323" cy="369332"/>
          </a:xfrm>
          <a:prstGeom prst="rect">
            <a:avLst/>
          </a:prstGeom>
          <a:noFill/>
          <a:ln>
            <a:solidFill>
              <a:schemeClr val="tx1"/>
            </a:solidFill>
          </a:ln>
        </p:spPr>
        <p:txBody>
          <a:bodyPr wrap="square" rtlCol="0">
            <a:spAutoFit/>
          </a:bodyPr>
          <a:lstStyle/>
          <a:p>
            <a:r>
              <a:rPr lang="fr-CA" dirty="0"/>
              <a:t>17 articles retenus basés sur leur titre</a:t>
            </a:r>
          </a:p>
        </p:txBody>
      </p:sp>
      <p:cxnSp>
        <p:nvCxnSpPr>
          <p:cNvPr id="6" name="Connecteur droit avec flèche 5">
            <a:extLst>
              <a:ext uri="{FF2B5EF4-FFF2-40B4-BE49-F238E27FC236}">
                <a16:creationId xmlns:a16="http://schemas.microsoft.com/office/drawing/2014/main" id="{7FB61923-FA1E-110E-8F74-0BA196CDBEF1}"/>
              </a:ext>
            </a:extLst>
          </p:cNvPr>
          <p:cNvCxnSpPr>
            <a:cxnSpLocks/>
            <a:stCxn id="4" idx="2"/>
          </p:cNvCxnSpPr>
          <p:nvPr/>
        </p:nvCxnSpPr>
        <p:spPr>
          <a:xfrm>
            <a:off x="3688314" y="1147257"/>
            <a:ext cx="0" cy="57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F5BDD8E-DEEE-EF77-8338-5F9BAAE733FB}"/>
              </a:ext>
            </a:extLst>
          </p:cNvPr>
          <p:cNvSpPr txBox="1"/>
          <p:nvPr/>
        </p:nvSpPr>
        <p:spPr>
          <a:xfrm>
            <a:off x="2702264" y="1746917"/>
            <a:ext cx="1985750" cy="369332"/>
          </a:xfrm>
          <a:prstGeom prst="rect">
            <a:avLst/>
          </a:prstGeom>
          <a:noFill/>
        </p:spPr>
        <p:txBody>
          <a:bodyPr wrap="square" rtlCol="0">
            <a:spAutoFit/>
          </a:bodyPr>
          <a:lstStyle/>
          <a:p>
            <a:r>
              <a:rPr lang="fr-CA" dirty="0"/>
              <a:t>Lecture du résumé</a:t>
            </a:r>
          </a:p>
        </p:txBody>
      </p:sp>
      <p:cxnSp>
        <p:nvCxnSpPr>
          <p:cNvPr id="9" name="Connecteur droit avec flèche 8">
            <a:extLst>
              <a:ext uri="{FF2B5EF4-FFF2-40B4-BE49-F238E27FC236}">
                <a16:creationId xmlns:a16="http://schemas.microsoft.com/office/drawing/2014/main" id="{BA04FFBB-C8F0-6720-4B99-D51715536CC7}"/>
              </a:ext>
            </a:extLst>
          </p:cNvPr>
          <p:cNvCxnSpPr>
            <a:cxnSpLocks/>
          </p:cNvCxnSpPr>
          <p:nvPr/>
        </p:nvCxnSpPr>
        <p:spPr>
          <a:xfrm>
            <a:off x="3688314" y="2166289"/>
            <a:ext cx="0" cy="57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F5D03CE-B66D-EF13-725D-F1F7CD3C5F63}"/>
              </a:ext>
            </a:extLst>
          </p:cNvPr>
          <p:cNvSpPr txBox="1"/>
          <p:nvPr/>
        </p:nvSpPr>
        <p:spPr>
          <a:xfrm>
            <a:off x="2258712" y="2788693"/>
            <a:ext cx="2886499" cy="369332"/>
          </a:xfrm>
          <a:prstGeom prst="rect">
            <a:avLst/>
          </a:prstGeom>
          <a:noFill/>
        </p:spPr>
        <p:txBody>
          <a:bodyPr wrap="square" rtlCol="0">
            <a:spAutoFit/>
          </a:bodyPr>
          <a:lstStyle/>
          <a:p>
            <a:r>
              <a:rPr lang="fr-CA" dirty="0"/>
              <a:t>Lecture de la méthodologie</a:t>
            </a:r>
          </a:p>
        </p:txBody>
      </p:sp>
      <p:sp>
        <p:nvSpPr>
          <p:cNvPr id="11" name="ZoneTexte 10">
            <a:extLst>
              <a:ext uri="{FF2B5EF4-FFF2-40B4-BE49-F238E27FC236}">
                <a16:creationId xmlns:a16="http://schemas.microsoft.com/office/drawing/2014/main" id="{671B1B6B-9EDA-8621-C4D5-4B10C84CC999}"/>
              </a:ext>
            </a:extLst>
          </p:cNvPr>
          <p:cNvSpPr txBox="1"/>
          <p:nvPr/>
        </p:nvSpPr>
        <p:spPr>
          <a:xfrm>
            <a:off x="7083194" y="1323836"/>
            <a:ext cx="3937378" cy="1200329"/>
          </a:xfrm>
          <a:prstGeom prst="rect">
            <a:avLst/>
          </a:prstGeom>
          <a:noFill/>
        </p:spPr>
        <p:txBody>
          <a:bodyPr wrap="square" rtlCol="0">
            <a:spAutoFit/>
          </a:bodyPr>
          <a:lstStyle/>
          <a:p>
            <a:r>
              <a:rPr lang="fr-CA" sz="1800" u="sng" dirty="0">
                <a:effectLst/>
                <a:latin typeface="Calibri" panose="020F0502020204030204" pitchFamily="34" charset="0"/>
                <a:ea typeface="Calibri" panose="020F0502020204030204" pitchFamily="34" charset="0"/>
                <a:cs typeface="Times New Roman" panose="02020603050405020304" pitchFamily="18" charset="0"/>
              </a:rPr>
              <a:t>9 articles exclus</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2 : patients pas en institution</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6 </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Calibri" panose="020F0502020204030204" pitchFamily="34" charset="0"/>
                <a:ea typeface="Calibri" panose="020F0502020204030204" pitchFamily="34" charset="0"/>
                <a:cs typeface="Times New Roman" panose="02020603050405020304" pitchFamily="18" charset="0"/>
              </a:rPr>
              <a:t>revues littéraires</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1 : langue étrangère</a:t>
            </a:r>
            <a:endParaRPr lang="fr-CA" dirty="0"/>
          </a:p>
        </p:txBody>
      </p:sp>
      <p:sp>
        <p:nvSpPr>
          <p:cNvPr id="12" name="ZoneTexte 11">
            <a:extLst>
              <a:ext uri="{FF2B5EF4-FFF2-40B4-BE49-F238E27FC236}">
                <a16:creationId xmlns:a16="http://schemas.microsoft.com/office/drawing/2014/main" id="{554EAF5F-02BE-0283-6453-43FE13CABE98}"/>
              </a:ext>
            </a:extLst>
          </p:cNvPr>
          <p:cNvSpPr txBox="1"/>
          <p:nvPr/>
        </p:nvSpPr>
        <p:spPr>
          <a:xfrm>
            <a:off x="7083194" y="2756849"/>
            <a:ext cx="3937378" cy="1477328"/>
          </a:xfrm>
          <a:prstGeom prst="rect">
            <a:avLst/>
          </a:prstGeom>
          <a:noFill/>
        </p:spPr>
        <p:txBody>
          <a:bodyPr wrap="square" rtlCol="0">
            <a:spAutoFit/>
          </a:bodyPr>
          <a:lstStyle/>
          <a:p>
            <a:r>
              <a:rPr lang="fr-CA" sz="1800" u="sng" dirty="0">
                <a:effectLst/>
                <a:latin typeface="Calibri" panose="020F0502020204030204" pitchFamily="34" charset="0"/>
                <a:ea typeface="Calibri" panose="020F0502020204030204" pitchFamily="34" charset="0"/>
                <a:cs typeface="Times New Roman" panose="02020603050405020304" pitchFamily="18" charset="0"/>
              </a:rPr>
              <a:t>4 articles exclus</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2 : patients pas en institution</a:t>
            </a:r>
          </a:p>
          <a:p>
            <a:r>
              <a:rPr lang="fr-CA" dirty="0">
                <a:latin typeface="Calibri" panose="020F0502020204030204" pitchFamily="34" charset="0"/>
                <a:ea typeface="Calibri" panose="020F0502020204030204" pitchFamily="34" charset="0"/>
                <a:cs typeface="Times New Roman" panose="02020603050405020304" pitchFamily="18" charset="0"/>
              </a:rPr>
              <a:t>1</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dirty="0">
                <a:latin typeface="Calibri" panose="020F0502020204030204" pitchFamily="34" charset="0"/>
                <a:ea typeface="Calibri" panose="020F0502020204030204" pitchFamily="34" charset="0"/>
                <a:cs typeface="Times New Roman" panose="02020603050405020304" pitchFamily="18" charset="0"/>
              </a:rPr>
              <a:t>: série de cas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1 : revue systématique avec méthodologie de mauvaise qualité</a:t>
            </a:r>
            <a:endParaRPr lang="fr-CA" dirty="0"/>
          </a:p>
        </p:txBody>
      </p:sp>
      <p:cxnSp>
        <p:nvCxnSpPr>
          <p:cNvPr id="13" name="Connecteur droit avec flèche 12">
            <a:extLst>
              <a:ext uri="{FF2B5EF4-FFF2-40B4-BE49-F238E27FC236}">
                <a16:creationId xmlns:a16="http://schemas.microsoft.com/office/drawing/2014/main" id="{C754B956-E042-F09E-FC88-0EC12932B57D}"/>
              </a:ext>
            </a:extLst>
          </p:cNvPr>
          <p:cNvCxnSpPr>
            <a:cxnSpLocks/>
          </p:cNvCxnSpPr>
          <p:nvPr/>
        </p:nvCxnSpPr>
        <p:spPr>
          <a:xfrm>
            <a:off x="3688313" y="3239322"/>
            <a:ext cx="0" cy="1271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4C55ED1-8F8C-CBFB-25E9-89B53FDF637E}"/>
              </a:ext>
            </a:extLst>
          </p:cNvPr>
          <p:cNvSpPr txBox="1"/>
          <p:nvPr/>
        </p:nvSpPr>
        <p:spPr>
          <a:xfrm>
            <a:off x="1941401" y="4569557"/>
            <a:ext cx="3521120" cy="369332"/>
          </a:xfrm>
          <a:prstGeom prst="rect">
            <a:avLst/>
          </a:prstGeom>
          <a:noFill/>
        </p:spPr>
        <p:txBody>
          <a:bodyPr wrap="square" rtlCol="0">
            <a:spAutoFit/>
          </a:bodyPr>
          <a:lstStyle/>
          <a:p>
            <a:r>
              <a:rPr lang="fr-CA" dirty="0"/>
              <a:t>1 revue systématique + 4 articles</a:t>
            </a:r>
          </a:p>
        </p:txBody>
      </p:sp>
      <p:sp>
        <p:nvSpPr>
          <p:cNvPr id="16" name="ZoneTexte 15">
            <a:extLst>
              <a:ext uri="{FF2B5EF4-FFF2-40B4-BE49-F238E27FC236}">
                <a16:creationId xmlns:a16="http://schemas.microsoft.com/office/drawing/2014/main" id="{A11FF91B-77E0-4DBC-620A-E301121F8B3B}"/>
              </a:ext>
            </a:extLst>
          </p:cNvPr>
          <p:cNvSpPr txBox="1"/>
          <p:nvPr/>
        </p:nvSpPr>
        <p:spPr>
          <a:xfrm>
            <a:off x="1699152" y="5428944"/>
            <a:ext cx="4220569" cy="369332"/>
          </a:xfrm>
          <a:prstGeom prst="rect">
            <a:avLst/>
          </a:prstGeom>
          <a:noFill/>
          <a:ln>
            <a:solidFill>
              <a:schemeClr val="tx1"/>
            </a:solidFill>
          </a:ln>
        </p:spPr>
        <p:txBody>
          <a:bodyPr wrap="square" rtlCol="0">
            <a:spAutoFit/>
          </a:bodyPr>
          <a:lstStyle/>
          <a:p>
            <a:r>
              <a:rPr lang="fr-CA" dirty="0"/>
              <a:t>1 revue systématique + 3 articles analysés</a:t>
            </a:r>
          </a:p>
        </p:txBody>
      </p:sp>
      <p:cxnSp>
        <p:nvCxnSpPr>
          <p:cNvPr id="17" name="Connecteur droit avec flèche 16">
            <a:extLst>
              <a:ext uri="{FF2B5EF4-FFF2-40B4-BE49-F238E27FC236}">
                <a16:creationId xmlns:a16="http://schemas.microsoft.com/office/drawing/2014/main" id="{DF3B7FA9-967C-8B0A-79F9-E74651AD6E91}"/>
              </a:ext>
            </a:extLst>
          </p:cNvPr>
          <p:cNvCxnSpPr>
            <a:cxnSpLocks/>
          </p:cNvCxnSpPr>
          <p:nvPr/>
        </p:nvCxnSpPr>
        <p:spPr>
          <a:xfrm>
            <a:off x="3688313" y="4944699"/>
            <a:ext cx="0" cy="484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314489E-60AD-99D1-9CF1-55A130E2D321}"/>
              </a:ext>
            </a:extLst>
          </p:cNvPr>
          <p:cNvSpPr txBox="1"/>
          <p:nvPr/>
        </p:nvSpPr>
        <p:spPr>
          <a:xfrm>
            <a:off x="7090018" y="4450604"/>
            <a:ext cx="3937378" cy="646331"/>
          </a:xfrm>
          <a:prstGeom prst="rect">
            <a:avLst/>
          </a:prstGeom>
          <a:noFill/>
        </p:spPr>
        <p:txBody>
          <a:bodyPr wrap="square" rtlCol="0">
            <a:spAutoFit/>
          </a:bodyPr>
          <a:lstStyle/>
          <a:p>
            <a:r>
              <a:rPr lang="fr-CA" sz="1800" dirty="0">
                <a:effectLst/>
                <a:latin typeface="Calibri" panose="020F0502020204030204" pitchFamily="34" charset="0"/>
                <a:ea typeface="Calibri" panose="020F0502020204030204" pitchFamily="34" charset="0"/>
                <a:cs typeface="Times New Roman" panose="02020603050405020304" pitchFamily="18" charset="0"/>
              </a:rPr>
              <a:t>1 article exclu car compris dans la revue systématique</a:t>
            </a:r>
            <a:endParaRPr lang="fr-CA" dirty="0"/>
          </a:p>
        </p:txBody>
      </p:sp>
      <p:cxnSp>
        <p:nvCxnSpPr>
          <p:cNvPr id="20" name="Connecteur droit avec flèche 19">
            <a:extLst>
              <a:ext uri="{FF2B5EF4-FFF2-40B4-BE49-F238E27FC236}">
                <a16:creationId xmlns:a16="http://schemas.microsoft.com/office/drawing/2014/main" id="{F7D55BE8-0A40-B5DB-519E-853C9D16346A}"/>
              </a:ext>
            </a:extLst>
          </p:cNvPr>
          <p:cNvCxnSpPr>
            <a:cxnSpLocks/>
          </p:cNvCxnSpPr>
          <p:nvPr/>
        </p:nvCxnSpPr>
        <p:spPr>
          <a:xfrm>
            <a:off x="4688014" y="1924000"/>
            <a:ext cx="2176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4EC911DF-8A0C-6A13-86C8-9217B66544CE}"/>
              </a:ext>
            </a:extLst>
          </p:cNvPr>
          <p:cNvCxnSpPr>
            <a:cxnSpLocks/>
          </p:cNvCxnSpPr>
          <p:nvPr/>
        </p:nvCxnSpPr>
        <p:spPr>
          <a:xfrm>
            <a:off x="5017835" y="2973359"/>
            <a:ext cx="18469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E597AA3-2B64-02E6-5BE8-4E9968CB92CB}"/>
              </a:ext>
            </a:extLst>
          </p:cNvPr>
          <p:cNvCxnSpPr>
            <a:cxnSpLocks/>
          </p:cNvCxnSpPr>
          <p:nvPr/>
        </p:nvCxnSpPr>
        <p:spPr>
          <a:xfrm>
            <a:off x="5195256" y="4773769"/>
            <a:ext cx="1768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Google Shape;1886;p40">
            <a:extLst>
              <a:ext uri="{FF2B5EF4-FFF2-40B4-BE49-F238E27FC236}">
                <a16:creationId xmlns:a16="http://schemas.microsoft.com/office/drawing/2014/main" id="{54D21224-9197-3875-3414-9AC7C27B9B70}"/>
              </a:ext>
            </a:extLst>
          </p:cNvPr>
          <p:cNvSpPr/>
          <p:nvPr/>
        </p:nvSpPr>
        <p:spPr>
          <a:xfrm>
            <a:off x="768442" y="1482024"/>
            <a:ext cx="590823" cy="676140"/>
          </a:xfrm>
          <a:custGeom>
            <a:avLst/>
            <a:gdLst/>
            <a:ahLst/>
            <a:cxnLst/>
            <a:rect l="l" t="t" r="r" b="b"/>
            <a:pathLst>
              <a:path w="8407" h="9621" extrusionOk="0">
                <a:moveTo>
                  <a:pt x="4203" y="0"/>
                </a:moveTo>
                <a:cubicBezTo>
                  <a:pt x="1894" y="0"/>
                  <a:pt x="1" y="1798"/>
                  <a:pt x="1" y="4001"/>
                </a:cubicBezTo>
                <a:cubicBezTo>
                  <a:pt x="1" y="5537"/>
                  <a:pt x="596" y="6406"/>
                  <a:pt x="1179" y="7251"/>
                </a:cubicBezTo>
                <a:cubicBezTo>
                  <a:pt x="1644" y="7942"/>
                  <a:pt x="2132" y="8656"/>
                  <a:pt x="2179" y="9621"/>
                </a:cubicBezTo>
                <a:lnTo>
                  <a:pt x="6239" y="9621"/>
                </a:lnTo>
                <a:cubicBezTo>
                  <a:pt x="6287" y="8656"/>
                  <a:pt x="6763" y="7942"/>
                  <a:pt x="7240" y="7251"/>
                </a:cubicBezTo>
                <a:cubicBezTo>
                  <a:pt x="7811" y="6406"/>
                  <a:pt x="8406" y="5537"/>
                  <a:pt x="8406" y="4001"/>
                </a:cubicBezTo>
                <a:cubicBezTo>
                  <a:pt x="8406" y="1798"/>
                  <a:pt x="6525" y="0"/>
                  <a:pt x="4203" y="0"/>
                </a:cubicBezTo>
                <a:close/>
              </a:path>
            </a:pathLst>
          </a:custGeom>
          <a:solidFill>
            <a:srgbClr val="E07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87;p40">
            <a:extLst>
              <a:ext uri="{FF2B5EF4-FFF2-40B4-BE49-F238E27FC236}">
                <a16:creationId xmlns:a16="http://schemas.microsoft.com/office/drawing/2014/main" id="{8675A7E6-0D2C-5B8D-5770-E54F60B3CCFA}"/>
              </a:ext>
            </a:extLst>
          </p:cNvPr>
          <p:cNvSpPr/>
          <p:nvPr/>
        </p:nvSpPr>
        <p:spPr>
          <a:xfrm>
            <a:off x="924928" y="2150591"/>
            <a:ext cx="278650" cy="165714"/>
          </a:xfrm>
          <a:custGeom>
            <a:avLst/>
            <a:gdLst/>
            <a:ahLst/>
            <a:cxnLst/>
            <a:rect l="l" t="t" r="r" b="b"/>
            <a:pathLst>
              <a:path w="3965" h="2358" extrusionOk="0">
                <a:moveTo>
                  <a:pt x="0" y="1"/>
                </a:moveTo>
                <a:lnTo>
                  <a:pt x="0" y="870"/>
                </a:lnTo>
                <a:cubicBezTo>
                  <a:pt x="0" y="1155"/>
                  <a:pt x="226" y="1394"/>
                  <a:pt x="512" y="1394"/>
                </a:cubicBezTo>
                <a:lnTo>
                  <a:pt x="833" y="1394"/>
                </a:lnTo>
                <a:cubicBezTo>
                  <a:pt x="929" y="1941"/>
                  <a:pt x="1405" y="2358"/>
                  <a:pt x="1976" y="2358"/>
                </a:cubicBezTo>
                <a:cubicBezTo>
                  <a:pt x="2548" y="2358"/>
                  <a:pt x="3036" y="1941"/>
                  <a:pt x="3131" y="1394"/>
                </a:cubicBezTo>
                <a:lnTo>
                  <a:pt x="3441" y="1394"/>
                </a:lnTo>
                <a:cubicBezTo>
                  <a:pt x="3739" y="1394"/>
                  <a:pt x="3965" y="1167"/>
                  <a:pt x="3965" y="870"/>
                </a:cubicBezTo>
                <a:lnTo>
                  <a:pt x="3965" y="1"/>
                </a:lnTo>
                <a:close/>
              </a:path>
            </a:pathLst>
          </a:custGeom>
          <a:solidFill>
            <a:srgbClr val="E07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915;p40">
            <a:extLst>
              <a:ext uri="{FF2B5EF4-FFF2-40B4-BE49-F238E27FC236}">
                <a16:creationId xmlns:a16="http://schemas.microsoft.com/office/drawing/2014/main" id="{A97E2F0E-80ED-4BC6-4D3F-A4D37A4AC148}"/>
              </a:ext>
            </a:extLst>
          </p:cNvPr>
          <p:cNvGrpSpPr/>
          <p:nvPr/>
        </p:nvGrpSpPr>
        <p:grpSpPr>
          <a:xfrm>
            <a:off x="948327" y="1716193"/>
            <a:ext cx="231850" cy="207807"/>
            <a:chOff x="3410609" y="4020440"/>
            <a:chExt cx="284026" cy="254541"/>
          </a:xfrm>
        </p:grpSpPr>
        <p:sp>
          <p:nvSpPr>
            <p:cNvPr id="23" name="Google Shape;1916;p40">
              <a:extLst>
                <a:ext uri="{FF2B5EF4-FFF2-40B4-BE49-F238E27FC236}">
                  <a16:creationId xmlns:a16="http://schemas.microsoft.com/office/drawing/2014/main" id="{E074E5E9-7CBC-A5D8-1EA9-E9173F5E0999}"/>
                </a:ext>
              </a:extLst>
            </p:cNvPr>
            <p:cNvSpPr/>
            <p:nvPr/>
          </p:nvSpPr>
          <p:spPr>
            <a:xfrm>
              <a:off x="3410609" y="4020440"/>
              <a:ext cx="216768" cy="194386"/>
            </a:xfrm>
            <a:custGeom>
              <a:avLst/>
              <a:gdLst/>
              <a:ahLst/>
              <a:cxnLst/>
              <a:rect l="l" t="t" r="r" b="b"/>
              <a:pathLst>
                <a:path w="9675" h="8676" extrusionOk="0">
                  <a:moveTo>
                    <a:pt x="4836" y="1275"/>
                  </a:moveTo>
                  <a:cubicBezTo>
                    <a:pt x="5561" y="1275"/>
                    <a:pt x="6287" y="1527"/>
                    <a:pt x="6872" y="2035"/>
                  </a:cubicBezTo>
                  <a:cubicBezTo>
                    <a:pt x="8140" y="3169"/>
                    <a:pt x="8273" y="5104"/>
                    <a:pt x="7139" y="6371"/>
                  </a:cubicBezTo>
                  <a:cubicBezTo>
                    <a:pt x="6525" y="7058"/>
                    <a:pt x="5676" y="7412"/>
                    <a:pt x="4825" y="7412"/>
                  </a:cubicBezTo>
                  <a:cubicBezTo>
                    <a:pt x="4105" y="7412"/>
                    <a:pt x="3384" y="7158"/>
                    <a:pt x="2803" y="6638"/>
                  </a:cubicBezTo>
                  <a:cubicBezTo>
                    <a:pt x="1535" y="5504"/>
                    <a:pt x="1435" y="3569"/>
                    <a:pt x="2536" y="2302"/>
                  </a:cubicBezTo>
                  <a:cubicBezTo>
                    <a:pt x="3147" y="1619"/>
                    <a:pt x="3990" y="1275"/>
                    <a:pt x="4836" y="1275"/>
                  </a:cubicBezTo>
                  <a:close/>
                  <a:moveTo>
                    <a:pt x="4856" y="1"/>
                  </a:moveTo>
                  <a:cubicBezTo>
                    <a:pt x="3658" y="1"/>
                    <a:pt x="2465" y="497"/>
                    <a:pt x="1602" y="1468"/>
                  </a:cubicBezTo>
                  <a:cubicBezTo>
                    <a:pt x="1" y="3236"/>
                    <a:pt x="167" y="5971"/>
                    <a:pt x="1969" y="7572"/>
                  </a:cubicBezTo>
                  <a:cubicBezTo>
                    <a:pt x="2787" y="8313"/>
                    <a:pt x="3813" y="8676"/>
                    <a:pt x="4837" y="8676"/>
                  </a:cubicBezTo>
                  <a:cubicBezTo>
                    <a:pt x="6026" y="8676"/>
                    <a:pt x="7213" y="8188"/>
                    <a:pt x="8073" y="7239"/>
                  </a:cubicBezTo>
                  <a:cubicBezTo>
                    <a:pt x="9674" y="5437"/>
                    <a:pt x="9507" y="2702"/>
                    <a:pt x="7739" y="1101"/>
                  </a:cubicBezTo>
                  <a:cubicBezTo>
                    <a:pt x="6909" y="363"/>
                    <a:pt x="5881" y="1"/>
                    <a:pt x="4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17;p40">
              <a:extLst>
                <a:ext uri="{FF2B5EF4-FFF2-40B4-BE49-F238E27FC236}">
                  <a16:creationId xmlns:a16="http://schemas.microsoft.com/office/drawing/2014/main" id="{F03B1D14-087F-A9D3-10A0-2A83B8E2A61A}"/>
                </a:ext>
              </a:extLst>
            </p:cNvPr>
            <p:cNvSpPr/>
            <p:nvPr/>
          </p:nvSpPr>
          <p:spPr>
            <a:xfrm>
              <a:off x="3566814" y="4159753"/>
              <a:ext cx="127821" cy="115229"/>
            </a:xfrm>
            <a:custGeom>
              <a:avLst/>
              <a:gdLst/>
              <a:ahLst/>
              <a:cxnLst/>
              <a:rect l="l" t="t" r="r" b="b"/>
              <a:pathLst>
                <a:path w="5705" h="5143" extrusionOk="0">
                  <a:moveTo>
                    <a:pt x="1186" y="1"/>
                  </a:moveTo>
                  <a:cubicBezTo>
                    <a:pt x="956" y="1"/>
                    <a:pt x="670" y="160"/>
                    <a:pt x="434" y="420"/>
                  </a:cubicBezTo>
                  <a:cubicBezTo>
                    <a:pt x="100" y="787"/>
                    <a:pt x="0" y="1254"/>
                    <a:pt x="234" y="1454"/>
                  </a:cubicBezTo>
                  <a:lnTo>
                    <a:pt x="4270" y="5057"/>
                  </a:lnTo>
                  <a:cubicBezTo>
                    <a:pt x="4338" y="5115"/>
                    <a:pt x="4423" y="5142"/>
                    <a:pt x="4518" y="5142"/>
                  </a:cubicBezTo>
                  <a:cubicBezTo>
                    <a:pt x="4748" y="5142"/>
                    <a:pt x="5035" y="4983"/>
                    <a:pt x="5271" y="4723"/>
                  </a:cubicBezTo>
                  <a:cubicBezTo>
                    <a:pt x="5604" y="4356"/>
                    <a:pt x="5704" y="3889"/>
                    <a:pt x="5471" y="3689"/>
                  </a:cubicBezTo>
                  <a:lnTo>
                    <a:pt x="1435" y="87"/>
                  </a:lnTo>
                  <a:cubicBezTo>
                    <a:pt x="1366" y="28"/>
                    <a:pt x="1281" y="1"/>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892;p40">
            <a:extLst>
              <a:ext uri="{FF2B5EF4-FFF2-40B4-BE49-F238E27FC236}">
                <a16:creationId xmlns:a16="http://schemas.microsoft.com/office/drawing/2014/main" id="{0040E93B-17ED-DCAD-66F4-25AC87B9D744}"/>
              </a:ext>
            </a:extLst>
          </p:cNvPr>
          <p:cNvSpPr/>
          <p:nvPr/>
        </p:nvSpPr>
        <p:spPr>
          <a:xfrm rot="10800000">
            <a:off x="759988" y="4347501"/>
            <a:ext cx="590753" cy="676140"/>
          </a:xfrm>
          <a:custGeom>
            <a:avLst/>
            <a:gdLst/>
            <a:ahLst/>
            <a:cxnLst/>
            <a:rect l="l" t="t" r="r" b="b"/>
            <a:pathLst>
              <a:path w="8406" h="9621" extrusionOk="0">
                <a:moveTo>
                  <a:pt x="2167" y="0"/>
                </a:moveTo>
                <a:cubicBezTo>
                  <a:pt x="2131" y="965"/>
                  <a:pt x="1643" y="1679"/>
                  <a:pt x="1167" y="2370"/>
                </a:cubicBezTo>
                <a:cubicBezTo>
                  <a:pt x="595" y="3215"/>
                  <a:pt x="0" y="4084"/>
                  <a:pt x="0" y="5632"/>
                </a:cubicBezTo>
                <a:cubicBezTo>
                  <a:pt x="0" y="7823"/>
                  <a:pt x="1881" y="9620"/>
                  <a:pt x="4203" y="9620"/>
                </a:cubicBezTo>
                <a:cubicBezTo>
                  <a:pt x="6525" y="9620"/>
                  <a:pt x="8406" y="7823"/>
                  <a:pt x="8406" y="5632"/>
                </a:cubicBezTo>
                <a:cubicBezTo>
                  <a:pt x="8406" y="4096"/>
                  <a:pt x="7811" y="3215"/>
                  <a:pt x="7239" y="2370"/>
                </a:cubicBezTo>
                <a:cubicBezTo>
                  <a:pt x="6763" y="1679"/>
                  <a:pt x="6275" y="965"/>
                  <a:pt x="6239" y="0"/>
                </a:cubicBezTo>
                <a:close/>
              </a:path>
            </a:pathLst>
          </a:custGeom>
          <a:solidFill>
            <a:srgbClr val="649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93;p40">
            <a:extLst>
              <a:ext uri="{FF2B5EF4-FFF2-40B4-BE49-F238E27FC236}">
                <a16:creationId xmlns:a16="http://schemas.microsoft.com/office/drawing/2014/main" id="{3B435E93-B1C9-0154-E9E9-BE5A89DBB398}"/>
              </a:ext>
            </a:extLst>
          </p:cNvPr>
          <p:cNvSpPr/>
          <p:nvPr/>
        </p:nvSpPr>
        <p:spPr>
          <a:xfrm rot="10800000">
            <a:off x="907409" y="4999484"/>
            <a:ext cx="279564" cy="165785"/>
          </a:xfrm>
          <a:custGeom>
            <a:avLst/>
            <a:gdLst/>
            <a:ahLst/>
            <a:cxnLst/>
            <a:rect l="l" t="t" r="r" b="b"/>
            <a:pathLst>
              <a:path w="3978" h="2359" extrusionOk="0">
                <a:moveTo>
                  <a:pt x="1989" y="1"/>
                </a:moveTo>
                <a:cubicBezTo>
                  <a:pt x="1418" y="1"/>
                  <a:pt x="941" y="418"/>
                  <a:pt x="834" y="965"/>
                </a:cubicBezTo>
                <a:lnTo>
                  <a:pt x="525" y="965"/>
                </a:lnTo>
                <a:cubicBezTo>
                  <a:pt x="239" y="965"/>
                  <a:pt x="1" y="1192"/>
                  <a:pt x="1" y="1489"/>
                </a:cubicBezTo>
                <a:lnTo>
                  <a:pt x="1" y="2358"/>
                </a:lnTo>
                <a:lnTo>
                  <a:pt x="3977" y="2358"/>
                </a:lnTo>
                <a:lnTo>
                  <a:pt x="3977" y="1489"/>
                </a:lnTo>
                <a:cubicBezTo>
                  <a:pt x="3977" y="1204"/>
                  <a:pt x="3739" y="965"/>
                  <a:pt x="3453" y="965"/>
                </a:cubicBezTo>
                <a:lnTo>
                  <a:pt x="3144" y="965"/>
                </a:lnTo>
                <a:cubicBezTo>
                  <a:pt x="3037" y="418"/>
                  <a:pt x="2561" y="1"/>
                  <a:pt x="1989" y="1"/>
                </a:cubicBezTo>
                <a:close/>
              </a:path>
            </a:pathLst>
          </a:custGeom>
          <a:solidFill>
            <a:srgbClr val="649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1907;p40">
            <a:extLst>
              <a:ext uri="{FF2B5EF4-FFF2-40B4-BE49-F238E27FC236}">
                <a16:creationId xmlns:a16="http://schemas.microsoft.com/office/drawing/2014/main" id="{7BF17613-1ACD-0977-31CB-C0B42EC52291}"/>
              </a:ext>
            </a:extLst>
          </p:cNvPr>
          <p:cNvGrpSpPr/>
          <p:nvPr/>
        </p:nvGrpSpPr>
        <p:grpSpPr>
          <a:xfrm rot="10800000">
            <a:off x="890440" y="4552962"/>
            <a:ext cx="317705" cy="272016"/>
            <a:chOff x="7886490" y="2859068"/>
            <a:chExt cx="291046" cy="249190"/>
          </a:xfrm>
        </p:grpSpPr>
        <p:sp>
          <p:nvSpPr>
            <p:cNvPr id="30" name="Google Shape;1908;p40">
              <a:extLst>
                <a:ext uri="{FF2B5EF4-FFF2-40B4-BE49-F238E27FC236}">
                  <a16:creationId xmlns:a16="http://schemas.microsoft.com/office/drawing/2014/main" id="{151D88A6-0C44-2CF3-76E6-6AA8067BCFFC}"/>
                </a:ext>
              </a:extLst>
            </p:cNvPr>
            <p:cNvSpPr/>
            <p:nvPr/>
          </p:nvSpPr>
          <p:spPr>
            <a:xfrm>
              <a:off x="7886490" y="2972788"/>
              <a:ext cx="138780" cy="135470"/>
            </a:xfrm>
            <a:custGeom>
              <a:avLst/>
              <a:gdLst/>
              <a:ahLst/>
              <a:cxnLst/>
              <a:rect l="l" t="t" r="r" b="b"/>
              <a:pathLst>
                <a:path w="587" h="573" extrusionOk="0">
                  <a:moveTo>
                    <a:pt x="290" y="180"/>
                  </a:moveTo>
                  <a:cubicBezTo>
                    <a:pt x="333" y="180"/>
                    <a:pt x="375" y="208"/>
                    <a:pt x="385" y="260"/>
                  </a:cubicBezTo>
                  <a:cubicBezTo>
                    <a:pt x="392" y="300"/>
                    <a:pt x="374" y="341"/>
                    <a:pt x="337" y="363"/>
                  </a:cubicBezTo>
                  <a:lnTo>
                    <a:pt x="337" y="359"/>
                  </a:lnTo>
                  <a:cubicBezTo>
                    <a:pt x="321" y="369"/>
                    <a:pt x="304" y="373"/>
                    <a:pt x="289" y="373"/>
                  </a:cubicBezTo>
                  <a:cubicBezTo>
                    <a:pt x="225" y="373"/>
                    <a:pt x="173" y="305"/>
                    <a:pt x="202" y="238"/>
                  </a:cubicBezTo>
                  <a:cubicBezTo>
                    <a:pt x="220" y="199"/>
                    <a:pt x="255" y="180"/>
                    <a:pt x="290" y="180"/>
                  </a:cubicBezTo>
                  <a:close/>
                  <a:moveTo>
                    <a:pt x="368" y="1"/>
                  </a:moveTo>
                  <a:cubicBezTo>
                    <a:pt x="359" y="1"/>
                    <a:pt x="351" y="7"/>
                    <a:pt x="348" y="15"/>
                  </a:cubicBezTo>
                  <a:lnTo>
                    <a:pt x="334" y="48"/>
                  </a:lnTo>
                  <a:cubicBezTo>
                    <a:pt x="334" y="51"/>
                    <a:pt x="326" y="55"/>
                    <a:pt x="323" y="55"/>
                  </a:cubicBezTo>
                  <a:cubicBezTo>
                    <a:pt x="313" y="53"/>
                    <a:pt x="304" y="52"/>
                    <a:pt x="295" y="52"/>
                  </a:cubicBezTo>
                  <a:cubicBezTo>
                    <a:pt x="286" y="52"/>
                    <a:pt x="277" y="53"/>
                    <a:pt x="268" y="55"/>
                  </a:cubicBezTo>
                  <a:cubicBezTo>
                    <a:pt x="260" y="55"/>
                    <a:pt x="257" y="51"/>
                    <a:pt x="253" y="48"/>
                  </a:cubicBezTo>
                  <a:lnTo>
                    <a:pt x="242" y="18"/>
                  </a:lnTo>
                  <a:cubicBezTo>
                    <a:pt x="239" y="8"/>
                    <a:pt x="231" y="1"/>
                    <a:pt x="222" y="1"/>
                  </a:cubicBezTo>
                  <a:cubicBezTo>
                    <a:pt x="219" y="1"/>
                    <a:pt x="216" y="2"/>
                    <a:pt x="213" y="4"/>
                  </a:cubicBezTo>
                  <a:lnTo>
                    <a:pt x="162" y="22"/>
                  </a:lnTo>
                  <a:cubicBezTo>
                    <a:pt x="147" y="26"/>
                    <a:pt x="140" y="40"/>
                    <a:pt x="147" y="55"/>
                  </a:cubicBezTo>
                  <a:lnTo>
                    <a:pt x="158" y="88"/>
                  </a:lnTo>
                  <a:cubicBezTo>
                    <a:pt x="162" y="92"/>
                    <a:pt x="158" y="95"/>
                    <a:pt x="154" y="99"/>
                  </a:cubicBezTo>
                  <a:cubicBezTo>
                    <a:pt x="136" y="114"/>
                    <a:pt x="118" y="132"/>
                    <a:pt x="107" y="150"/>
                  </a:cubicBezTo>
                  <a:cubicBezTo>
                    <a:pt x="104" y="153"/>
                    <a:pt x="100" y="155"/>
                    <a:pt x="96" y="155"/>
                  </a:cubicBezTo>
                  <a:cubicBezTo>
                    <a:pt x="94" y="155"/>
                    <a:pt x="93" y="155"/>
                    <a:pt x="92" y="154"/>
                  </a:cubicBezTo>
                  <a:lnTo>
                    <a:pt x="59" y="143"/>
                  </a:lnTo>
                  <a:cubicBezTo>
                    <a:pt x="56" y="141"/>
                    <a:pt x="53" y="140"/>
                    <a:pt x="49" y="140"/>
                  </a:cubicBezTo>
                  <a:cubicBezTo>
                    <a:pt x="41" y="140"/>
                    <a:pt x="32" y="146"/>
                    <a:pt x="30" y="154"/>
                  </a:cubicBezTo>
                  <a:lnTo>
                    <a:pt x="8" y="209"/>
                  </a:lnTo>
                  <a:cubicBezTo>
                    <a:pt x="0" y="220"/>
                    <a:pt x="8" y="234"/>
                    <a:pt x="19" y="238"/>
                  </a:cubicBezTo>
                  <a:lnTo>
                    <a:pt x="55" y="253"/>
                  </a:lnTo>
                  <a:cubicBezTo>
                    <a:pt x="59" y="256"/>
                    <a:pt x="63" y="260"/>
                    <a:pt x="63" y="264"/>
                  </a:cubicBezTo>
                  <a:cubicBezTo>
                    <a:pt x="59" y="289"/>
                    <a:pt x="63" y="319"/>
                    <a:pt x="70" y="344"/>
                  </a:cubicBezTo>
                  <a:cubicBezTo>
                    <a:pt x="70" y="348"/>
                    <a:pt x="70" y="355"/>
                    <a:pt x="63" y="355"/>
                  </a:cubicBezTo>
                  <a:lnTo>
                    <a:pt x="37" y="374"/>
                  </a:lnTo>
                  <a:cubicBezTo>
                    <a:pt x="26" y="377"/>
                    <a:pt x="19" y="392"/>
                    <a:pt x="26" y="403"/>
                  </a:cubicBezTo>
                  <a:lnTo>
                    <a:pt x="52" y="454"/>
                  </a:lnTo>
                  <a:cubicBezTo>
                    <a:pt x="57" y="462"/>
                    <a:pt x="67" y="466"/>
                    <a:pt x="76" y="466"/>
                  </a:cubicBezTo>
                  <a:cubicBezTo>
                    <a:pt x="79" y="466"/>
                    <a:pt x="82" y="466"/>
                    <a:pt x="85" y="465"/>
                  </a:cubicBezTo>
                  <a:lnTo>
                    <a:pt x="114" y="447"/>
                  </a:lnTo>
                  <a:cubicBezTo>
                    <a:pt x="118" y="445"/>
                    <a:pt x="120" y="444"/>
                    <a:pt x="123" y="444"/>
                  </a:cubicBezTo>
                  <a:cubicBezTo>
                    <a:pt x="125" y="444"/>
                    <a:pt x="127" y="445"/>
                    <a:pt x="129" y="447"/>
                  </a:cubicBezTo>
                  <a:cubicBezTo>
                    <a:pt x="143" y="461"/>
                    <a:pt x="158" y="472"/>
                    <a:pt x="172" y="480"/>
                  </a:cubicBezTo>
                  <a:cubicBezTo>
                    <a:pt x="176" y="483"/>
                    <a:pt x="180" y="491"/>
                    <a:pt x="176" y="494"/>
                  </a:cubicBezTo>
                  <a:lnTo>
                    <a:pt x="169" y="524"/>
                  </a:lnTo>
                  <a:cubicBezTo>
                    <a:pt x="165" y="538"/>
                    <a:pt x="172" y="549"/>
                    <a:pt x="183" y="553"/>
                  </a:cubicBezTo>
                  <a:lnTo>
                    <a:pt x="238" y="571"/>
                  </a:lnTo>
                  <a:cubicBezTo>
                    <a:pt x="240" y="572"/>
                    <a:pt x="242" y="572"/>
                    <a:pt x="244" y="572"/>
                  </a:cubicBezTo>
                  <a:cubicBezTo>
                    <a:pt x="254" y="572"/>
                    <a:pt x="265" y="566"/>
                    <a:pt x="268" y="557"/>
                  </a:cubicBezTo>
                  <a:lnTo>
                    <a:pt x="279" y="524"/>
                  </a:lnTo>
                  <a:cubicBezTo>
                    <a:pt x="279" y="520"/>
                    <a:pt x="282" y="516"/>
                    <a:pt x="290" y="516"/>
                  </a:cubicBezTo>
                  <a:cubicBezTo>
                    <a:pt x="308" y="516"/>
                    <a:pt x="326" y="513"/>
                    <a:pt x="345" y="509"/>
                  </a:cubicBezTo>
                  <a:cubicBezTo>
                    <a:pt x="348" y="509"/>
                    <a:pt x="356" y="513"/>
                    <a:pt x="356" y="516"/>
                  </a:cubicBezTo>
                  <a:lnTo>
                    <a:pt x="370" y="546"/>
                  </a:lnTo>
                  <a:cubicBezTo>
                    <a:pt x="376" y="554"/>
                    <a:pt x="385" y="558"/>
                    <a:pt x="394" y="558"/>
                  </a:cubicBezTo>
                  <a:cubicBezTo>
                    <a:pt x="397" y="558"/>
                    <a:pt x="400" y="558"/>
                    <a:pt x="403" y="557"/>
                  </a:cubicBezTo>
                  <a:lnTo>
                    <a:pt x="454" y="531"/>
                  </a:lnTo>
                  <a:cubicBezTo>
                    <a:pt x="465" y="527"/>
                    <a:pt x="469" y="513"/>
                    <a:pt x="465" y="502"/>
                  </a:cubicBezTo>
                  <a:lnTo>
                    <a:pt x="451" y="469"/>
                  </a:lnTo>
                  <a:cubicBezTo>
                    <a:pt x="447" y="465"/>
                    <a:pt x="447" y="458"/>
                    <a:pt x="451" y="454"/>
                  </a:cubicBezTo>
                  <a:cubicBezTo>
                    <a:pt x="465" y="443"/>
                    <a:pt x="476" y="429"/>
                    <a:pt x="487" y="414"/>
                  </a:cubicBezTo>
                  <a:cubicBezTo>
                    <a:pt x="490" y="411"/>
                    <a:pt x="494" y="409"/>
                    <a:pt x="498" y="409"/>
                  </a:cubicBezTo>
                  <a:cubicBezTo>
                    <a:pt x="500" y="409"/>
                    <a:pt x="501" y="409"/>
                    <a:pt x="502" y="410"/>
                  </a:cubicBezTo>
                  <a:lnTo>
                    <a:pt x="531" y="421"/>
                  </a:lnTo>
                  <a:cubicBezTo>
                    <a:pt x="533" y="422"/>
                    <a:pt x="535" y="422"/>
                    <a:pt x="537" y="422"/>
                  </a:cubicBezTo>
                  <a:cubicBezTo>
                    <a:pt x="547" y="422"/>
                    <a:pt x="558" y="416"/>
                    <a:pt x="561" y="407"/>
                  </a:cubicBezTo>
                  <a:lnTo>
                    <a:pt x="583" y="355"/>
                  </a:lnTo>
                  <a:cubicBezTo>
                    <a:pt x="586" y="341"/>
                    <a:pt x="579" y="326"/>
                    <a:pt x="568" y="322"/>
                  </a:cubicBezTo>
                  <a:lnTo>
                    <a:pt x="535" y="311"/>
                  </a:lnTo>
                  <a:cubicBezTo>
                    <a:pt x="531" y="308"/>
                    <a:pt x="528" y="304"/>
                    <a:pt x="528" y="300"/>
                  </a:cubicBezTo>
                  <a:cubicBezTo>
                    <a:pt x="528" y="282"/>
                    <a:pt x="528" y="264"/>
                    <a:pt x="524" y="245"/>
                  </a:cubicBezTo>
                  <a:cubicBezTo>
                    <a:pt x="524" y="238"/>
                    <a:pt x="528" y="234"/>
                    <a:pt x="531" y="234"/>
                  </a:cubicBezTo>
                  <a:lnTo>
                    <a:pt x="561" y="220"/>
                  </a:lnTo>
                  <a:cubicBezTo>
                    <a:pt x="572" y="216"/>
                    <a:pt x="579" y="202"/>
                    <a:pt x="575" y="191"/>
                  </a:cubicBezTo>
                  <a:lnTo>
                    <a:pt x="553" y="139"/>
                  </a:lnTo>
                  <a:cubicBezTo>
                    <a:pt x="548" y="128"/>
                    <a:pt x="538" y="123"/>
                    <a:pt x="529" y="123"/>
                  </a:cubicBezTo>
                  <a:cubicBezTo>
                    <a:pt x="526" y="123"/>
                    <a:pt x="523" y="124"/>
                    <a:pt x="520" y="125"/>
                  </a:cubicBezTo>
                  <a:lnTo>
                    <a:pt x="487" y="139"/>
                  </a:lnTo>
                  <a:cubicBezTo>
                    <a:pt x="486" y="140"/>
                    <a:pt x="485" y="141"/>
                    <a:pt x="483" y="141"/>
                  </a:cubicBezTo>
                  <a:cubicBezTo>
                    <a:pt x="480" y="141"/>
                    <a:pt x="476" y="138"/>
                    <a:pt x="476" y="136"/>
                  </a:cubicBezTo>
                  <a:cubicBezTo>
                    <a:pt x="462" y="121"/>
                    <a:pt x="451" y="110"/>
                    <a:pt x="436" y="99"/>
                  </a:cubicBezTo>
                  <a:cubicBezTo>
                    <a:pt x="429" y="95"/>
                    <a:pt x="429" y="88"/>
                    <a:pt x="432" y="84"/>
                  </a:cubicBezTo>
                  <a:lnTo>
                    <a:pt x="443" y="55"/>
                  </a:lnTo>
                  <a:cubicBezTo>
                    <a:pt x="447" y="44"/>
                    <a:pt x="443" y="29"/>
                    <a:pt x="432" y="26"/>
                  </a:cubicBezTo>
                  <a:lnTo>
                    <a:pt x="378" y="4"/>
                  </a:lnTo>
                  <a:cubicBezTo>
                    <a:pt x="374" y="2"/>
                    <a:pt x="371" y="1"/>
                    <a:pt x="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909;p40">
              <a:extLst>
                <a:ext uri="{FF2B5EF4-FFF2-40B4-BE49-F238E27FC236}">
                  <a16:creationId xmlns:a16="http://schemas.microsoft.com/office/drawing/2014/main" id="{BEB62DF8-4435-6ABD-F315-3C8C26F6F0AD}"/>
                </a:ext>
              </a:extLst>
            </p:cNvPr>
            <p:cNvSpPr/>
            <p:nvPr/>
          </p:nvSpPr>
          <p:spPr>
            <a:xfrm>
              <a:off x="8039702" y="2970187"/>
              <a:ext cx="137834" cy="136179"/>
            </a:xfrm>
            <a:custGeom>
              <a:avLst/>
              <a:gdLst/>
              <a:ahLst/>
              <a:cxnLst/>
              <a:rect l="l" t="t" r="r" b="b"/>
              <a:pathLst>
                <a:path w="583" h="576" extrusionOk="0">
                  <a:moveTo>
                    <a:pt x="287" y="180"/>
                  </a:moveTo>
                  <a:cubicBezTo>
                    <a:pt x="373" y="180"/>
                    <a:pt x="427" y="307"/>
                    <a:pt x="334" y="363"/>
                  </a:cubicBezTo>
                  <a:cubicBezTo>
                    <a:pt x="319" y="371"/>
                    <a:pt x="303" y="376"/>
                    <a:pt x="287" y="376"/>
                  </a:cubicBezTo>
                  <a:cubicBezTo>
                    <a:pt x="244" y="376"/>
                    <a:pt x="202" y="345"/>
                    <a:pt x="191" y="297"/>
                  </a:cubicBezTo>
                  <a:cubicBezTo>
                    <a:pt x="184" y="256"/>
                    <a:pt x="202" y="216"/>
                    <a:pt x="238" y="194"/>
                  </a:cubicBezTo>
                  <a:cubicBezTo>
                    <a:pt x="255" y="185"/>
                    <a:pt x="272" y="180"/>
                    <a:pt x="287" y="180"/>
                  </a:cubicBezTo>
                  <a:close/>
                  <a:moveTo>
                    <a:pt x="364" y="1"/>
                  </a:moveTo>
                  <a:cubicBezTo>
                    <a:pt x="356" y="1"/>
                    <a:pt x="347" y="7"/>
                    <a:pt x="345" y="15"/>
                  </a:cubicBezTo>
                  <a:lnTo>
                    <a:pt x="330" y="48"/>
                  </a:lnTo>
                  <a:cubicBezTo>
                    <a:pt x="330" y="51"/>
                    <a:pt x="323" y="55"/>
                    <a:pt x="319" y="55"/>
                  </a:cubicBezTo>
                  <a:cubicBezTo>
                    <a:pt x="310" y="53"/>
                    <a:pt x="301" y="52"/>
                    <a:pt x="292" y="52"/>
                  </a:cubicBezTo>
                  <a:cubicBezTo>
                    <a:pt x="282" y="52"/>
                    <a:pt x="273" y="53"/>
                    <a:pt x="264" y="55"/>
                  </a:cubicBezTo>
                  <a:cubicBezTo>
                    <a:pt x="257" y="55"/>
                    <a:pt x="253" y="51"/>
                    <a:pt x="249" y="48"/>
                  </a:cubicBezTo>
                  <a:lnTo>
                    <a:pt x="238" y="18"/>
                  </a:lnTo>
                  <a:cubicBezTo>
                    <a:pt x="235" y="9"/>
                    <a:pt x="225" y="3"/>
                    <a:pt x="215" y="3"/>
                  </a:cubicBezTo>
                  <a:cubicBezTo>
                    <a:pt x="213" y="3"/>
                    <a:pt x="211" y="3"/>
                    <a:pt x="209" y="4"/>
                  </a:cubicBezTo>
                  <a:lnTo>
                    <a:pt x="158" y="26"/>
                  </a:lnTo>
                  <a:cubicBezTo>
                    <a:pt x="143" y="29"/>
                    <a:pt x="140" y="44"/>
                    <a:pt x="143" y="55"/>
                  </a:cubicBezTo>
                  <a:lnTo>
                    <a:pt x="154" y="88"/>
                  </a:lnTo>
                  <a:cubicBezTo>
                    <a:pt x="158" y="92"/>
                    <a:pt x="154" y="99"/>
                    <a:pt x="151" y="103"/>
                  </a:cubicBezTo>
                  <a:cubicBezTo>
                    <a:pt x="132" y="117"/>
                    <a:pt x="114" y="132"/>
                    <a:pt x="103" y="154"/>
                  </a:cubicBezTo>
                  <a:cubicBezTo>
                    <a:pt x="99" y="158"/>
                    <a:pt x="92" y="158"/>
                    <a:pt x="88" y="158"/>
                  </a:cubicBezTo>
                  <a:lnTo>
                    <a:pt x="55" y="143"/>
                  </a:lnTo>
                  <a:cubicBezTo>
                    <a:pt x="53" y="142"/>
                    <a:pt x="50" y="142"/>
                    <a:pt x="47" y="142"/>
                  </a:cubicBezTo>
                  <a:cubicBezTo>
                    <a:pt x="38" y="142"/>
                    <a:pt x="29" y="146"/>
                    <a:pt x="26" y="158"/>
                  </a:cubicBezTo>
                  <a:lnTo>
                    <a:pt x="4" y="209"/>
                  </a:lnTo>
                  <a:cubicBezTo>
                    <a:pt x="0" y="220"/>
                    <a:pt x="4" y="234"/>
                    <a:pt x="15" y="238"/>
                  </a:cubicBezTo>
                  <a:lnTo>
                    <a:pt x="52" y="253"/>
                  </a:lnTo>
                  <a:cubicBezTo>
                    <a:pt x="59" y="256"/>
                    <a:pt x="59" y="260"/>
                    <a:pt x="59" y="267"/>
                  </a:cubicBezTo>
                  <a:cubicBezTo>
                    <a:pt x="59" y="293"/>
                    <a:pt x="59" y="319"/>
                    <a:pt x="66" y="344"/>
                  </a:cubicBezTo>
                  <a:cubicBezTo>
                    <a:pt x="70" y="352"/>
                    <a:pt x="66" y="355"/>
                    <a:pt x="59" y="359"/>
                  </a:cubicBezTo>
                  <a:lnTo>
                    <a:pt x="33" y="374"/>
                  </a:lnTo>
                  <a:cubicBezTo>
                    <a:pt x="22" y="381"/>
                    <a:pt x="19" y="392"/>
                    <a:pt x="22" y="407"/>
                  </a:cubicBezTo>
                  <a:lnTo>
                    <a:pt x="48" y="454"/>
                  </a:lnTo>
                  <a:cubicBezTo>
                    <a:pt x="53" y="462"/>
                    <a:pt x="62" y="468"/>
                    <a:pt x="71" y="468"/>
                  </a:cubicBezTo>
                  <a:cubicBezTo>
                    <a:pt x="75" y="468"/>
                    <a:pt x="78" y="467"/>
                    <a:pt x="81" y="465"/>
                  </a:cubicBezTo>
                  <a:lnTo>
                    <a:pt x="114" y="447"/>
                  </a:lnTo>
                  <a:lnTo>
                    <a:pt x="125" y="447"/>
                  </a:lnTo>
                  <a:cubicBezTo>
                    <a:pt x="140" y="461"/>
                    <a:pt x="154" y="472"/>
                    <a:pt x="169" y="483"/>
                  </a:cubicBezTo>
                  <a:cubicBezTo>
                    <a:pt x="176" y="487"/>
                    <a:pt x="176" y="491"/>
                    <a:pt x="176" y="498"/>
                  </a:cubicBezTo>
                  <a:lnTo>
                    <a:pt x="165" y="527"/>
                  </a:lnTo>
                  <a:cubicBezTo>
                    <a:pt x="162" y="538"/>
                    <a:pt x="169" y="553"/>
                    <a:pt x="180" y="557"/>
                  </a:cubicBezTo>
                  <a:lnTo>
                    <a:pt x="235" y="575"/>
                  </a:lnTo>
                  <a:cubicBezTo>
                    <a:pt x="237" y="576"/>
                    <a:pt x="239" y="576"/>
                    <a:pt x="241" y="576"/>
                  </a:cubicBezTo>
                  <a:cubicBezTo>
                    <a:pt x="250" y="576"/>
                    <a:pt x="261" y="569"/>
                    <a:pt x="264" y="557"/>
                  </a:cubicBezTo>
                  <a:lnTo>
                    <a:pt x="275" y="524"/>
                  </a:lnTo>
                  <a:cubicBezTo>
                    <a:pt x="275" y="520"/>
                    <a:pt x="282" y="516"/>
                    <a:pt x="286" y="516"/>
                  </a:cubicBezTo>
                  <a:cubicBezTo>
                    <a:pt x="304" y="516"/>
                    <a:pt x="323" y="516"/>
                    <a:pt x="341" y="513"/>
                  </a:cubicBezTo>
                  <a:cubicBezTo>
                    <a:pt x="342" y="512"/>
                    <a:pt x="343" y="511"/>
                    <a:pt x="345" y="511"/>
                  </a:cubicBezTo>
                  <a:cubicBezTo>
                    <a:pt x="348" y="511"/>
                    <a:pt x="353" y="515"/>
                    <a:pt x="356" y="520"/>
                  </a:cubicBezTo>
                  <a:lnTo>
                    <a:pt x="367" y="546"/>
                  </a:lnTo>
                  <a:cubicBezTo>
                    <a:pt x="371" y="555"/>
                    <a:pt x="380" y="560"/>
                    <a:pt x="388" y="560"/>
                  </a:cubicBezTo>
                  <a:cubicBezTo>
                    <a:pt x="392" y="560"/>
                    <a:pt x="396" y="559"/>
                    <a:pt x="400" y="557"/>
                  </a:cubicBezTo>
                  <a:lnTo>
                    <a:pt x="451" y="535"/>
                  </a:lnTo>
                  <a:cubicBezTo>
                    <a:pt x="462" y="527"/>
                    <a:pt x="465" y="513"/>
                    <a:pt x="462" y="502"/>
                  </a:cubicBezTo>
                  <a:lnTo>
                    <a:pt x="447" y="472"/>
                  </a:lnTo>
                  <a:cubicBezTo>
                    <a:pt x="443" y="465"/>
                    <a:pt x="443" y="461"/>
                    <a:pt x="447" y="458"/>
                  </a:cubicBezTo>
                  <a:cubicBezTo>
                    <a:pt x="462" y="443"/>
                    <a:pt x="473" y="429"/>
                    <a:pt x="484" y="414"/>
                  </a:cubicBezTo>
                  <a:cubicBezTo>
                    <a:pt x="487" y="410"/>
                    <a:pt x="495" y="410"/>
                    <a:pt x="498" y="410"/>
                  </a:cubicBezTo>
                  <a:lnTo>
                    <a:pt x="528" y="421"/>
                  </a:lnTo>
                  <a:cubicBezTo>
                    <a:pt x="531" y="422"/>
                    <a:pt x="534" y="423"/>
                    <a:pt x="537" y="423"/>
                  </a:cubicBezTo>
                  <a:cubicBezTo>
                    <a:pt x="547" y="423"/>
                    <a:pt x="554" y="418"/>
                    <a:pt x="557" y="407"/>
                  </a:cubicBezTo>
                  <a:lnTo>
                    <a:pt x="579" y="355"/>
                  </a:lnTo>
                  <a:cubicBezTo>
                    <a:pt x="583" y="344"/>
                    <a:pt x="575" y="330"/>
                    <a:pt x="564" y="326"/>
                  </a:cubicBezTo>
                  <a:lnTo>
                    <a:pt x="531" y="311"/>
                  </a:lnTo>
                  <a:cubicBezTo>
                    <a:pt x="528" y="311"/>
                    <a:pt x="524" y="304"/>
                    <a:pt x="524" y="300"/>
                  </a:cubicBezTo>
                  <a:cubicBezTo>
                    <a:pt x="524" y="282"/>
                    <a:pt x="524" y="264"/>
                    <a:pt x="520" y="245"/>
                  </a:cubicBezTo>
                  <a:cubicBezTo>
                    <a:pt x="520" y="242"/>
                    <a:pt x="524" y="238"/>
                    <a:pt x="528" y="234"/>
                  </a:cubicBezTo>
                  <a:lnTo>
                    <a:pt x="557" y="224"/>
                  </a:lnTo>
                  <a:cubicBezTo>
                    <a:pt x="572" y="216"/>
                    <a:pt x="575" y="202"/>
                    <a:pt x="572" y="191"/>
                  </a:cubicBezTo>
                  <a:lnTo>
                    <a:pt x="550" y="139"/>
                  </a:lnTo>
                  <a:cubicBezTo>
                    <a:pt x="544" y="131"/>
                    <a:pt x="535" y="125"/>
                    <a:pt x="526" y="125"/>
                  </a:cubicBezTo>
                  <a:cubicBezTo>
                    <a:pt x="523" y="125"/>
                    <a:pt x="520" y="126"/>
                    <a:pt x="517" y="128"/>
                  </a:cubicBezTo>
                  <a:lnTo>
                    <a:pt x="484" y="139"/>
                  </a:lnTo>
                  <a:cubicBezTo>
                    <a:pt x="482" y="141"/>
                    <a:pt x="480" y="142"/>
                    <a:pt x="478" y="142"/>
                  </a:cubicBezTo>
                  <a:cubicBezTo>
                    <a:pt x="476" y="142"/>
                    <a:pt x="475" y="141"/>
                    <a:pt x="473" y="139"/>
                  </a:cubicBezTo>
                  <a:cubicBezTo>
                    <a:pt x="458" y="125"/>
                    <a:pt x="447" y="110"/>
                    <a:pt x="432" y="99"/>
                  </a:cubicBezTo>
                  <a:cubicBezTo>
                    <a:pt x="425" y="95"/>
                    <a:pt x="425" y="92"/>
                    <a:pt x="429" y="84"/>
                  </a:cubicBezTo>
                  <a:lnTo>
                    <a:pt x="440" y="55"/>
                  </a:lnTo>
                  <a:cubicBezTo>
                    <a:pt x="443" y="44"/>
                    <a:pt x="440" y="29"/>
                    <a:pt x="425" y="26"/>
                  </a:cubicBezTo>
                  <a:lnTo>
                    <a:pt x="374" y="4"/>
                  </a:lnTo>
                  <a:cubicBezTo>
                    <a:pt x="371" y="2"/>
                    <a:pt x="367"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10;p40">
              <a:extLst>
                <a:ext uri="{FF2B5EF4-FFF2-40B4-BE49-F238E27FC236}">
                  <a16:creationId xmlns:a16="http://schemas.microsoft.com/office/drawing/2014/main" id="{AC60320B-3906-CD61-663D-1B6C1CB9B318}"/>
                </a:ext>
              </a:extLst>
            </p:cNvPr>
            <p:cNvSpPr/>
            <p:nvPr/>
          </p:nvSpPr>
          <p:spPr>
            <a:xfrm>
              <a:off x="7959072" y="2859068"/>
              <a:ext cx="138780" cy="135943"/>
            </a:xfrm>
            <a:custGeom>
              <a:avLst/>
              <a:gdLst/>
              <a:ahLst/>
              <a:cxnLst/>
              <a:rect l="l" t="t" r="r" b="b"/>
              <a:pathLst>
                <a:path w="587" h="575" extrusionOk="0">
                  <a:moveTo>
                    <a:pt x="287" y="180"/>
                  </a:moveTo>
                  <a:cubicBezTo>
                    <a:pt x="329" y="180"/>
                    <a:pt x="372" y="207"/>
                    <a:pt x="382" y="258"/>
                  </a:cubicBezTo>
                  <a:cubicBezTo>
                    <a:pt x="389" y="298"/>
                    <a:pt x="371" y="338"/>
                    <a:pt x="338" y="360"/>
                  </a:cubicBezTo>
                  <a:cubicBezTo>
                    <a:pt x="322" y="370"/>
                    <a:pt x="305" y="374"/>
                    <a:pt x="289" y="374"/>
                  </a:cubicBezTo>
                  <a:cubicBezTo>
                    <a:pt x="225" y="374"/>
                    <a:pt x="170" y="306"/>
                    <a:pt x="202" y="236"/>
                  </a:cubicBezTo>
                  <a:cubicBezTo>
                    <a:pt x="219" y="198"/>
                    <a:pt x="253" y="180"/>
                    <a:pt x="287" y="180"/>
                  </a:cubicBezTo>
                  <a:close/>
                  <a:moveTo>
                    <a:pt x="368" y="0"/>
                  </a:moveTo>
                  <a:cubicBezTo>
                    <a:pt x="358" y="0"/>
                    <a:pt x="351" y="4"/>
                    <a:pt x="345" y="13"/>
                  </a:cubicBezTo>
                  <a:lnTo>
                    <a:pt x="334" y="45"/>
                  </a:lnTo>
                  <a:cubicBezTo>
                    <a:pt x="330" y="53"/>
                    <a:pt x="327" y="53"/>
                    <a:pt x="319" y="53"/>
                  </a:cubicBezTo>
                  <a:lnTo>
                    <a:pt x="265" y="53"/>
                  </a:lnTo>
                  <a:cubicBezTo>
                    <a:pt x="261" y="53"/>
                    <a:pt x="254" y="53"/>
                    <a:pt x="254" y="45"/>
                  </a:cubicBezTo>
                  <a:lnTo>
                    <a:pt x="243" y="16"/>
                  </a:lnTo>
                  <a:cubicBezTo>
                    <a:pt x="237" y="7"/>
                    <a:pt x="228" y="1"/>
                    <a:pt x="217" y="1"/>
                  </a:cubicBezTo>
                  <a:cubicBezTo>
                    <a:pt x="215" y="1"/>
                    <a:pt x="212" y="1"/>
                    <a:pt x="210" y="2"/>
                  </a:cubicBezTo>
                  <a:lnTo>
                    <a:pt x="158" y="24"/>
                  </a:lnTo>
                  <a:cubicBezTo>
                    <a:pt x="147" y="27"/>
                    <a:pt x="140" y="42"/>
                    <a:pt x="144" y="53"/>
                  </a:cubicBezTo>
                  <a:lnTo>
                    <a:pt x="158" y="86"/>
                  </a:lnTo>
                  <a:cubicBezTo>
                    <a:pt x="158" y="89"/>
                    <a:pt x="158" y="97"/>
                    <a:pt x="151" y="100"/>
                  </a:cubicBezTo>
                  <a:cubicBezTo>
                    <a:pt x="133" y="115"/>
                    <a:pt x="118" y="130"/>
                    <a:pt x="103" y="152"/>
                  </a:cubicBezTo>
                  <a:cubicBezTo>
                    <a:pt x="100" y="155"/>
                    <a:pt x="96" y="155"/>
                    <a:pt x="89" y="155"/>
                  </a:cubicBezTo>
                  <a:lnTo>
                    <a:pt x="56" y="141"/>
                  </a:lnTo>
                  <a:cubicBezTo>
                    <a:pt x="54" y="140"/>
                    <a:pt x="52" y="140"/>
                    <a:pt x="50" y="140"/>
                  </a:cubicBezTo>
                  <a:cubicBezTo>
                    <a:pt x="41" y="140"/>
                    <a:pt x="33" y="146"/>
                    <a:pt x="27" y="155"/>
                  </a:cubicBezTo>
                  <a:lnTo>
                    <a:pt x="5" y="207"/>
                  </a:lnTo>
                  <a:cubicBezTo>
                    <a:pt x="1" y="218"/>
                    <a:pt x="8" y="232"/>
                    <a:pt x="19" y="240"/>
                  </a:cubicBezTo>
                  <a:lnTo>
                    <a:pt x="56" y="254"/>
                  </a:lnTo>
                  <a:cubicBezTo>
                    <a:pt x="60" y="254"/>
                    <a:pt x="63" y="258"/>
                    <a:pt x="63" y="265"/>
                  </a:cubicBezTo>
                  <a:cubicBezTo>
                    <a:pt x="60" y="291"/>
                    <a:pt x="63" y="316"/>
                    <a:pt x="67" y="342"/>
                  </a:cubicBezTo>
                  <a:cubicBezTo>
                    <a:pt x="71" y="349"/>
                    <a:pt x="67" y="353"/>
                    <a:pt x="63" y="357"/>
                  </a:cubicBezTo>
                  <a:lnTo>
                    <a:pt x="34" y="371"/>
                  </a:lnTo>
                  <a:cubicBezTo>
                    <a:pt x="23" y="379"/>
                    <a:pt x="19" y="393"/>
                    <a:pt x="27" y="404"/>
                  </a:cubicBezTo>
                  <a:lnTo>
                    <a:pt x="52" y="452"/>
                  </a:lnTo>
                  <a:cubicBezTo>
                    <a:pt x="55" y="460"/>
                    <a:pt x="63" y="466"/>
                    <a:pt x="72" y="466"/>
                  </a:cubicBezTo>
                  <a:cubicBezTo>
                    <a:pt x="75" y="466"/>
                    <a:pt x="78" y="465"/>
                    <a:pt x="82" y="463"/>
                  </a:cubicBezTo>
                  <a:lnTo>
                    <a:pt x="114" y="448"/>
                  </a:lnTo>
                  <a:cubicBezTo>
                    <a:pt x="116" y="446"/>
                    <a:pt x="119" y="445"/>
                    <a:pt x="122" y="445"/>
                  </a:cubicBezTo>
                  <a:cubicBezTo>
                    <a:pt x="125" y="445"/>
                    <a:pt x="127" y="446"/>
                    <a:pt x="129" y="448"/>
                  </a:cubicBezTo>
                  <a:cubicBezTo>
                    <a:pt x="140" y="463"/>
                    <a:pt x="155" y="474"/>
                    <a:pt x="169" y="485"/>
                  </a:cubicBezTo>
                  <a:cubicBezTo>
                    <a:pt x="177" y="485"/>
                    <a:pt x="177" y="492"/>
                    <a:pt x="177" y="496"/>
                  </a:cubicBezTo>
                  <a:lnTo>
                    <a:pt x="166" y="525"/>
                  </a:lnTo>
                  <a:cubicBezTo>
                    <a:pt x="162" y="540"/>
                    <a:pt x="169" y="551"/>
                    <a:pt x="180" y="558"/>
                  </a:cubicBezTo>
                  <a:lnTo>
                    <a:pt x="235" y="573"/>
                  </a:lnTo>
                  <a:cubicBezTo>
                    <a:pt x="238" y="574"/>
                    <a:pt x="241" y="574"/>
                    <a:pt x="243" y="574"/>
                  </a:cubicBezTo>
                  <a:cubicBezTo>
                    <a:pt x="253" y="574"/>
                    <a:pt x="262" y="569"/>
                    <a:pt x="265" y="558"/>
                  </a:cubicBezTo>
                  <a:lnTo>
                    <a:pt x="276" y="525"/>
                  </a:lnTo>
                  <a:cubicBezTo>
                    <a:pt x="279" y="521"/>
                    <a:pt x="283" y="518"/>
                    <a:pt x="287" y="518"/>
                  </a:cubicBezTo>
                  <a:cubicBezTo>
                    <a:pt x="305" y="518"/>
                    <a:pt x="323" y="518"/>
                    <a:pt x="341" y="514"/>
                  </a:cubicBezTo>
                  <a:cubicBezTo>
                    <a:pt x="344" y="513"/>
                    <a:pt x="345" y="513"/>
                    <a:pt x="347" y="513"/>
                  </a:cubicBezTo>
                  <a:cubicBezTo>
                    <a:pt x="351" y="513"/>
                    <a:pt x="354" y="515"/>
                    <a:pt x="356" y="518"/>
                  </a:cubicBezTo>
                  <a:lnTo>
                    <a:pt x="371" y="547"/>
                  </a:lnTo>
                  <a:cubicBezTo>
                    <a:pt x="373" y="555"/>
                    <a:pt x="382" y="561"/>
                    <a:pt x="390" y="561"/>
                  </a:cubicBezTo>
                  <a:cubicBezTo>
                    <a:pt x="394" y="561"/>
                    <a:pt x="397" y="560"/>
                    <a:pt x="400" y="558"/>
                  </a:cubicBezTo>
                  <a:lnTo>
                    <a:pt x="451" y="536"/>
                  </a:lnTo>
                  <a:cubicBezTo>
                    <a:pt x="462" y="529"/>
                    <a:pt x="470" y="514"/>
                    <a:pt x="462" y="503"/>
                  </a:cubicBezTo>
                  <a:lnTo>
                    <a:pt x="448" y="470"/>
                  </a:lnTo>
                  <a:cubicBezTo>
                    <a:pt x="444" y="467"/>
                    <a:pt x="448" y="459"/>
                    <a:pt x="451" y="456"/>
                  </a:cubicBezTo>
                  <a:cubicBezTo>
                    <a:pt x="462" y="445"/>
                    <a:pt x="477" y="430"/>
                    <a:pt x="488" y="415"/>
                  </a:cubicBezTo>
                  <a:cubicBezTo>
                    <a:pt x="488" y="413"/>
                    <a:pt x="492" y="410"/>
                    <a:pt x="495" y="410"/>
                  </a:cubicBezTo>
                  <a:cubicBezTo>
                    <a:pt x="496" y="410"/>
                    <a:pt x="498" y="411"/>
                    <a:pt x="499" y="412"/>
                  </a:cubicBezTo>
                  <a:lnTo>
                    <a:pt x="532" y="423"/>
                  </a:lnTo>
                  <a:cubicBezTo>
                    <a:pt x="534" y="423"/>
                    <a:pt x="536" y="424"/>
                    <a:pt x="538" y="424"/>
                  </a:cubicBezTo>
                  <a:cubicBezTo>
                    <a:pt x="548" y="424"/>
                    <a:pt x="558" y="417"/>
                    <a:pt x="561" y="408"/>
                  </a:cubicBezTo>
                  <a:lnTo>
                    <a:pt x="579" y="357"/>
                  </a:lnTo>
                  <a:cubicBezTo>
                    <a:pt x="587" y="342"/>
                    <a:pt x="579" y="331"/>
                    <a:pt x="568" y="324"/>
                  </a:cubicBezTo>
                  <a:lnTo>
                    <a:pt x="535" y="313"/>
                  </a:lnTo>
                  <a:cubicBezTo>
                    <a:pt x="528" y="309"/>
                    <a:pt x="525" y="305"/>
                    <a:pt x="528" y="302"/>
                  </a:cubicBezTo>
                  <a:cubicBezTo>
                    <a:pt x="528" y="283"/>
                    <a:pt x="528" y="265"/>
                    <a:pt x="525" y="247"/>
                  </a:cubicBezTo>
                  <a:cubicBezTo>
                    <a:pt x="521" y="240"/>
                    <a:pt x="525" y="236"/>
                    <a:pt x="532" y="232"/>
                  </a:cubicBezTo>
                  <a:lnTo>
                    <a:pt x="561" y="221"/>
                  </a:lnTo>
                  <a:cubicBezTo>
                    <a:pt x="572" y="214"/>
                    <a:pt x="576" y="203"/>
                    <a:pt x="572" y="188"/>
                  </a:cubicBezTo>
                  <a:lnTo>
                    <a:pt x="550" y="137"/>
                  </a:lnTo>
                  <a:cubicBezTo>
                    <a:pt x="548" y="129"/>
                    <a:pt x="539" y="123"/>
                    <a:pt x="529" y="123"/>
                  </a:cubicBezTo>
                  <a:cubicBezTo>
                    <a:pt x="525" y="123"/>
                    <a:pt x="521" y="124"/>
                    <a:pt x="517" y="126"/>
                  </a:cubicBezTo>
                  <a:lnTo>
                    <a:pt x="488" y="141"/>
                  </a:lnTo>
                  <a:cubicBezTo>
                    <a:pt x="481" y="141"/>
                    <a:pt x="477" y="141"/>
                    <a:pt x="473" y="137"/>
                  </a:cubicBezTo>
                  <a:cubicBezTo>
                    <a:pt x="462" y="122"/>
                    <a:pt x="448" y="108"/>
                    <a:pt x="433" y="97"/>
                  </a:cubicBezTo>
                  <a:cubicBezTo>
                    <a:pt x="429" y="93"/>
                    <a:pt x="426" y="89"/>
                    <a:pt x="429" y="82"/>
                  </a:cubicBezTo>
                  <a:lnTo>
                    <a:pt x="440" y="53"/>
                  </a:lnTo>
                  <a:cubicBezTo>
                    <a:pt x="448" y="42"/>
                    <a:pt x="440" y="27"/>
                    <a:pt x="429" y="24"/>
                  </a:cubicBezTo>
                  <a:lnTo>
                    <a:pt x="378" y="2"/>
                  </a:lnTo>
                  <a:cubicBezTo>
                    <a:pt x="374" y="1"/>
                    <a:pt x="371" y="0"/>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896;p40">
            <a:extLst>
              <a:ext uri="{FF2B5EF4-FFF2-40B4-BE49-F238E27FC236}">
                <a16:creationId xmlns:a16="http://schemas.microsoft.com/office/drawing/2014/main" id="{6F01B80D-7161-D0F0-2A7F-951E235577E5}"/>
              </a:ext>
            </a:extLst>
          </p:cNvPr>
          <p:cNvSpPr/>
          <p:nvPr/>
        </p:nvSpPr>
        <p:spPr>
          <a:xfrm>
            <a:off x="759988" y="2885342"/>
            <a:ext cx="590753" cy="676140"/>
          </a:xfrm>
          <a:custGeom>
            <a:avLst/>
            <a:gdLst/>
            <a:ahLst/>
            <a:cxnLst/>
            <a:rect l="l" t="t" r="r" b="b"/>
            <a:pathLst>
              <a:path w="8406" h="9621" extrusionOk="0">
                <a:moveTo>
                  <a:pt x="4203" y="0"/>
                </a:moveTo>
                <a:cubicBezTo>
                  <a:pt x="1881" y="0"/>
                  <a:pt x="0" y="1798"/>
                  <a:pt x="0" y="4001"/>
                </a:cubicBezTo>
                <a:cubicBezTo>
                  <a:pt x="0" y="5537"/>
                  <a:pt x="596" y="6406"/>
                  <a:pt x="1167" y="7251"/>
                </a:cubicBezTo>
                <a:cubicBezTo>
                  <a:pt x="1643" y="7942"/>
                  <a:pt x="2131" y="8656"/>
                  <a:pt x="2167" y="9621"/>
                </a:cubicBezTo>
                <a:lnTo>
                  <a:pt x="6227" y="9621"/>
                </a:lnTo>
                <a:cubicBezTo>
                  <a:pt x="6275" y="8656"/>
                  <a:pt x="6763" y="7942"/>
                  <a:pt x="7239" y="7251"/>
                </a:cubicBezTo>
                <a:cubicBezTo>
                  <a:pt x="7811" y="6406"/>
                  <a:pt x="8406" y="5537"/>
                  <a:pt x="8406" y="4001"/>
                </a:cubicBezTo>
                <a:cubicBezTo>
                  <a:pt x="8406" y="1798"/>
                  <a:pt x="6513" y="0"/>
                  <a:pt x="420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7;p40">
            <a:extLst>
              <a:ext uri="{FF2B5EF4-FFF2-40B4-BE49-F238E27FC236}">
                <a16:creationId xmlns:a16="http://schemas.microsoft.com/office/drawing/2014/main" id="{1051456D-5139-7C13-020D-4B75B552EB7B}"/>
              </a:ext>
            </a:extLst>
          </p:cNvPr>
          <p:cNvSpPr/>
          <p:nvPr/>
        </p:nvSpPr>
        <p:spPr>
          <a:xfrm>
            <a:off x="915587" y="3553909"/>
            <a:ext cx="278721" cy="165714"/>
          </a:xfrm>
          <a:custGeom>
            <a:avLst/>
            <a:gdLst/>
            <a:ahLst/>
            <a:cxnLst/>
            <a:rect l="l" t="t" r="r" b="b"/>
            <a:pathLst>
              <a:path w="3966" h="2358" extrusionOk="0">
                <a:moveTo>
                  <a:pt x="1" y="1"/>
                </a:moveTo>
                <a:lnTo>
                  <a:pt x="1" y="870"/>
                </a:lnTo>
                <a:cubicBezTo>
                  <a:pt x="1" y="1155"/>
                  <a:pt x="227" y="1394"/>
                  <a:pt x="525" y="1394"/>
                </a:cubicBezTo>
                <a:lnTo>
                  <a:pt x="834" y="1394"/>
                </a:lnTo>
                <a:cubicBezTo>
                  <a:pt x="929" y="1941"/>
                  <a:pt x="1406" y="2358"/>
                  <a:pt x="1989" y="2358"/>
                </a:cubicBezTo>
                <a:cubicBezTo>
                  <a:pt x="2561" y="2358"/>
                  <a:pt x="3037" y="1941"/>
                  <a:pt x="3132" y="1394"/>
                </a:cubicBezTo>
                <a:lnTo>
                  <a:pt x="3454" y="1394"/>
                </a:lnTo>
                <a:cubicBezTo>
                  <a:pt x="3739" y="1394"/>
                  <a:pt x="3966" y="1167"/>
                  <a:pt x="3966" y="870"/>
                </a:cubicBezTo>
                <a:lnTo>
                  <a:pt x="3966"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18;p40">
            <a:extLst>
              <a:ext uri="{FF2B5EF4-FFF2-40B4-BE49-F238E27FC236}">
                <a16:creationId xmlns:a16="http://schemas.microsoft.com/office/drawing/2014/main" id="{3470AFD1-0504-ECCC-2975-15230CC42EC7}"/>
              </a:ext>
            </a:extLst>
          </p:cNvPr>
          <p:cNvSpPr/>
          <p:nvPr/>
        </p:nvSpPr>
        <p:spPr>
          <a:xfrm>
            <a:off x="915169" y="3102068"/>
            <a:ext cx="279549" cy="242689"/>
          </a:xfrm>
          <a:custGeom>
            <a:avLst/>
            <a:gdLst/>
            <a:ahLst/>
            <a:cxnLst/>
            <a:rect l="l" t="t" r="r" b="b"/>
            <a:pathLst>
              <a:path w="3519" h="3055" extrusionOk="0">
                <a:moveTo>
                  <a:pt x="1549" y="1"/>
                </a:moveTo>
                <a:cubicBezTo>
                  <a:pt x="1512" y="1"/>
                  <a:pt x="1487" y="31"/>
                  <a:pt x="1487" y="85"/>
                </a:cubicBezTo>
                <a:lnTo>
                  <a:pt x="1491" y="634"/>
                </a:lnTo>
                <a:cubicBezTo>
                  <a:pt x="1488" y="688"/>
                  <a:pt x="1515" y="719"/>
                  <a:pt x="1554" y="719"/>
                </a:cubicBezTo>
                <a:cubicBezTo>
                  <a:pt x="1571" y="719"/>
                  <a:pt x="1589" y="714"/>
                  <a:pt x="1608" y="703"/>
                </a:cubicBezTo>
                <a:lnTo>
                  <a:pt x="2054" y="436"/>
                </a:lnTo>
                <a:cubicBezTo>
                  <a:pt x="2120" y="396"/>
                  <a:pt x="2120" y="333"/>
                  <a:pt x="2054" y="293"/>
                </a:cubicBezTo>
                <a:lnTo>
                  <a:pt x="1604" y="19"/>
                </a:lnTo>
                <a:cubicBezTo>
                  <a:pt x="1584" y="6"/>
                  <a:pt x="1565" y="1"/>
                  <a:pt x="1549" y="1"/>
                </a:cubicBezTo>
                <a:close/>
                <a:moveTo>
                  <a:pt x="1483" y="183"/>
                </a:moveTo>
                <a:cubicBezTo>
                  <a:pt x="374" y="410"/>
                  <a:pt x="0" y="1809"/>
                  <a:pt x="850" y="2559"/>
                </a:cubicBezTo>
                <a:cubicBezTo>
                  <a:pt x="908" y="2613"/>
                  <a:pt x="960" y="2634"/>
                  <a:pt x="1003" y="2634"/>
                </a:cubicBezTo>
                <a:cubicBezTo>
                  <a:pt x="1125" y="2634"/>
                  <a:pt x="1173" y="2462"/>
                  <a:pt x="1070" y="2384"/>
                </a:cubicBezTo>
                <a:cubicBezTo>
                  <a:pt x="370" y="1820"/>
                  <a:pt x="612" y="696"/>
                  <a:pt x="1483" y="465"/>
                </a:cubicBezTo>
                <a:lnTo>
                  <a:pt x="1483" y="183"/>
                </a:lnTo>
                <a:close/>
                <a:moveTo>
                  <a:pt x="2555" y="450"/>
                </a:moveTo>
                <a:cubicBezTo>
                  <a:pt x="2439" y="450"/>
                  <a:pt x="2338" y="592"/>
                  <a:pt x="2442" y="674"/>
                </a:cubicBezTo>
                <a:cubicBezTo>
                  <a:pt x="3152" y="1237"/>
                  <a:pt x="2912" y="2367"/>
                  <a:pt x="2035" y="2595"/>
                </a:cubicBezTo>
                <a:lnTo>
                  <a:pt x="2035" y="2595"/>
                </a:lnTo>
                <a:lnTo>
                  <a:pt x="2036" y="2420"/>
                </a:lnTo>
                <a:cubicBezTo>
                  <a:pt x="2034" y="2367"/>
                  <a:pt x="2008" y="2336"/>
                  <a:pt x="1970" y="2336"/>
                </a:cubicBezTo>
                <a:cubicBezTo>
                  <a:pt x="1954" y="2336"/>
                  <a:pt x="1935" y="2342"/>
                  <a:pt x="1915" y="2354"/>
                </a:cubicBezTo>
                <a:lnTo>
                  <a:pt x="1919" y="2354"/>
                </a:lnTo>
                <a:lnTo>
                  <a:pt x="1469" y="2629"/>
                </a:lnTo>
                <a:cubicBezTo>
                  <a:pt x="1403" y="2655"/>
                  <a:pt x="1403" y="2746"/>
                  <a:pt x="1469" y="2772"/>
                </a:cubicBezTo>
                <a:lnTo>
                  <a:pt x="1915" y="3039"/>
                </a:lnTo>
                <a:cubicBezTo>
                  <a:pt x="1933" y="3050"/>
                  <a:pt x="1951" y="3055"/>
                  <a:pt x="1966" y="3055"/>
                </a:cubicBezTo>
                <a:cubicBezTo>
                  <a:pt x="2005" y="3055"/>
                  <a:pt x="2032" y="3024"/>
                  <a:pt x="2032" y="2970"/>
                </a:cubicBezTo>
                <a:lnTo>
                  <a:pt x="2033" y="2878"/>
                </a:lnTo>
                <a:lnTo>
                  <a:pt x="2033" y="2878"/>
                </a:lnTo>
                <a:cubicBezTo>
                  <a:pt x="3149" y="2647"/>
                  <a:pt x="3519" y="1238"/>
                  <a:pt x="2655" y="491"/>
                </a:cubicBezTo>
                <a:cubicBezTo>
                  <a:pt x="2624" y="462"/>
                  <a:pt x="2589" y="450"/>
                  <a:pt x="2555" y="4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25993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89C75D-565E-2A23-7196-29D9A8A40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685" y="341436"/>
            <a:ext cx="5423293" cy="3954769"/>
          </a:xfrm>
          <a:prstGeom prst="rect">
            <a:avLst/>
          </a:prstGeom>
        </p:spPr>
      </p:pic>
      <p:pic>
        <p:nvPicPr>
          <p:cNvPr id="1026" name="Picture 2">
            <a:extLst>
              <a:ext uri="{FF2B5EF4-FFF2-40B4-BE49-F238E27FC236}">
                <a16:creationId xmlns:a16="http://schemas.microsoft.com/office/drawing/2014/main" id="{F5ACF499-C8C5-4F9D-0EA7-4A30175485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67" t="6940" r="33582"/>
          <a:stretch/>
        </p:blipFill>
        <p:spPr bwMode="auto">
          <a:xfrm>
            <a:off x="459973" y="2277798"/>
            <a:ext cx="2429302" cy="4254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35868C-A889-322C-3468-2C3352364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707" y="2196398"/>
            <a:ext cx="3968726" cy="43360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BB1165-1A6A-D15A-6850-1A3009716CD9}"/>
              </a:ext>
            </a:extLst>
          </p:cNvPr>
          <p:cNvSpPr/>
          <p:nvPr/>
        </p:nvSpPr>
        <p:spPr>
          <a:xfrm>
            <a:off x="862583" y="412585"/>
            <a:ext cx="2026692" cy="1603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41EC171A-7021-C36D-CF71-2FBDA41B0C92}"/>
              </a:ext>
            </a:extLst>
          </p:cNvPr>
          <p:cNvSpPr/>
          <p:nvPr/>
        </p:nvSpPr>
        <p:spPr>
          <a:xfrm>
            <a:off x="3125835" y="4612700"/>
            <a:ext cx="4508312" cy="1919787"/>
          </a:xfrm>
          <a:prstGeom prst="rect">
            <a:avLst/>
          </a:prstGeom>
          <a:solidFill>
            <a:srgbClr val="EEB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8" name="Rectangle 7">
            <a:extLst>
              <a:ext uri="{FF2B5EF4-FFF2-40B4-BE49-F238E27FC236}">
                <a16:creationId xmlns:a16="http://schemas.microsoft.com/office/drawing/2014/main" id="{3E865192-0D27-6AEF-4CAB-EB0BCCE06D7F}"/>
              </a:ext>
            </a:extLst>
          </p:cNvPr>
          <p:cNvSpPr/>
          <p:nvPr/>
        </p:nvSpPr>
        <p:spPr>
          <a:xfrm>
            <a:off x="8665388" y="341435"/>
            <a:ext cx="2026692" cy="16036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 name="Google Shape;1943;p41">
            <a:extLst>
              <a:ext uri="{FF2B5EF4-FFF2-40B4-BE49-F238E27FC236}">
                <a16:creationId xmlns:a16="http://schemas.microsoft.com/office/drawing/2014/main" id="{31DF2062-6C77-C51E-5A9C-43DD7D994FB3}"/>
              </a:ext>
            </a:extLst>
          </p:cNvPr>
          <p:cNvGrpSpPr/>
          <p:nvPr/>
        </p:nvGrpSpPr>
        <p:grpSpPr>
          <a:xfrm>
            <a:off x="5117552" y="5202255"/>
            <a:ext cx="524877" cy="740675"/>
            <a:chOff x="1715375" y="2197938"/>
            <a:chExt cx="529805" cy="747628"/>
          </a:xfrm>
        </p:grpSpPr>
        <p:sp>
          <p:nvSpPr>
            <p:cNvPr id="10" name="Google Shape;1944;p41">
              <a:extLst>
                <a:ext uri="{FF2B5EF4-FFF2-40B4-BE49-F238E27FC236}">
                  <a16:creationId xmlns:a16="http://schemas.microsoft.com/office/drawing/2014/main" id="{5049F95F-406A-4147-86C7-18AA4778ABB5}"/>
                </a:ext>
              </a:extLst>
            </p:cNvPr>
            <p:cNvSpPr/>
            <p:nvPr/>
          </p:nvSpPr>
          <p:spPr>
            <a:xfrm>
              <a:off x="1715375" y="2197938"/>
              <a:ext cx="529805" cy="605730"/>
            </a:xfrm>
            <a:custGeom>
              <a:avLst/>
              <a:gdLst/>
              <a:ahLst/>
              <a:cxnLst/>
              <a:rect l="l" t="t" r="r" b="b"/>
              <a:pathLst>
                <a:path w="6978" h="7978" extrusionOk="0">
                  <a:moveTo>
                    <a:pt x="3489" y="0"/>
                  </a:moveTo>
                  <a:cubicBezTo>
                    <a:pt x="1572" y="0"/>
                    <a:pt x="0" y="1489"/>
                    <a:pt x="0" y="3310"/>
                  </a:cubicBezTo>
                  <a:cubicBezTo>
                    <a:pt x="0" y="4584"/>
                    <a:pt x="500" y="5311"/>
                    <a:pt x="977" y="6013"/>
                  </a:cubicBezTo>
                  <a:cubicBezTo>
                    <a:pt x="1369" y="6585"/>
                    <a:pt x="1774" y="7180"/>
                    <a:pt x="1810" y="7978"/>
                  </a:cubicBezTo>
                  <a:lnTo>
                    <a:pt x="5179" y="7978"/>
                  </a:lnTo>
                  <a:cubicBezTo>
                    <a:pt x="5215" y="7180"/>
                    <a:pt x="5620" y="6585"/>
                    <a:pt x="6013" y="6013"/>
                  </a:cubicBezTo>
                  <a:cubicBezTo>
                    <a:pt x="6489" y="5311"/>
                    <a:pt x="6977" y="4584"/>
                    <a:pt x="6977" y="3310"/>
                  </a:cubicBezTo>
                  <a:cubicBezTo>
                    <a:pt x="6977" y="1489"/>
                    <a:pt x="5418" y="0"/>
                    <a:pt x="3489"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45;p41">
              <a:extLst>
                <a:ext uri="{FF2B5EF4-FFF2-40B4-BE49-F238E27FC236}">
                  <a16:creationId xmlns:a16="http://schemas.microsoft.com/office/drawing/2014/main" id="{C60A28E7-19F1-D53F-A66E-70B38B15CEB6}"/>
                </a:ext>
              </a:extLst>
            </p:cNvPr>
            <p:cNvSpPr/>
            <p:nvPr/>
          </p:nvSpPr>
          <p:spPr>
            <a:xfrm>
              <a:off x="1888938" y="2450006"/>
              <a:ext cx="182676" cy="402478"/>
            </a:xfrm>
            <a:custGeom>
              <a:avLst/>
              <a:gdLst/>
              <a:ahLst/>
              <a:cxnLst/>
              <a:rect l="l" t="t" r="r" b="b"/>
              <a:pathLst>
                <a:path w="2406" h="5301" extrusionOk="0">
                  <a:moveTo>
                    <a:pt x="421" y="1"/>
                  </a:moveTo>
                  <a:cubicBezTo>
                    <a:pt x="340" y="1"/>
                    <a:pt x="258" y="28"/>
                    <a:pt x="191" y="86"/>
                  </a:cubicBezTo>
                  <a:cubicBezTo>
                    <a:pt x="24" y="205"/>
                    <a:pt x="0" y="443"/>
                    <a:pt x="131" y="598"/>
                  </a:cubicBezTo>
                  <a:lnTo>
                    <a:pt x="822" y="1455"/>
                  </a:lnTo>
                  <a:lnTo>
                    <a:pt x="822" y="4908"/>
                  </a:lnTo>
                  <a:cubicBezTo>
                    <a:pt x="822" y="5122"/>
                    <a:pt x="988" y="5301"/>
                    <a:pt x="1203" y="5301"/>
                  </a:cubicBezTo>
                  <a:cubicBezTo>
                    <a:pt x="1417" y="5301"/>
                    <a:pt x="1584" y="5122"/>
                    <a:pt x="1584" y="4908"/>
                  </a:cubicBezTo>
                  <a:lnTo>
                    <a:pt x="1584" y="1455"/>
                  </a:lnTo>
                  <a:lnTo>
                    <a:pt x="2274" y="598"/>
                  </a:lnTo>
                  <a:cubicBezTo>
                    <a:pt x="2405" y="443"/>
                    <a:pt x="2381" y="205"/>
                    <a:pt x="2227" y="86"/>
                  </a:cubicBezTo>
                  <a:cubicBezTo>
                    <a:pt x="2159" y="28"/>
                    <a:pt x="2075" y="1"/>
                    <a:pt x="1992" y="1"/>
                  </a:cubicBezTo>
                  <a:cubicBezTo>
                    <a:pt x="1886" y="1"/>
                    <a:pt x="1782" y="46"/>
                    <a:pt x="1715" y="133"/>
                  </a:cubicBezTo>
                  <a:lnTo>
                    <a:pt x="1334" y="598"/>
                  </a:lnTo>
                  <a:cubicBezTo>
                    <a:pt x="1298" y="586"/>
                    <a:pt x="1250" y="574"/>
                    <a:pt x="1203" y="574"/>
                  </a:cubicBezTo>
                  <a:cubicBezTo>
                    <a:pt x="1155" y="574"/>
                    <a:pt x="1119" y="586"/>
                    <a:pt x="1072" y="598"/>
                  </a:cubicBezTo>
                  <a:lnTo>
                    <a:pt x="703" y="133"/>
                  </a:lnTo>
                  <a:cubicBezTo>
                    <a:pt x="629" y="46"/>
                    <a:pt x="525" y="1"/>
                    <a:pt x="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46;p41">
              <a:extLst>
                <a:ext uri="{FF2B5EF4-FFF2-40B4-BE49-F238E27FC236}">
                  <a16:creationId xmlns:a16="http://schemas.microsoft.com/office/drawing/2014/main" id="{5229B109-E60E-D05D-816B-18667417536F}"/>
                </a:ext>
              </a:extLst>
            </p:cNvPr>
            <p:cNvSpPr/>
            <p:nvPr/>
          </p:nvSpPr>
          <p:spPr>
            <a:xfrm>
              <a:off x="1855455" y="2797284"/>
              <a:ext cx="250477" cy="148282"/>
            </a:xfrm>
            <a:custGeom>
              <a:avLst/>
              <a:gdLst/>
              <a:ahLst/>
              <a:cxnLst/>
              <a:rect l="l" t="t" r="r" b="b"/>
              <a:pathLst>
                <a:path w="3299" h="1953" extrusionOk="0">
                  <a:moveTo>
                    <a:pt x="1" y="0"/>
                  </a:moveTo>
                  <a:lnTo>
                    <a:pt x="1" y="727"/>
                  </a:lnTo>
                  <a:cubicBezTo>
                    <a:pt x="1" y="965"/>
                    <a:pt x="191" y="1155"/>
                    <a:pt x="429" y="1155"/>
                  </a:cubicBezTo>
                  <a:lnTo>
                    <a:pt x="691" y="1155"/>
                  </a:lnTo>
                  <a:cubicBezTo>
                    <a:pt x="775" y="1608"/>
                    <a:pt x="1168" y="1953"/>
                    <a:pt x="1644" y="1953"/>
                  </a:cubicBezTo>
                  <a:cubicBezTo>
                    <a:pt x="2120" y="1953"/>
                    <a:pt x="2525" y="1608"/>
                    <a:pt x="2596" y="1155"/>
                  </a:cubicBezTo>
                  <a:lnTo>
                    <a:pt x="2870" y="1155"/>
                  </a:lnTo>
                  <a:cubicBezTo>
                    <a:pt x="3108" y="1155"/>
                    <a:pt x="3299" y="953"/>
                    <a:pt x="3299" y="727"/>
                  </a:cubicBezTo>
                  <a:lnTo>
                    <a:pt x="329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947;p41">
            <a:extLst>
              <a:ext uri="{FF2B5EF4-FFF2-40B4-BE49-F238E27FC236}">
                <a16:creationId xmlns:a16="http://schemas.microsoft.com/office/drawing/2014/main" id="{FAEE6963-8364-56BF-DFAA-F278D07A3948}"/>
              </a:ext>
            </a:extLst>
          </p:cNvPr>
          <p:cNvGrpSpPr/>
          <p:nvPr/>
        </p:nvGrpSpPr>
        <p:grpSpPr>
          <a:xfrm>
            <a:off x="1704728" y="834332"/>
            <a:ext cx="342402" cy="760117"/>
            <a:chOff x="4403828" y="2063258"/>
            <a:chExt cx="336348" cy="875106"/>
          </a:xfrm>
        </p:grpSpPr>
        <p:sp>
          <p:nvSpPr>
            <p:cNvPr id="14" name="Google Shape;1948;p41">
              <a:extLst>
                <a:ext uri="{FF2B5EF4-FFF2-40B4-BE49-F238E27FC236}">
                  <a16:creationId xmlns:a16="http://schemas.microsoft.com/office/drawing/2014/main" id="{FCFF3986-7706-ED46-5060-0EB3AAB31EA1}"/>
                </a:ext>
              </a:extLst>
            </p:cNvPr>
            <p:cNvSpPr/>
            <p:nvPr/>
          </p:nvSpPr>
          <p:spPr>
            <a:xfrm>
              <a:off x="4454393" y="2063258"/>
              <a:ext cx="235140" cy="690690"/>
            </a:xfrm>
            <a:custGeom>
              <a:avLst/>
              <a:gdLst/>
              <a:ahLst/>
              <a:cxnLst/>
              <a:rect l="l" t="t" r="r" b="b"/>
              <a:pathLst>
                <a:path w="3097" h="9097" extrusionOk="0">
                  <a:moveTo>
                    <a:pt x="1549" y="0"/>
                  </a:moveTo>
                  <a:cubicBezTo>
                    <a:pt x="703" y="0"/>
                    <a:pt x="1" y="774"/>
                    <a:pt x="1" y="1727"/>
                  </a:cubicBezTo>
                  <a:lnTo>
                    <a:pt x="1" y="9097"/>
                  </a:lnTo>
                  <a:lnTo>
                    <a:pt x="953" y="9097"/>
                  </a:lnTo>
                  <a:lnTo>
                    <a:pt x="953" y="1727"/>
                  </a:lnTo>
                  <a:cubicBezTo>
                    <a:pt x="953" y="1298"/>
                    <a:pt x="1227" y="953"/>
                    <a:pt x="1549" y="953"/>
                  </a:cubicBezTo>
                  <a:cubicBezTo>
                    <a:pt x="1882" y="953"/>
                    <a:pt x="2156" y="1298"/>
                    <a:pt x="2156" y="1727"/>
                  </a:cubicBezTo>
                  <a:lnTo>
                    <a:pt x="2156" y="9097"/>
                  </a:lnTo>
                  <a:lnTo>
                    <a:pt x="3097" y="9097"/>
                  </a:lnTo>
                  <a:lnTo>
                    <a:pt x="3097" y="1727"/>
                  </a:lnTo>
                  <a:cubicBezTo>
                    <a:pt x="3097" y="774"/>
                    <a:pt x="2406" y="0"/>
                    <a:pt x="1549"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49;p41">
              <a:extLst>
                <a:ext uri="{FF2B5EF4-FFF2-40B4-BE49-F238E27FC236}">
                  <a16:creationId xmlns:a16="http://schemas.microsoft.com/office/drawing/2014/main" id="{E5389655-E2E3-1242-1440-D41DEB3AA9D2}"/>
                </a:ext>
              </a:extLst>
            </p:cNvPr>
            <p:cNvSpPr/>
            <p:nvPr/>
          </p:nvSpPr>
          <p:spPr>
            <a:xfrm>
              <a:off x="4403828" y="2742098"/>
              <a:ext cx="336348" cy="196266"/>
            </a:xfrm>
            <a:custGeom>
              <a:avLst/>
              <a:gdLst/>
              <a:ahLst/>
              <a:cxnLst/>
              <a:rect l="l" t="t" r="r" b="b"/>
              <a:pathLst>
                <a:path w="4430" h="2585" extrusionOk="0">
                  <a:moveTo>
                    <a:pt x="417" y="1"/>
                  </a:moveTo>
                  <a:cubicBezTo>
                    <a:pt x="191" y="1"/>
                    <a:pt x="0" y="191"/>
                    <a:pt x="0" y="406"/>
                  </a:cubicBezTo>
                  <a:lnTo>
                    <a:pt x="0" y="537"/>
                  </a:lnTo>
                  <a:cubicBezTo>
                    <a:pt x="0" y="751"/>
                    <a:pt x="191" y="942"/>
                    <a:pt x="417" y="942"/>
                  </a:cubicBezTo>
                  <a:lnTo>
                    <a:pt x="476" y="942"/>
                  </a:lnTo>
                  <a:lnTo>
                    <a:pt x="476" y="1287"/>
                  </a:lnTo>
                  <a:cubicBezTo>
                    <a:pt x="476" y="1537"/>
                    <a:pt x="691" y="1739"/>
                    <a:pt x="941" y="1739"/>
                  </a:cubicBezTo>
                  <a:lnTo>
                    <a:pt x="1215" y="1739"/>
                  </a:lnTo>
                  <a:cubicBezTo>
                    <a:pt x="1298" y="2215"/>
                    <a:pt x="1715" y="2585"/>
                    <a:pt x="2215" y="2585"/>
                  </a:cubicBezTo>
                  <a:cubicBezTo>
                    <a:pt x="2715" y="2585"/>
                    <a:pt x="3132" y="2215"/>
                    <a:pt x="3227" y="1739"/>
                  </a:cubicBezTo>
                  <a:lnTo>
                    <a:pt x="3501" y="1739"/>
                  </a:lnTo>
                  <a:cubicBezTo>
                    <a:pt x="3751" y="1739"/>
                    <a:pt x="3953" y="1537"/>
                    <a:pt x="3953" y="1287"/>
                  </a:cubicBezTo>
                  <a:lnTo>
                    <a:pt x="3953" y="942"/>
                  </a:lnTo>
                  <a:lnTo>
                    <a:pt x="4025" y="942"/>
                  </a:lnTo>
                  <a:cubicBezTo>
                    <a:pt x="4251" y="942"/>
                    <a:pt x="4429" y="751"/>
                    <a:pt x="4429" y="537"/>
                  </a:cubicBezTo>
                  <a:lnTo>
                    <a:pt x="4429" y="406"/>
                  </a:lnTo>
                  <a:cubicBezTo>
                    <a:pt x="4429" y="191"/>
                    <a:pt x="4251" y="1"/>
                    <a:pt x="4025"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950;p41">
            <a:extLst>
              <a:ext uri="{FF2B5EF4-FFF2-40B4-BE49-F238E27FC236}">
                <a16:creationId xmlns:a16="http://schemas.microsoft.com/office/drawing/2014/main" id="{8295076C-3308-8DFD-CECC-176D4367B878}"/>
              </a:ext>
            </a:extLst>
          </p:cNvPr>
          <p:cNvGrpSpPr/>
          <p:nvPr/>
        </p:nvGrpSpPr>
        <p:grpSpPr>
          <a:xfrm>
            <a:off x="9460867" y="817382"/>
            <a:ext cx="394203" cy="760156"/>
            <a:chOff x="6898817" y="2191670"/>
            <a:chExt cx="394203" cy="760156"/>
          </a:xfrm>
        </p:grpSpPr>
        <p:sp>
          <p:nvSpPr>
            <p:cNvPr id="17" name="Google Shape;1951;p41">
              <a:extLst>
                <a:ext uri="{FF2B5EF4-FFF2-40B4-BE49-F238E27FC236}">
                  <a16:creationId xmlns:a16="http://schemas.microsoft.com/office/drawing/2014/main" id="{57AB6282-C01D-B74D-EA4F-36BFED74B4BC}"/>
                </a:ext>
              </a:extLst>
            </p:cNvPr>
            <p:cNvSpPr/>
            <p:nvPr/>
          </p:nvSpPr>
          <p:spPr>
            <a:xfrm>
              <a:off x="6914154" y="2309733"/>
              <a:ext cx="378866" cy="213577"/>
            </a:xfrm>
            <a:custGeom>
              <a:avLst/>
              <a:gdLst/>
              <a:ahLst/>
              <a:cxnLst/>
              <a:rect l="l" t="t" r="r" b="b"/>
              <a:pathLst>
                <a:path w="4990" h="2813" extrusionOk="0">
                  <a:moveTo>
                    <a:pt x="4398" y="0"/>
                  </a:moveTo>
                  <a:cubicBezTo>
                    <a:pt x="4338" y="0"/>
                    <a:pt x="4276" y="12"/>
                    <a:pt x="4216" y="39"/>
                  </a:cubicBezTo>
                  <a:lnTo>
                    <a:pt x="406" y="1634"/>
                  </a:lnTo>
                  <a:cubicBezTo>
                    <a:pt x="132" y="1741"/>
                    <a:pt x="1" y="2098"/>
                    <a:pt x="96" y="2408"/>
                  </a:cubicBezTo>
                  <a:cubicBezTo>
                    <a:pt x="179" y="2658"/>
                    <a:pt x="370" y="2813"/>
                    <a:pt x="596" y="2813"/>
                  </a:cubicBezTo>
                  <a:cubicBezTo>
                    <a:pt x="656" y="2813"/>
                    <a:pt x="715" y="2801"/>
                    <a:pt x="775" y="2777"/>
                  </a:cubicBezTo>
                  <a:lnTo>
                    <a:pt x="4573" y="1182"/>
                  </a:lnTo>
                  <a:cubicBezTo>
                    <a:pt x="4847" y="1063"/>
                    <a:pt x="4990" y="717"/>
                    <a:pt x="4882" y="396"/>
                  </a:cubicBezTo>
                  <a:cubicBezTo>
                    <a:pt x="4808" y="155"/>
                    <a:pt x="4611" y="0"/>
                    <a:pt x="4398"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52;p41">
              <a:extLst>
                <a:ext uri="{FF2B5EF4-FFF2-40B4-BE49-F238E27FC236}">
                  <a16:creationId xmlns:a16="http://schemas.microsoft.com/office/drawing/2014/main" id="{94C29763-0CE4-C7FD-82A2-9694B00B86B9}"/>
                </a:ext>
              </a:extLst>
            </p:cNvPr>
            <p:cNvSpPr/>
            <p:nvPr/>
          </p:nvSpPr>
          <p:spPr>
            <a:xfrm>
              <a:off x="6944903" y="2191670"/>
              <a:ext cx="295728" cy="178879"/>
            </a:xfrm>
            <a:custGeom>
              <a:avLst/>
              <a:gdLst/>
              <a:ahLst/>
              <a:cxnLst/>
              <a:rect l="l" t="t" r="r" b="b"/>
              <a:pathLst>
                <a:path w="3895" h="2356" extrusionOk="0">
                  <a:moveTo>
                    <a:pt x="3296" y="0"/>
                  </a:moveTo>
                  <a:cubicBezTo>
                    <a:pt x="3238" y="0"/>
                    <a:pt x="3178" y="11"/>
                    <a:pt x="3120" y="34"/>
                  </a:cubicBezTo>
                  <a:lnTo>
                    <a:pt x="417" y="1177"/>
                  </a:lnTo>
                  <a:cubicBezTo>
                    <a:pt x="132" y="1284"/>
                    <a:pt x="1" y="1629"/>
                    <a:pt x="96" y="1951"/>
                  </a:cubicBezTo>
                  <a:cubicBezTo>
                    <a:pt x="179" y="2201"/>
                    <a:pt x="382" y="2356"/>
                    <a:pt x="596" y="2356"/>
                  </a:cubicBezTo>
                  <a:cubicBezTo>
                    <a:pt x="656" y="2356"/>
                    <a:pt x="715" y="2344"/>
                    <a:pt x="775" y="2320"/>
                  </a:cubicBezTo>
                  <a:lnTo>
                    <a:pt x="3477" y="1177"/>
                  </a:lnTo>
                  <a:cubicBezTo>
                    <a:pt x="3751" y="1070"/>
                    <a:pt x="3894" y="725"/>
                    <a:pt x="3787" y="403"/>
                  </a:cubicBezTo>
                  <a:cubicBezTo>
                    <a:pt x="3712" y="150"/>
                    <a:pt x="3511" y="0"/>
                    <a:pt x="3296"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53;p41">
              <a:extLst>
                <a:ext uri="{FF2B5EF4-FFF2-40B4-BE49-F238E27FC236}">
                  <a16:creationId xmlns:a16="http://schemas.microsoft.com/office/drawing/2014/main" id="{86C43413-6EC7-7992-DD48-C20E950B14CA}"/>
                </a:ext>
              </a:extLst>
            </p:cNvPr>
            <p:cNvSpPr/>
            <p:nvPr/>
          </p:nvSpPr>
          <p:spPr>
            <a:xfrm>
              <a:off x="6898817" y="2449813"/>
              <a:ext cx="394203" cy="320328"/>
            </a:xfrm>
            <a:custGeom>
              <a:avLst/>
              <a:gdLst/>
              <a:ahLst/>
              <a:cxnLst/>
              <a:rect l="l" t="t" r="r" b="b"/>
              <a:pathLst>
                <a:path w="5192" h="4219" extrusionOk="0">
                  <a:moveTo>
                    <a:pt x="4600" y="1"/>
                  </a:moveTo>
                  <a:cubicBezTo>
                    <a:pt x="4540" y="1"/>
                    <a:pt x="4478" y="13"/>
                    <a:pt x="4418" y="39"/>
                  </a:cubicBezTo>
                  <a:cubicBezTo>
                    <a:pt x="4418" y="39"/>
                    <a:pt x="655" y="1611"/>
                    <a:pt x="405" y="1718"/>
                  </a:cubicBezTo>
                  <a:cubicBezTo>
                    <a:pt x="179" y="1813"/>
                    <a:pt x="0" y="2254"/>
                    <a:pt x="346" y="2563"/>
                  </a:cubicBezTo>
                  <a:cubicBezTo>
                    <a:pt x="548" y="2730"/>
                    <a:pt x="1143" y="3242"/>
                    <a:pt x="1143" y="3242"/>
                  </a:cubicBezTo>
                  <a:lnTo>
                    <a:pt x="1143" y="4218"/>
                  </a:lnTo>
                  <a:lnTo>
                    <a:pt x="2203" y="4218"/>
                  </a:lnTo>
                  <a:lnTo>
                    <a:pt x="2203" y="3242"/>
                  </a:lnTo>
                  <a:cubicBezTo>
                    <a:pt x="2203" y="2920"/>
                    <a:pt x="2084" y="2611"/>
                    <a:pt x="1894" y="2385"/>
                  </a:cubicBezTo>
                  <a:lnTo>
                    <a:pt x="4775" y="1182"/>
                  </a:lnTo>
                  <a:cubicBezTo>
                    <a:pt x="5049" y="1063"/>
                    <a:pt x="5192" y="718"/>
                    <a:pt x="5084" y="396"/>
                  </a:cubicBezTo>
                  <a:cubicBezTo>
                    <a:pt x="5010" y="155"/>
                    <a:pt x="4813" y="1"/>
                    <a:pt x="4600"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54;p41">
              <a:extLst>
                <a:ext uri="{FF2B5EF4-FFF2-40B4-BE49-F238E27FC236}">
                  <a16:creationId xmlns:a16="http://schemas.microsoft.com/office/drawing/2014/main" id="{62AFCF47-2E12-F724-570A-53DB0EB87091}"/>
                </a:ext>
              </a:extLst>
            </p:cNvPr>
            <p:cNvSpPr/>
            <p:nvPr/>
          </p:nvSpPr>
          <p:spPr>
            <a:xfrm>
              <a:off x="7155517" y="2588679"/>
              <a:ext cx="132110" cy="181461"/>
            </a:xfrm>
            <a:custGeom>
              <a:avLst/>
              <a:gdLst/>
              <a:ahLst/>
              <a:cxnLst/>
              <a:rect l="l" t="t" r="r" b="b"/>
              <a:pathLst>
                <a:path w="1740" h="2390" extrusionOk="0">
                  <a:moveTo>
                    <a:pt x="1144" y="1"/>
                  </a:moveTo>
                  <a:cubicBezTo>
                    <a:pt x="1045" y="1"/>
                    <a:pt x="945" y="34"/>
                    <a:pt x="858" y="103"/>
                  </a:cubicBezTo>
                  <a:lnTo>
                    <a:pt x="489" y="377"/>
                  </a:lnTo>
                  <a:cubicBezTo>
                    <a:pt x="179" y="615"/>
                    <a:pt x="1" y="1008"/>
                    <a:pt x="1" y="1425"/>
                  </a:cubicBezTo>
                  <a:lnTo>
                    <a:pt x="1" y="2389"/>
                  </a:lnTo>
                  <a:lnTo>
                    <a:pt x="1049" y="2389"/>
                  </a:lnTo>
                  <a:lnTo>
                    <a:pt x="1061" y="1401"/>
                  </a:lnTo>
                  <a:lnTo>
                    <a:pt x="1430" y="1115"/>
                  </a:lnTo>
                  <a:cubicBezTo>
                    <a:pt x="1680" y="937"/>
                    <a:pt x="1739" y="556"/>
                    <a:pt x="1584" y="282"/>
                  </a:cubicBezTo>
                  <a:cubicBezTo>
                    <a:pt x="1486" y="100"/>
                    <a:pt x="1316" y="1"/>
                    <a:pt x="1144"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55;p41">
              <a:extLst>
                <a:ext uri="{FF2B5EF4-FFF2-40B4-BE49-F238E27FC236}">
                  <a16:creationId xmlns:a16="http://schemas.microsoft.com/office/drawing/2014/main" id="{FCFCA3F0-185E-8CC9-3C3E-EDF65DAB8F7F}"/>
                </a:ext>
              </a:extLst>
            </p:cNvPr>
            <p:cNvSpPr/>
            <p:nvPr/>
          </p:nvSpPr>
          <p:spPr>
            <a:xfrm>
              <a:off x="6941335" y="2755561"/>
              <a:ext cx="335437" cy="196266"/>
            </a:xfrm>
            <a:custGeom>
              <a:avLst/>
              <a:gdLst/>
              <a:ahLst/>
              <a:cxnLst/>
              <a:rect l="l" t="t" r="r" b="b"/>
              <a:pathLst>
                <a:path w="4418" h="2585" extrusionOk="0">
                  <a:moveTo>
                    <a:pt x="405" y="1"/>
                  </a:moveTo>
                  <a:cubicBezTo>
                    <a:pt x="179" y="1"/>
                    <a:pt x="0" y="191"/>
                    <a:pt x="0" y="406"/>
                  </a:cubicBezTo>
                  <a:lnTo>
                    <a:pt x="0" y="537"/>
                  </a:lnTo>
                  <a:cubicBezTo>
                    <a:pt x="0" y="751"/>
                    <a:pt x="179" y="941"/>
                    <a:pt x="405" y="941"/>
                  </a:cubicBezTo>
                  <a:lnTo>
                    <a:pt x="476" y="941"/>
                  </a:lnTo>
                  <a:lnTo>
                    <a:pt x="476" y="1287"/>
                  </a:lnTo>
                  <a:cubicBezTo>
                    <a:pt x="476" y="1537"/>
                    <a:pt x="679" y="1739"/>
                    <a:pt x="929" y="1739"/>
                  </a:cubicBezTo>
                  <a:lnTo>
                    <a:pt x="1203" y="1739"/>
                  </a:lnTo>
                  <a:cubicBezTo>
                    <a:pt x="1286" y="2215"/>
                    <a:pt x="1703" y="2584"/>
                    <a:pt x="2215" y="2584"/>
                  </a:cubicBezTo>
                  <a:cubicBezTo>
                    <a:pt x="2715" y="2584"/>
                    <a:pt x="3131" y="2215"/>
                    <a:pt x="3215" y="1739"/>
                  </a:cubicBezTo>
                  <a:lnTo>
                    <a:pt x="3489" y="1739"/>
                  </a:lnTo>
                  <a:cubicBezTo>
                    <a:pt x="3739" y="1739"/>
                    <a:pt x="3941" y="1537"/>
                    <a:pt x="3941" y="1287"/>
                  </a:cubicBezTo>
                  <a:lnTo>
                    <a:pt x="3941" y="941"/>
                  </a:lnTo>
                  <a:lnTo>
                    <a:pt x="4012" y="941"/>
                  </a:lnTo>
                  <a:cubicBezTo>
                    <a:pt x="4239" y="941"/>
                    <a:pt x="4417" y="751"/>
                    <a:pt x="4417" y="537"/>
                  </a:cubicBezTo>
                  <a:lnTo>
                    <a:pt x="4417" y="406"/>
                  </a:lnTo>
                  <a:cubicBezTo>
                    <a:pt x="4417" y="191"/>
                    <a:pt x="4239" y="1"/>
                    <a:pt x="4012"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149446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E9D443-28BF-84F6-F58F-7109D1E1A9AB}"/>
              </a:ext>
            </a:extLst>
          </p:cNvPr>
          <p:cNvSpPr>
            <a:spLocks noGrp="1"/>
          </p:cNvSpPr>
          <p:nvPr>
            <p:ph type="title"/>
          </p:nvPr>
        </p:nvSpPr>
        <p:spPr/>
        <p:txBody>
          <a:bodyPr>
            <a:normAutofit/>
          </a:bodyPr>
          <a:lstStyle/>
          <a:p>
            <a:r>
              <a:rPr lang="fr-CA" sz="4800" dirty="0"/>
              <a:t>Étude 1 : Revue systématique (2016)</a:t>
            </a:r>
          </a:p>
        </p:txBody>
      </p:sp>
      <p:sp>
        <p:nvSpPr>
          <p:cNvPr id="3" name="Espace réservé du contenu 2">
            <a:extLst>
              <a:ext uri="{FF2B5EF4-FFF2-40B4-BE49-F238E27FC236}">
                <a16:creationId xmlns:a16="http://schemas.microsoft.com/office/drawing/2014/main" id="{E9FB987D-182D-8A50-6A2B-7F16B676C3AE}"/>
              </a:ext>
            </a:extLst>
          </p:cNvPr>
          <p:cNvSpPr>
            <a:spLocks noGrp="1"/>
          </p:cNvSpPr>
          <p:nvPr>
            <p:ph idx="1"/>
          </p:nvPr>
        </p:nvSpPr>
        <p:spPr>
          <a:xfrm>
            <a:off x="838199" y="1832449"/>
            <a:ext cx="10994409" cy="4779892"/>
          </a:xfrm>
        </p:spPr>
        <p:txBody>
          <a:bodyPr>
            <a:normAutofit/>
          </a:bodyPr>
          <a:lstStyle/>
          <a:p>
            <a:pPr>
              <a:lnSpc>
                <a:spcPct val="110000"/>
              </a:lnSpc>
            </a:pPr>
            <a:r>
              <a:rPr lang="fr-CA" sz="2400" dirty="0"/>
              <a:t>Différentes catégories de troubles du sommeil étudiés</a:t>
            </a:r>
            <a:br>
              <a:rPr lang="fr-CA" sz="2400" dirty="0"/>
            </a:br>
            <a:r>
              <a:rPr lang="fr-CA" sz="2400" dirty="0"/>
              <a:t>11 articles portant sur la maladie d’Alzheimer, soit 211 participants</a:t>
            </a:r>
          </a:p>
          <a:p>
            <a:pPr>
              <a:lnSpc>
                <a:spcPct val="110000"/>
              </a:lnSpc>
              <a:spcAft>
                <a:spcPts val="800"/>
              </a:spcAft>
              <a:tabLst>
                <a:tab pos="2043430" algn="l"/>
              </a:tabLst>
            </a:pPr>
            <a:r>
              <a:rPr lang="fr-CA" sz="2400" dirty="0">
                <a:effectLst/>
                <a:ea typeface="Calibri" panose="020F0502020204030204" pitchFamily="34" charset="0"/>
                <a:cs typeface="Times New Roman" panose="02020603050405020304" pitchFamily="18" charset="0"/>
              </a:rPr>
              <a:t>Pour les études portant sur des adultes souffrants d’Alzheimer, g = 0,30 (p &lt; 0,01).</a:t>
            </a:r>
            <a:br>
              <a:rPr lang="fr-CA" sz="2400" dirty="0">
                <a:effectLst/>
                <a:ea typeface="Calibri" panose="020F0502020204030204" pitchFamily="34" charset="0"/>
                <a:cs typeface="Times New Roman" panose="02020603050405020304" pitchFamily="18" charset="0"/>
              </a:rPr>
            </a:br>
            <a:r>
              <a:rPr lang="fr-CA" sz="2400" dirty="0">
                <a:effectLst/>
                <a:ea typeface="Calibri" panose="020F0502020204030204" pitchFamily="34" charset="0"/>
                <a:cs typeface="Times New Roman" panose="02020603050405020304" pitchFamily="18" charset="0"/>
              </a:rPr>
              <a:t>5 issues sur 7 démontraient une amélioration statistiquement significative :</a:t>
            </a:r>
          </a:p>
          <a:p>
            <a:pPr lvl="1">
              <a:lnSpc>
                <a:spcPct val="60000"/>
              </a:lnSpc>
              <a:spcAft>
                <a:spcPts val="800"/>
              </a:spcAft>
              <a:tabLst>
                <a:tab pos="2043430" algn="l"/>
              </a:tabLst>
            </a:pPr>
            <a:r>
              <a:rPr lang="fr-CA" sz="2000" dirty="0">
                <a:effectLst/>
                <a:ea typeface="Calibri" panose="020F0502020204030204" pitchFamily="34" charset="0"/>
                <a:cs typeface="Times New Roman" panose="02020603050405020304" pitchFamily="18" charset="0"/>
              </a:rPr>
              <a:t>Latence pour l’endormissement, g = 0,58 (p &lt; 0,05)</a:t>
            </a:r>
          </a:p>
          <a:p>
            <a:pPr lvl="1">
              <a:lnSpc>
                <a:spcPct val="60000"/>
              </a:lnSpc>
              <a:spcAft>
                <a:spcPts val="800"/>
              </a:spcAft>
              <a:tabLst>
                <a:tab pos="2043430" algn="l"/>
              </a:tabLst>
            </a:pPr>
            <a:r>
              <a:rPr lang="fr-CA" sz="2000" dirty="0">
                <a:effectLst/>
                <a:ea typeface="Calibri" panose="020F0502020204030204" pitchFamily="34" charset="0"/>
                <a:cs typeface="Times New Roman" panose="02020603050405020304" pitchFamily="18" charset="0"/>
              </a:rPr>
              <a:t>Temps de sommeil total, g = 0,26 (p &lt; 0,01)</a:t>
            </a:r>
          </a:p>
          <a:p>
            <a:pPr lvl="1">
              <a:lnSpc>
                <a:spcPct val="60000"/>
              </a:lnSpc>
              <a:spcAft>
                <a:spcPts val="800"/>
              </a:spcAft>
              <a:tabLst>
                <a:tab pos="2043430" algn="l"/>
              </a:tabLst>
            </a:pPr>
            <a:r>
              <a:rPr lang="fr-CA" sz="2000" dirty="0">
                <a:effectLst/>
                <a:ea typeface="Calibri" panose="020F0502020204030204" pitchFamily="34" charset="0"/>
                <a:cs typeface="Times New Roman" panose="02020603050405020304" pitchFamily="18" charset="0"/>
              </a:rPr>
              <a:t>Temps au lit, g = - 0,37 (p &lt; 0,01)</a:t>
            </a:r>
          </a:p>
          <a:p>
            <a:pPr lvl="1">
              <a:lnSpc>
                <a:spcPct val="60000"/>
              </a:lnSpc>
              <a:spcAft>
                <a:spcPts val="800"/>
              </a:spcAft>
              <a:tabLst>
                <a:tab pos="2043430" algn="l"/>
              </a:tabLst>
            </a:pPr>
            <a:r>
              <a:rPr lang="fr-CA" sz="2000" dirty="0">
                <a:effectLst/>
                <a:ea typeface="Calibri" panose="020F0502020204030204" pitchFamily="34" charset="0"/>
                <a:cs typeface="Times New Roman" panose="02020603050405020304" pitchFamily="18" charset="0"/>
              </a:rPr>
              <a:t>Efficience du sommeil, g = 0,38 (p &lt; 0,01)</a:t>
            </a:r>
          </a:p>
          <a:p>
            <a:pPr lvl="1">
              <a:lnSpc>
                <a:spcPct val="60000"/>
              </a:lnSpc>
              <a:spcAft>
                <a:spcPts val="800"/>
              </a:spcAft>
              <a:tabLst>
                <a:tab pos="2043430" algn="l"/>
              </a:tabLst>
            </a:pPr>
            <a:r>
              <a:rPr lang="fr-CA" sz="2000" dirty="0">
                <a:effectLst/>
                <a:ea typeface="Calibri" panose="020F0502020204030204" pitchFamily="34" charset="0"/>
                <a:cs typeface="Times New Roman" panose="02020603050405020304" pitchFamily="18" charset="0"/>
              </a:rPr>
              <a:t>Qualité du sommeil, g = 0,66 (p &lt; 0,05)</a:t>
            </a:r>
          </a:p>
          <a:p>
            <a:pPr marL="0" indent="0">
              <a:lnSpc>
                <a:spcPct val="110000"/>
              </a:lnSpc>
              <a:spcAft>
                <a:spcPts val="800"/>
              </a:spcAft>
              <a:buNone/>
              <a:tabLst>
                <a:tab pos="2043430" algn="l"/>
              </a:tabLst>
            </a:pPr>
            <a:r>
              <a:rPr lang="fr-CA" sz="2400" dirty="0">
                <a:ea typeface="Calibri" panose="020F0502020204030204" pitchFamily="34" charset="0"/>
                <a:cs typeface="Times New Roman" panose="02020603050405020304" pitchFamily="18" charset="0"/>
              </a:rPr>
              <a:t>Pas d’effet pour : éveil après le début du sommeil, éveil matinal hâtif.</a:t>
            </a:r>
            <a:endParaRPr lang="fr-CA" dirty="0"/>
          </a:p>
        </p:txBody>
      </p:sp>
    </p:spTree>
    <p:extLst>
      <p:ext uri="{BB962C8B-B14F-4D97-AF65-F5344CB8AC3E}">
        <p14:creationId xmlns:p14="http://schemas.microsoft.com/office/powerpoint/2010/main" val="88992972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7EB85-F499-575E-9CAF-F9F5EC4B1A7C}"/>
              </a:ext>
            </a:extLst>
          </p:cNvPr>
          <p:cNvSpPr>
            <a:spLocks noGrp="1"/>
          </p:cNvSpPr>
          <p:nvPr>
            <p:ph type="title"/>
          </p:nvPr>
        </p:nvSpPr>
        <p:spPr/>
        <p:txBody>
          <a:bodyPr>
            <a:normAutofit/>
          </a:bodyPr>
          <a:lstStyle/>
          <a:p>
            <a:r>
              <a:rPr lang="fr-CA" sz="4800" dirty="0"/>
              <a:t>Étude 2 : Essai clinique randomisé (2019)</a:t>
            </a:r>
          </a:p>
        </p:txBody>
      </p:sp>
      <p:sp>
        <p:nvSpPr>
          <p:cNvPr id="3" name="Espace réservé du contenu 2">
            <a:extLst>
              <a:ext uri="{FF2B5EF4-FFF2-40B4-BE49-F238E27FC236}">
                <a16:creationId xmlns:a16="http://schemas.microsoft.com/office/drawing/2014/main" id="{4D2CF891-DABB-934C-CA2D-BA88ABFAE310}"/>
              </a:ext>
            </a:extLst>
          </p:cNvPr>
          <p:cNvSpPr>
            <a:spLocks noGrp="1"/>
          </p:cNvSpPr>
          <p:nvPr>
            <p:ph idx="1"/>
          </p:nvPr>
        </p:nvSpPr>
        <p:spPr>
          <a:xfrm>
            <a:off x="838200" y="1825625"/>
            <a:ext cx="10796516" cy="4351338"/>
          </a:xfrm>
        </p:spPr>
        <p:txBody>
          <a:bodyPr>
            <a:normAutofit/>
          </a:bodyPr>
          <a:lstStyle/>
          <a:p>
            <a:r>
              <a:rPr lang="fr-CA" sz="2400" dirty="0"/>
              <a:t>ERC intra-sujet avec plan d’étude croisé, 46 participants analysés.</a:t>
            </a:r>
          </a:p>
          <a:p>
            <a:r>
              <a:rPr lang="fr-CA" sz="2400" dirty="0"/>
              <a:t>Patients atteints de TNC et d’un trouble de sommeil (PSQI &gt;5).</a:t>
            </a:r>
          </a:p>
          <a:p>
            <a:r>
              <a:rPr lang="fr-CA" sz="2400" dirty="0"/>
              <a:t>Exposition à des boîtes lumineuses pendant 4 semaines, contrôle pendant 4 semaine avec une intensité lumineuse plus faible.</a:t>
            </a:r>
          </a:p>
          <a:p>
            <a:r>
              <a:rPr lang="fr-CA" sz="2400" dirty="0">
                <a:effectLst/>
                <a:ea typeface="Calibri" panose="020F0502020204030204" pitchFamily="34" charset="0"/>
                <a:cs typeface="Times New Roman" panose="02020603050405020304" pitchFamily="18" charset="0"/>
              </a:rPr>
              <a:t>Résultats : </a:t>
            </a:r>
          </a:p>
          <a:p>
            <a:pPr lvl="1"/>
            <a:r>
              <a:rPr lang="fr-CA" sz="2200" dirty="0">
                <a:effectLst/>
                <a:ea typeface="Calibri" panose="020F0502020204030204" pitchFamily="34" charset="0"/>
                <a:cs typeface="Times New Roman" panose="02020603050405020304" pitchFamily="18" charset="0"/>
              </a:rPr>
              <a:t>Réduction significative du score au PSQI de 10,30 à 6,67 (P &lt; 0,001). </a:t>
            </a:r>
          </a:p>
          <a:p>
            <a:pPr lvl="1"/>
            <a:r>
              <a:rPr lang="fr-CA" sz="2200" dirty="0">
                <a:effectLst/>
                <a:ea typeface="Calibri" panose="020F0502020204030204" pitchFamily="34" charset="0"/>
                <a:cs typeface="Times New Roman" panose="02020603050405020304" pitchFamily="18" charset="0"/>
              </a:rPr>
              <a:t>Réduction du score de -3,63 pour l’intervention et de -1,39 pour le contrôle (P &lt; 0,001). </a:t>
            </a:r>
          </a:p>
          <a:p>
            <a:pPr lvl="1"/>
            <a:r>
              <a:rPr lang="fr-CA" sz="2200" dirty="0">
                <a:effectLst/>
                <a:ea typeface="Calibri" panose="020F0502020204030204" pitchFamily="34" charset="0"/>
                <a:cs typeface="Times New Roman" panose="02020603050405020304" pitchFamily="18" charset="0"/>
              </a:rPr>
              <a:t>Pas d’effet significatif pour les mesures objectives obtenues par </a:t>
            </a:r>
            <a:r>
              <a:rPr lang="fr-CA" sz="2200" dirty="0" err="1">
                <a:effectLst/>
                <a:ea typeface="Calibri" panose="020F0502020204030204" pitchFamily="34" charset="0"/>
                <a:cs typeface="Times New Roman" panose="02020603050405020304" pitchFamily="18" charset="0"/>
              </a:rPr>
              <a:t>actigraphie</a:t>
            </a:r>
            <a:r>
              <a:rPr lang="fr-CA" sz="22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97024386"/>
      </p:ext>
    </p:extLst>
  </p:cSld>
  <p:clrMapOvr>
    <a:masterClrMapping/>
  </p:clrMapOvr>
  <p:transition spd="med">
    <p:pull/>
  </p:transition>
</p:sld>
</file>

<file path=ppt/theme/theme1.xml><?xml version="1.0" encoding="utf-8"?>
<a:theme xmlns:a="http://schemas.openxmlformats.org/drawingml/2006/main" name="Métropolitain">
  <a:themeElements>
    <a:clrScheme name="Personnalisé 2">
      <a:dk1>
        <a:sysClr val="windowText" lastClr="000000"/>
      </a:dk1>
      <a:lt1>
        <a:sysClr val="window" lastClr="FFFFFF"/>
      </a:lt1>
      <a:dk2>
        <a:srgbClr val="212121"/>
      </a:dk2>
      <a:lt2>
        <a:srgbClr val="636363"/>
      </a:lt2>
      <a:accent1>
        <a:srgbClr val="1CBEE4"/>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Métropolitain</Template>
  <TotalTime>3151</TotalTime>
  <Words>1445</Words>
  <Application>Microsoft Office PowerPoint</Application>
  <PresentationFormat>Grand écran</PresentationFormat>
  <Paragraphs>90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Métropolitain</vt:lpstr>
      <vt:lpstr>LA LUMINOTHÉRAPIE EST-ELLE EFFICACE POUR AMÉLIORER LE SOMMEIL  DES PERSONNES SOUFFRANT DE LA MALADIE D’ALZHEIMER  VIVANT EN ÉTABLISSEMENT? </vt:lpstr>
      <vt:lpstr>Vieillissement et troubles neurocognitifs</vt:lpstr>
      <vt:lpstr>Maladie d’Alzheimer et trouble du sommeil</vt:lpstr>
      <vt:lpstr>PICO</vt:lpstr>
      <vt:lpstr>Méthodologie</vt:lpstr>
      <vt:lpstr>Présentation PowerPoint</vt:lpstr>
      <vt:lpstr>Présentation PowerPoint</vt:lpstr>
      <vt:lpstr>Étude 1 : Revue systématique (2016)</vt:lpstr>
      <vt:lpstr>Étude 2 : Essai clinique randomisé (2019)</vt:lpstr>
      <vt:lpstr>Étude 3 : Étude de cohorte (2020)</vt:lpstr>
      <vt:lpstr>Étude 3 : résultats</vt:lpstr>
      <vt:lpstr>Étude 4 : Étude de cohorte (2019)</vt:lpstr>
      <vt:lpstr>Analyse</vt:lpstr>
      <vt:lpstr>Limitations</vt:lpstr>
      <vt:lpstr>Conclusion</vt:lpstr>
      <vt:lpstr>Références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LUMINOTHÉRAPIE EST-ELLE EFFICACE POUR AMÉLIORER LE SOMMEIL DES PERSONNES SOUFFRANT DE LA MALADIE D’ALZHEIMER VIVANTS EN ÉTABLISSEMENTS?</dc:title>
  <dc:creator>Joakim GG</dc:creator>
  <cp:lastModifiedBy>Joakim GG</cp:lastModifiedBy>
  <cp:revision>12</cp:revision>
  <dcterms:created xsi:type="dcterms:W3CDTF">2022-05-07T22:19:08Z</dcterms:created>
  <dcterms:modified xsi:type="dcterms:W3CDTF">2022-05-27T20:20:50Z</dcterms:modified>
</cp:coreProperties>
</file>