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4"/>
  </p:sldMasterIdLst>
  <p:notesMasterIdLst>
    <p:notesMasterId r:id="rId22"/>
  </p:notesMasterIdLst>
  <p:handoutMasterIdLst>
    <p:handoutMasterId r:id="rId23"/>
  </p:handoutMasterIdLst>
  <p:sldIdLst>
    <p:sldId id="256" r:id="rId5"/>
    <p:sldId id="257" r:id="rId6"/>
    <p:sldId id="258" r:id="rId7"/>
    <p:sldId id="285" r:id="rId8"/>
    <p:sldId id="287" r:id="rId9"/>
    <p:sldId id="288" r:id="rId10"/>
    <p:sldId id="266" r:id="rId11"/>
    <p:sldId id="289" r:id="rId12"/>
    <p:sldId id="290" r:id="rId13"/>
    <p:sldId id="291" r:id="rId14"/>
    <p:sldId id="292" r:id="rId15"/>
    <p:sldId id="293" r:id="rId16"/>
    <p:sldId id="294" r:id="rId17"/>
    <p:sldId id="295" r:id="rId18"/>
    <p:sldId id="296" r:id="rId19"/>
    <p:sldId id="297" r:id="rId20"/>
    <p:sldId id="269" r:id="rId21"/>
  </p:sldIdLst>
  <p:sldSz cx="12192000" cy="6858000"/>
  <p:notesSz cx="6858000" cy="9144000"/>
  <p:defaultTextStyle>
    <a:defPPr rtl="0"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03350"/>
    <a:srgbClr val="0C4360"/>
    <a:srgbClr val="1B6872"/>
    <a:srgbClr val="63B7C6"/>
    <a:srgbClr val="002136"/>
    <a:srgbClr val="0C75AC"/>
    <a:srgbClr val="0024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03" autoAdjust="0"/>
    <p:restoredTop sz="94660"/>
  </p:normalViewPr>
  <p:slideViewPr>
    <p:cSldViewPr snapToGrid="0">
      <p:cViewPr varScale="1">
        <p:scale>
          <a:sx n="87" d="100"/>
          <a:sy n="87" d="100"/>
        </p:scale>
        <p:origin x="648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6" d="100"/>
          <a:sy n="86" d="100"/>
        </p:scale>
        <p:origin x="3018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 1">
            <a:extLst>
              <a:ext uri="{FF2B5EF4-FFF2-40B4-BE49-F238E27FC236}">
                <a16:creationId xmlns="" xmlns:a16="http://schemas.microsoft.com/office/drawing/2014/main" id="{E62FF6B6-4F8A-40F7-B5F4-FC3996824D7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fr-FR"/>
          </a:p>
        </p:txBody>
      </p:sp>
      <p:sp>
        <p:nvSpPr>
          <p:cNvPr id="3" name="Espace réservé de la date 2">
            <a:extLst>
              <a:ext uri="{FF2B5EF4-FFF2-40B4-BE49-F238E27FC236}">
                <a16:creationId xmlns="" xmlns:a16="http://schemas.microsoft.com/office/drawing/2014/main" id="{8910A999-F365-48DF-976A-0517FE04544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1CD784F2-097A-4060-8FF3-6FB91EC3D7DB}" type="datetime1">
              <a:rPr lang="fr-FR" smtClean="0"/>
              <a:t>27/05/2022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="" xmlns:a16="http://schemas.microsoft.com/office/drawing/2014/main" id="{F8735C90-ADBF-4B9E-BE88-E1C8F83EB4D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="" xmlns:a16="http://schemas.microsoft.com/office/drawing/2014/main" id="{82506A01-6D0A-45EF-A584-05A3361D66F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0831430A-4AA4-45C8-AC23-CD6B61C41A4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5990097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 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fr-FR" noProof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6BF86344-02EE-4788-B238-DABD819F9A49}" type="datetime1">
              <a:rPr lang="fr-FR" noProof="0" smtClean="0"/>
              <a:t>27/05/2022</a:t>
            </a:fld>
            <a:endParaRPr lang="fr-FR" noProof="0"/>
          </a:p>
        </p:txBody>
      </p:sp>
      <p:sp>
        <p:nvSpPr>
          <p:cNvPr id="4" name="Espace réservé de l’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fr-FR" noProof="0"/>
              <a:t>Modifiez les styles du texte du masque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fr-FR" noProof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1734D747-9380-41EE-9946-EC9EC0CA5D1E}" type="slidenum">
              <a:rPr lang="fr-FR" noProof="0" smtClean="0"/>
              <a:t>‹N°›</a:t>
            </a:fld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382772710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1734D747-9380-41EE-9946-EC9EC0CA5D1E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4393552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fr-FR" dirty="0" smtClean="0">
                <a:solidFill>
                  <a:schemeClr val="bg1"/>
                </a:solidFill>
              </a:rPr>
              <a:t>En </a:t>
            </a:r>
            <a:r>
              <a:rPr lang="fr-FR" dirty="0" err="1" smtClean="0">
                <a:solidFill>
                  <a:schemeClr val="bg1"/>
                </a:solidFill>
              </a:rPr>
              <a:t>pairant</a:t>
            </a:r>
            <a:r>
              <a:rPr lang="fr-FR" dirty="0" smtClean="0">
                <a:solidFill>
                  <a:schemeClr val="bg1"/>
                </a:solidFill>
              </a:rPr>
              <a:t> des études et en faisant des comparaisons entre multiples traitements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fr-FR" dirty="0" smtClean="0">
                <a:solidFill>
                  <a:schemeClr val="bg1"/>
                </a:solidFill>
              </a:rPr>
              <a:t>Et</a:t>
            </a:r>
            <a:r>
              <a:rPr lang="fr-FR" baseline="0" dirty="0" smtClean="0">
                <a:solidFill>
                  <a:schemeClr val="bg1"/>
                </a:solidFill>
              </a:rPr>
              <a:t> donc beaucoup de résultats sont estimés ou extrapolés pour la comparaison entre multiples traitements.</a:t>
            </a:r>
            <a:r>
              <a:rPr lang="fr-FR" dirty="0" smtClean="0">
                <a:solidFill>
                  <a:schemeClr val="bg1"/>
                </a:solidFill>
              </a:rPr>
              <a:t> •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dirty="0" smtClean="0">
              <a:solidFill>
                <a:schemeClr val="bg1"/>
              </a:solidFill>
            </a:endParaRPr>
          </a:p>
          <a:p>
            <a:pPr rtl="0"/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1734D747-9380-41EE-9946-EC9EC0CA5D1E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0094338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fr-FR" dirty="0" smtClean="0">
                <a:solidFill>
                  <a:schemeClr val="bg1"/>
                </a:solidFill>
              </a:rPr>
              <a:t>Ce qui augmente la validité externe des résultats dans un contexte de médecine</a:t>
            </a:r>
            <a:r>
              <a:rPr lang="fr-FR" baseline="0" dirty="0" smtClean="0">
                <a:solidFill>
                  <a:schemeClr val="bg1"/>
                </a:solidFill>
              </a:rPr>
              <a:t> de bureau/ambulatoire</a:t>
            </a:r>
            <a:endParaRPr lang="fr-FR" dirty="0" smtClean="0">
              <a:solidFill>
                <a:schemeClr val="bg1"/>
              </a:solidFill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fr-FR" dirty="0" smtClean="0">
                <a:solidFill>
                  <a:schemeClr val="bg1"/>
                </a:solidFill>
              </a:rPr>
              <a:t>Biais de publication</a:t>
            </a:r>
            <a:r>
              <a:rPr lang="fr-FR" baseline="0" dirty="0" smtClean="0">
                <a:solidFill>
                  <a:schemeClr val="bg1"/>
                </a:solidFill>
              </a:rPr>
              <a:t> = seulement les études qui </a:t>
            </a:r>
            <a:r>
              <a:rPr lang="fr-FR" baseline="0" dirty="0" err="1" smtClean="0">
                <a:solidFill>
                  <a:schemeClr val="bg1"/>
                </a:solidFill>
              </a:rPr>
              <a:t>amenent</a:t>
            </a:r>
            <a:r>
              <a:rPr lang="fr-FR" baseline="0" dirty="0" smtClean="0">
                <a:solidFill>
                  <a:schemeClr val="bg1"/>
                </a:solidFill>
              </a:rPr>
              <a:t> un effet significatif (positif ou négatif) sont choisis pour être publiées.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fr-FR" dirty="0" smtClean="0">
                <a:solidFill>
                  <a:schemeClr val="bg1"/>
                </a:solidFill>
              </a:rPr>
              <a:t>Dans les petites études</a:t>
            </a:r>
            <a:r>
              <a:rPr lang="fr-FR" baseline="0" dirty="0" smtClean="0">
                <a:solidFill>
                  <a:schemeClr val="bg1"/>
                </a:solidFill>
              </a:rPr>
              <a:t> l’effet (positif ou négatif) d’un traitement peut être amplifié</a:t>
            </a:r>
            <a:endParaRPr lang="fr-FR" dirty="0" smtClean="0">
              <a:solidFill>
                <a:schemeClr val="bg1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dirty="0" smtClean="0">
              <a:solidFill>
                <a:schemeClr val="bg1"/>
              </a:solidFill>
            </a:endParaRPr>
          </a:p>
          <a:p>
            <a:pPr rtl="0"/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1734D747-9380-41EE-9946-EC9EC0CA5D1E}" type="slidenum">
              <a:rPr lang="fr-FR" smtClean="0"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0279396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fr-FR" dirty="0" smtClean="0">
                <a:solidFill>
                  <a:schemeClr val="tx1"/>
                </a:solidFill>
              </a:rPr>
              <a:t>Car</a:t>
            </a:r>
            <a:r>
              <a:rPr lang="fr-FR" baseline="0" dirty="0" smtClean="0">
                <a:solidFill>
                  <a:schemeClr val="tx1"/>
                </a:solidFill>
              </a:rPr>
              <a:t> multiples critères d’exclusion incluant déshydratation sévère et GAE est un motif de consultation pour la plupart des gens lors de phase avancée de la maladie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fr-FR" baseline="0" dirty="0" smtClean="0">
                <a:solidFill>
                  <a:schemeClr val="tx1"/>
                </a:solidFill>
              </a:rPr>
              <a:t>Biais de sélection car avec les patients sélectionnées n’étaient p-e pas </a:t>
            </a:r>
            <a:r>
              <a:rPr lang="fr-FR" baseline="0" dirty="0" err="1" smtClean="0">
                <a:solidFill>
                  <a:schemeClr val="tx1"/>
                </a:solidFill>
              </a:rPr>
              <a:t>suffisament</a:t>
            </a:r>
            <a:r>
              <a:rPr lang="fr-FR" baseline="0" dirty="0" smtClean="0">
                <a:solidFill>
                  <a:schemeClr val="tx1"/>
                </a:solidFill>
              </a:rPr>
              <a:t> malades pour faire ressortir une différence dans le </a:t>
            </a:r>
            <a:r>
              <a:rPr lang="fr-FR" baseline="0" dirty="0" err="1" smtClean="0">
                <a:solidFill>
                  <a:schemeClr val="tx1"/>
                </a:solidFill>
              </a:rPr>
              <a:t>outcome</a:t>
            </a:r>
            <a:r>
              <a:rPr lang="fr-FR" baseline="0" dirty="0" smtClean="0">
                <a:solidFill>
                  <a:schemeClr val="tx1"/>
                </a:solidFill>
              </a:rPr>
              <a:t> entre le traitement et le placebo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lang="fr-FR" dirty="0" smtClean="0">
              <a:solidFill>
                <a:schemeClr val="bg1"/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1734D747-9380-41EE-9946-EC9EC0CA5D1E}" type="slidenum">
              <a:rPr lang="fr-FR" smtClean="0"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3758434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dirty="0" smtClean="0">
              <a:solidFill>
                <a:schemeClr val="bg1"/>
              </a:solidFill>
            </a:endParaRPr>
          </a:p>
          <a:p>
            <a:pPr rtl="0"/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1734D747-9380-41EE-9946-EC9EC0CA5D1E}" type="slidenum">
              <a:rPr lang="fr-FR" smtClean="0"/>
              <a:t>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4304320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1734D747-9380-41EE-9946-EC9EC0CA5D1E}" type="slidenum">
              <a:rPr lang="fr-FR" smtClean="0"/>
              <a:t>14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790897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fr-FR" dirty="0" smtClean="0"/>
              <a:t>Cout du </a:t>
            </a:r>
            <a:r>
              <a:rPr lang="fr-FR" dirty="0" err="1" smtClean="0"/>
              <a:t>zofran</a:t>
            </a:r>
            <a:r>
              <a:rPr lang="fr-FR" dirty="0" smtClean="0"/>
              <a:t> est entre 10-20 $</a:t>
            </a:r>
            <a:r>
              <a:rPr lang="fr-FR" baseline="0" dirty="0" smtClean="0"/>
              <a:t> donc clair avantage vs consultation urgence, soluté IV, possible </a:t>
            </a:r>
            <a:r>
              <a:rPr lang="fr-FR" baseline="0" dirty="0" err="1" smtClean="0"/>
              <a:t>hospit</a:t>
            </a:r>
            <a:r>
              <a:rPr lang="fr-FR" baseline="0" dirty="0" smtClean="0"/>
              <a:t>.</a:t>
            </a:r>
          </a:p>
          <a:p>
            <a:pPr rtl="0"/>
            <a:r>
              <a:rPr lang="fr-FR" baseline="0" dirty="0" smtClean="0"/>
              <a:t>Signes de déshydratation (oligurie, anurie, muqueuse sèche, pli cutané, yeux et fontanelle enfoncés) ou persistance de Vo/incapacité à s’hydrater PO, échec au traitement.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1734D747-9380-41EE-9946-EC9EC0CA5D1E}" type="slidenum">
              <a:rPr lang="fr-FR" smtClean="0"/>
              <a:t>15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8093128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1734D747-9380-41EE-9946-EC9EC0CA5D1E}" type="slidenum">
              <a:rPr lang="fr-FR" smtClean="0"/>
              <a:t>17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51866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1734D747-9380-41EE-9946-EC9EC0CA5D1E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6814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fr-FR" dirty="0" smtClean="0"/>
              <a:t>La gastroentérite aigüe est l’une des principales causes de consultation chez le médecin.</a:t>
            </a:r>
          </a:p>
          <a:p>
            <a:pPr rtl="0"/>
            <a:r>
              <a:rPr lang="fr-FR" dirty="0" smtClean="0"/>
              <a:t>L’</a:t>
            </a:r>
            <a:r>
              <a:rPr lang="fr-FR" dirty="0" err="1" smtClean="0"/>
              <a:t>ondansetron</a:t>
            </a:r>
            <a:r>
              <a:rPr lang="fr-FR" baseline="0" dirty="0" smtClean="0"/>
              <a:t> (</a:t>
            </a:r>
            <a:r>
              <a:rPr lang="fr-FR" baseline="0" dirty="0" err="1" smtClean="0"/>
              <a:t>Zofran</a:t>
            </a:r>
            <a:r>
              <a:rPr lang="fr-FR" baseline="0" dirty="0" smtClean="0"/>
              <a:t>) est déjà utilisé de </a:t>
            </a:r>
            <a:r>
              <a:rPr lang="fr-FR" baseline="0" dirty="0" err="1" smtClean="0"/>
              <a:t>facon</a:t>
            </a:r>
            <a:r>
              <a:rPr lang="fr-FR" baseline="0" dirty="0" smtClean="0"/>
              <a:t> sécuritaire chez les enfants pour prévenir les No et Vo induits par la chimio et radiothérapie.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1734D747-9380-41EE-9946-EC9EC0CA5D1E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235783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1734D747-9380-41EE-9946-EC9EC0CA5D1E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494871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fr-FR" dirty="0" smtClean="0"/>
              <a:t>Forme IV exclusivement ou forme expérimentale longue action non</a:t>
            </a:r>
            <a:r>
              <a:rPr lang="fr-FR" baseline="0" dirty="0" smtClean="0"/>
              <a:t> commercialisée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1734D747-9380-41EE-9946-EC9EC0CA5D1E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94687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1734D747-9380-41EE-9946-EC9EC0CA5D1E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043831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fr-FR" dirty="0" smtClean="0"/>
              <a:t>Antiémétiques</a:t>
            </a:r>
            <a:r>
              <a:rPr lang="fr-FR" baseline="0" dirty="0" smtClean="0"/>
              <a:t> étudiés : </a:t>
            </a:r>
            <a:r>
              <a:rPr lang="fr-FR" baseline="0" dirty="0" err="1" smtClean="0"/>
              <a:t>Ondansetron</a:t>
            </a:r>
            <a:r>
              <a:rPr lang="fr-FR" baseline="0" dirty="0" smtClean="0"/>
              <a:t> (</a:t>
            </a:r>
            <a:r>
              <a:rPr lang="fr-FR" baseline="0" dirty="0" err="1" smtClean="0"/>
              <a:t>Zofran</a:t>
            </a:r>
            <a:r>
              <a:rPr lang="fr-FR" baseline="0" dirty="0" smtClean="0"/>
              <a:t>), </a:t>
            </a:r>
            <a:r>
              <a:rPr lang="fr-FR" baseline="0" dirty="0" err="1" smtClean="0"/>
              <a:t>Metoclopramide</a:t>
            </a:r>
            <a:r>
              <a:rPr lang="fr-FR" baseline="0" dirty="0" smtClean="0"/>
              <a:t> (</a:t>
            </a:r>
            <a:r>
              <a:rPr lang="fr-FR" baseline="0" dirty="0" err="1" smtClean="0"/>
              <a:t>Maxeran</a:t>
            </a:r>
            <a:r>
              <a:rPr lang="fr-FR" baseline="0" dirty="0" smtClean="0"/>
              <a:t>), </a:t>
            </a:r>
            <a:r>
              <a:rPr lang="fr-FR" baseline="0" dirty="0" err="1" smtClean="0"/>
              <a:t>Dexamethasone</a:t>
            </a:r>
            <a:r>
              <a:rPr lang="fr-FR" baseline="0" dirty="0" smtClean="0"/>
              <a:t> (</a:t>
            </a:r>
            <a:r>
              <a:rPr lang="fr-FR" baseline="0" dirty="0" err="1" smtClean="0"/>
              <a:t>Decadron</a:t>
            </a:r>
            <a:r>
              <a:rPr lang="fr-FR" baseline="0" dirty="0" smtClean="0"/>
              <a:t>), </a:t>
            </a:r>
            <a:r>
              <a:rPr lang="fr-FR" baseline="0" dirty="0" err="1" smtClean="0"/>
              <a:t>Dimenhydrate</a:t>
            </a:r>
            <a:r>
              <a:rPr lang="fr-FR" baseline="0" dirty="0" smtClean="0"/>
              <a:t> (</a:t>
            </a:r>
            <a:r>
              <a:rPr lang="fr-FR" baseline="0" dirty="0" err="1" smtClean="0"/>
              <a:t>Gravol</a:t>
            </a:r>
            <a:r>
              <a:rPr lang="fr-FR" baseline="0" dirty="0" smtClean="0"/>
              <a:t>), </a:t>
            </a:r>
            <a:r>
              <a:rPr lang="fr-FR" baseline="0" dirty="0" err="1" smtClean="0"/>
              <a:t>Domperidone</a:t>
            </a:r>
            <a:r>
              <a:rPr lang="fr-FR" baseline="0" dirty="0" smtClean="0"/>
              <a:t> (</a:t>
            </a:r>
            <a:r>
              <a:rPr lang="fr-FR" baseline="0" dirty="0" err="1" smtClean="0"/>
              <a:t>Motilium</a:t>
            </a:r>
            <a:r>
              <a:rPr lang="fr-FR" baseline="0" dirty="0" smtClean="0"/>
              <a:t>), </a:t>
            </a:r>
            <a:r>
              <a:rPr lang="fr-FR" baseline="0" dirty="0" err="1" smtClean="0"/>
              <a:t>Granisetron</a:t>
            </a:r>
            <a:r>
              <a:rPr lang="fr-FR" baseline="0" dirty="0" smtClean="0"/>
              <a:t> (</a:t>
            </a:r>
            <a:r>
              <a:rPr lang="fr-FR" baseline="0" dirty="0" err="1" smtClean="0"/>
              <a:t>Kytril</a:t>
            </a:r>
            <a:r>
              <a:rPr lang="fr-FR" baseline="0" dirty="0" smtClean="0"/>
              <a:t>)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1734D747-9380-41EE-9946-EC9EC0CA5D1E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2770664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fr-FR" dirty="0" smtClean="0"/>
              <a:t>RC = rapport de cotes</a:t>
            </a:r>
          </a:p>
          <a:p>
            <a:pPr rtl="0"/>
            <a:r>
              <a:rPr lang="fr-FR" dirty="0" smtClean="0"/>
              <a:t>Effets </a:t>
            </a:r>
            <a:r>
              <a:rPr lang="fr-FR" dirty="0" smtClean="0"/>
              <a:t>secondaires rapportés étaient principalement</a:t>
            </a:r>
            <a:r>
              <a:rPr lang="fr-FR" baseline="0" dirty="0" smtClean="0"/>
              <a:t> fatigue/</a:t>
            </a:r>
            <a:r>
              <a:rPr lang="fr-FR" dirty="0" smtClean="0"/>
              <a:t>somnolence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1734D747-9380-41EE-9946-EC9EC0CA5D1E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8307040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fr-FR" dirty="0" smtClean="0"/>
              <a:t>NST = nombre de sujets à traiter</a:t>
            </a:r>
          </a:p>
          <a:p>
            <a:pPr rtl="0"/>
            <a:r>
              <a:rPr lang="fr-FR" dirty="0" smtClean="0"/>
              <a:t>ÉIQ</a:t>
            </a:r>
            <a:r>
              <a:rPr lang="fr-FR" baseline="0" dirty="0" smtClean="0"/>
              <a:t> = écart interquartile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1734D747-9380-41EE-9946-EC9EC0CA5D1E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276238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 20">
            <a:extLst>
              <a:ext uri="{FF2B5EF4-FFF2-40B4-BE49-F238E27FC236}">
                <a16:creationId xmlns="" xmlns:a16="http://schemas.microsoft.com/office/drawing/2014/main" id="{6E739168-A5E8-443A-B392-7AD4CF8977AD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noProof="0"/>
          </a:p>
        </p:txBody>
      </p:sp>
      <p:grpSp>
        <p:nvGrpSpPr>
          <p:cNvPr id="7" name="Groupe 6">
            <a:extLst>
              <a:ext uri="{FF2B5EF4-FFF2-40B4-BE49-F238E27FC236}">
                <a16:creationId xmlns="" xmlns:a16="http://schemas.microsoft.com/office/drawing/2014/main" id="{4CA15AFD-4983-47DD-9ED0-D3B27E5A096F}"/>
              </a:ext>
            </a:extLst>
          </p:cNvPr>
          <p:cNvGrpSpPr/>
          <p:nvPr userDrawn="1"/>
        </p:nvGrpSpPr>
        <p:grpSpPr>
          <a:xfrm>
            <a:off x="-1604709" y="-3756"/>
            <a:ext cx="13796710" cy="6861756"/>
            <a:chOff x="-1604709" y="-3756"/>
            <a:chExt cx="13796710" cy="6861756"/>
          </a:xfrm>
        </p:grpSpPr>
        <p:grpSp>
          <p:nvGrpSpPr>
            <p:cNvPr id="8" name="Groupe 7">
              <a:extLst>
                <a:ext uri="{FF2B5EF4-FFF2-40B4-BE49-F238E27FC236}">
                  <a16:creationId xmlns="" xmlns:a16="http://schemas.microsoft.com/office/drawing/2014/main" id="{2222D5E2-E9B4-4180-98B8-4E514C9ADB28}"/>
                </a:ext>
              </a:extLst>
            </p:cNvPr>
            <p:cNvGrpSpPr/>
            <p:nvPr/>
          </p:nvGrpSpPr>
          <p:grpSpPr>
            <a:xfrm>
              <a:off x="-16298" y="0"/>
              <a:ext cx="12208299" cy="6858000"/>
              <a:chOff x="-16298" y="0"/>
              <a:chExt cx="12208299" cy="6858000"/>
            </a:xfrm>
          </p:grpSpPr>
          <p:sp>
            <p:nvSpPr>
              <p:cNvPr id="15" name="Forme libre : Forme 14">
                <a:extLst>
                  <a:ext uri="{FF2B5EF4-FFF2-40B4-BE49-F238E27FC236}">
                    <a16:creationId xmlns="" xmlns:a16="http://schemas.microsoft.com/office/drawing/2014/main" id="{41E10E1E-5268-4F03-BA64-07E19DE26739}"/>
                  </a:ext>
                </a:extLst>
              </p:cNvPr>
              <p:cNvSpPr/>
              <p:nvPr/>
            </p:nvSpPr>
            <p:spPr>
              <a:xfrm flipH="1">
                <a:off x="-16297" y="0"/>
                <a:ext cx="12208298" cy="6858000"/>
              </a:xfrm>
              <a:custGeom>
                <a:avLst/>
                <a:gdLst>
                  <a:gd name="connsiteX0" fmla="*/ 8574289 w 12208298"/>
                  <a:gd name="connsiteY0" fmla="*/ 0 h 6858000"/>
                  <a:gd name="connsiteX1" fmla="*/ 0 w 12208298"/>
                  <a:gd name="connsiteY1" fmla="*/ 0 h 6858000"/>
                  <a:gd name="connsiteX2" fmla="*/ 0 w 12208298"/>
                  <a:gd name="connsiteY2" fmla="*/ 6858000 h 6858000"/>
                  <a:gd name="connsiteX3" fmla="*/ 532109 w 12208298"/>
                  <a:gd name="connsiteY3" fmla="*/ 6858000 h 6858000"/>
                  <a:gd name="connsiteX4" fmla="*/ 11495317 w 12208298"/>
                  <a:gd name="connsiteY4" fmla="*/ 6858000 h 6858000"/>
                  <a:gd name="connsiteX5" fmla="*/ 12208298 w 12208298"/>
                  <a:gd name="connsiteY5" fmla="*/ 6858000 h 6858000"/>
                  <a:gd name="connsiteX6" fmla="*/ 12208298 w 12208298"/>
                  <a:gd name="connsiteY6" fmla="*/ 3146781 h 6858000"/>
                  <a:gd name="connsiteX7" fmla="*/ 10353284 w 12208298"/>
                  <a:gd name="connsiteY7" fmla="*/ 1291767 h 6858000"/>
                  <a:gd name="connsiteX8" fmla="*/ 9866056 w 12208298"/>
                  <a:gd name="connsiteY8" fmla="*/ 1291767 h 6858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2208298" h="6858000">
                    <a:moveTo>
                      <a:pt x="8574289" y="0"/>
                    </a:moveTo>
                    <a:lnTo>
                      <a:pt x="0" y="0"/>
                    </a:lnTo>
                    <a:lnTo>
                      <a:pt x="0" y="6858000"/>
                    </a:lnTo>
                    <a:lnTo>
                      <a:pt x="532109" y="6858000"/>
                    </a:lnTo>
                    <a:lnTo>
                      <a:pt x="11495317" y="6858000"/>
                    </a:lnTo>
                    <a:lnTo>
                      <a:pt x="12208298" y="6858000"/>
                    </a:lnTo>
                    <a:lnTo>
                      <a:pt x="12208298" y="3146781"/>
                    </a:lnTo>
                    <a:lnTo>
                      <a:pt x="10353284" y="1291767"/>
                    </a:lnTo>
                    <a:lnTo>
                      <a:pt x="9866056" y="1291767"/>
                    </a:lnTo>
                    <a:close/>
                  </a:path>
                </a:pathLst>
              </a:custGeom>
              <a:solidFill>
                <a:schemeClr val="accent2">
                  <a:alpha val="74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fr-FR" noProof="0"/>
              </a:p>
            </p:txBody>
          </p:sp>
          <p:sp>
            <p:nvSpPr>
              <p:cNvPr id="16" name="Forme libre : Forme 15">
                <a:extLst>
                  <a:ext uri="{FF2B5EF4-FFF2-40B4-BE49-F238E27FC236}">
                    <a16:creationId xmlns="" xmlns:a16="http://schemas.microsoft.com/office/drawing/2014/main" id="{B989C45D-BDFF-418F-BE79-03FF70015770}"/>
                  </a:ext>
                </a:extLst>
              </p:cNvPr>
              <p:cNvSpPr/>
              <p:nvPr/>
            </p:nvSpPr>
            <p:spPr>
              <a:xfrm rot="5400000" flipH="1" flipV="1">
                <a:off x="2667000" y="-2667001"/>
                <a:ext cx="6858000" cy="12192002"/>
              </a:xfrm>
              <a:custGeom>
                <a:avLst/>
                <a:gdLst>
                  <a:gd name="connsiteX0" fmla="*/ 6858000 w 6858000"/>
                  <a:gd name="connsiteY0" fmla="*/ 3871658 h 12192002"/>
                  <a:gd name="connsiteX1" fmla="*/ 6858000 w 6858000"/>
                  <a:gd name="connsiteY1" fmla="*/ 12192002 h 12192002"/>
                  <a:gd name="connsiteX2" fmla="*/ 5363029 w 6858000"/>
                  <a:gd name="connsiteY2" fmla="*/ 12192002 h 12192002"/>
                  <a:gd name="connsiteX3" fmla="*/ 5363029 w 6858000"/>
                  <a:gd name="connsiteY3" fmla="*/ 12192000 h 12192002"/>
                  <a:gd name="connsiteX4" fmla="*/ 0 w 6858000"/>
                  <a:gd name="connsiteY4" fmla="*/ 12192000 h 12192002"/>
                  <a:gd name="connsiteX5" fmla="*/ 0 w 6858000"/>
                  <a:gd name="connsiteY5" fmla="*/ 0 h 12192002"/>
                  <a:gd name="connsiteX6" fmla="*/ 3539398 w 6858000"/>
                  <a:gd name="connsiteY6" fmla="*/ 0 h 12192002"/>
                  <a:gd name="connsiteX7" fmla="*/ 5566229 w 6858000"/>
                  <a:gd name="connsiteY7" fmla="*/ 2026831 h 12192002"/>
                  <a:gd name="connsiteX8" fmla="*/ 5566229 w 6858000"/>
                  <a:gd name="connsiteY8" fmla="*/ 2575538 h 12192002"/>
                  <a:gd name="connsiteX9" fmla="*/ 6858000 w 6858000"/>
                  <a:gd name="connsiteY9" fmla="*/ 3871657 h 12192002"/>
                  <a:gd name="connsiteX10" fmla="*/ 5566229 w 6858000"/>
                  <a:gd name="connsiteY10" fmla="*/ 3871657 h 12192002"/>
                  <a:gd name="connsiteX11" fmla="*/ 5566229 w 6858000"/>
                  <a:gd name="connsiteY11" fmla="*/ 3871658 h 121920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6858000" h="12192002">
                    <a:moveTo>
                      <a:pt x="6858000" y="3871658"/>
                    </a:moveTo>
                    <a:lnTo>
                      <a:pt x="6858000" y="12192002"/>
                    </a:lnTo>
                    <a:lnTo>
                      <a:pt x="5363029" y="12192002"/>
                    </a:lnTo>
                    <a:lnTo>
                      <a:pt x="5363029" y="12192000"/>
                    </a:lnTo>
                    <a:lnTo>
                      <a:pt x="0" y="12192000"/>
                    </a:lnTo>
                    <a:lnTo>
                      <a:pt x="0" y="0"/>
                    </a:lnTo>
                    <a:lnTo>
                      <a:pt x="3539398" y="0"/>
                    </a:lnTo>
                    <a:lnTo>
                      <a:pt x="5566229" y="2026831"/>
                    </a:lnTo>
                    <a:lnTo>
                      <a:pt x="5566229" y="2575538"/>
                    </a:lnTo>
                    <a:lnTo>
                      <a:pt x="6858000" y="3871657"/>
                    </a:lnTo>
                    <a:lnTo>
                      <a:pt x="5566229" y="3871657"/>
                    </a:lnTo>
                    <a:lnTo>
                      <a:pt x="5566229" y="3871658"/>
                    </a:lnTo>
                    <a:close/>
                  </a:path>
                </a:pathLst>
              </a:custGeom>
              <a:pattFill prst="wdDnDiag">
                <a:fgClr>
                  <a:schemeClr val="accent1"/>
                </a:fgClr>
                <a:bgClr>
                  <a:schemeClr val="accent2"/>
                </a:bgClr>
              </a:patt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fr-FR" noProof="0"/>
              </a:p>
            </p:txBody>
          </p:sp>
          <p:sp>
            <p:nvSpPr>
              <p:cNvPr id="17" name="Triangle rectangle 16">
                <a:extLst>
                  <a:ext uri="{FF2B5EF4-FFF2-40B4-BE49-F238E27FC236}">
                    <a16:creationId xmlns="" xmlns:a16="http://schemas.microsoft.com/office/drawing/2014/main" id="{8DCD5806-2A2F-4ABF-8057-245681C498E6}"/>
                  </a:ext>
                </a:extLst>
              </p:cNvPr>
              <p:cNvSpPr/>
              <p:nvPr/>
            </p:nvSpPr>
            <p:spPr>
              <a:xfrm rot="16200000" flipH="1" flipV="1">
                <a:off x="24625" y="-4746"/>
                <a:ext cx="2819399" cy="2828891"/>
              </a:xfrm>
              <a:prstGeom prst="rtTriangle">
                <a:avLst/>
              </a:prstGeom>
              <a:solidFill>
                <a:schemeClr val="accent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fr-FR" noProof="0"/>
              </a:p>
            </p:txBody>
          </p:sp>
          <p:sp>
            <p:nvSpPr>
              <p:cNvPr id="18" name="Triangle droit 17">
                <a:extLst>
                  <a:ext uri="{FF2B5EF4-FFF2-40B4-BE49-F238E27FC236}">
                    <a16:creationId xmlns="" xmlns:a16="http://schemas.microsoft.com/office/drawing/2014/main" id="{3A93038F-E9E4-4FFD-B3DF-28DB7C2C1490}"/>
                  </a:ext>
                </a:extLst>
              </p:cNvPr>
              <p:cNvSpPr/>
              <p:nvPr/>
            </p:nvSpPr>
            <p:spPr>
              <a:xfrm rot="16200000" flipH="1" flipV="1">
                <a:off x="4418" y="-4422"/>
                <a:ext cx="2627088" cy="2635933"/>
              </a:xfrm>
              <a:prstGeom prst="rtTriangle">
                <a:avLst/>
              </a:prstGeom>
              <a:pattFill prst="dkHorz">
                <a:fgClr>
                  <a:schemeClr val="accent1"/>
                </a:fgClr>
                <a:bgClr>
                  <a:schemeClr val="accent2"/>
                </a:bgClr>
              </a:patt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fr-FR" noProof="0"/>
              </a:p>
            </p:txBody>
          </p:sp>
          <p:sp>
            <p:nvSpPr>
              <p:cNvPr id="19" name="Triangle droit 18">
                <a:extLst>
                  <a:ext uri="{FF2B5EF4-FFF2-40B4-BE49-F238E27FC236}">
                    <a16:creationId xmlns="" xmlns:a16="http://schemas.microsoft.com/office/drawing/2014/main" id="{5DEA1E02-BBD0-4AE3-AF22-433B90272178}"/>
                  </a:ext>
                </a:extLst>
              </p:cNvPr>
              <p:cNvSpPr/>
              <p:nvPr/>
            </p:nvSpPr>
            <p:spPr>
              <a:xfrm rot="16200000" flipH="1" flipV="1">
                <a:off x="-12263" y="-4034"/>
                <a:ext cx="2397087" cy="2405158"/>
              </a:xfrm>
              <a:prstGeom prst="rtTriangle">
                <a:avLst/>
              </a:prstGeom>
              <a:solidFill>
                <a:schemeClr val="accent2">
                  <a:alpha val="48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fr-FR" noProof="0"/>
              </a:p>
            </p:txBody>
          </p:sp>
          <p:sp>
            <p:nvSpPr>
              <p:cNvPr id="20" name="Forme libre : Forme 19">
                <a:extLst>
                  <a:ext uri="{FF2B5EF4-FFF2-40B4-BE49-F238E27FC236}">
                    <a16:creationId xmlns="" xmlns:a16="http://schemas.microsoft.com/office/drawing/2014/main" id="{0027A677-9ACB-4264-B148-4806678FB83F}"/>
                  </a:ext>
                </a:extLst>
              </p:cNvPr>
              <p:cNvSpPr/>
              <p:nvPr/>
            </p:nvSpPr>
            <p:spPr>
              <a:xfrm rot="5400000" flipH="1" flipV="1">
                <a:off x="2667000" y="-2667001"/>
                <a:ext cx="6858000" cy="12192002"/>
              </a:xfrm>
              <a:custGeom>
                <a:avLst/>
                <a:gdLst>
                  <a:gd name="connsiteX0" fmla="*/ 6858000 w 6858000"/>
                  <a:gd name="connsiteY0" fmla="*/ 3871658 h 12192002"/>
                  <a:gd name="connsiteX1" fmla="*/ 6858000 w 6858000"/>
                  <a:gd name="connsiteY1" fmla="*/ 12192002 h 12192002"/>
                  <a:gd name="connsiteX2" fmla="*/ 5363029 w 6858000"/>
                  <a:gd name="connsiteY2" fmla="*/ 12192002 h 12192002"/>
                  <a:gd name="connsiteX3" fmla="*/ 5363029 w 6858000"/>
                  <a:gd name="connsiteY3" fmla="*/ 12192000 h 12192002"/>
                  <a:gd name="connsiteX4" fmla="*/ 0 w 6858000"/>
                  <a:gd name="connsiteY4" fmla="*/ 12192000 h 12192002"/>
                  <a:gd name="connsiteX5" fmla="*/ 0 w 6858000"/>
                  <a:gd name="connsiteY5" fmla="*/ 0 h 12192002"/>
                  <a:gd name="connsiteX6" fmla="*/ 3539398 w 6858000"/>
                  <a:gd name="connsiteY6" fmla="*/ 0 h 12192002"/>
                  <a:gd name="connsiteX7" fmla="*/ 5566229 w 6858000"/>
                  <a:gd name="connsiteY7" fmla="*/ 2026831 h 12192002"/>
                  <a:gd name="connsiteX8" fmla="*/ 5566229 w 6858000"/>
                  <a:gd name="connsiteY8" fmla="*/ 2575538 h 12192002"/>
                  <a:gd name="connsiteX9" fmla="*/ 6858000 w 6858000"/>
                  <a:gd name="connsiteY9" fmla="*/ 3871657 h 12192002"/>
                  <a:gd name="connsiteX10" fmla="*/ 5566229 w 6858000"/>
                  <a:gd name="connsiteY10" fmla="*/ 3871657 h 12192002"/>
                  <a:gd name="connsiteX11" fmla="*/ 5566229 w 6858000"/>
                  <a:gd name="connsiteY11" fmla="*/ 3871658 h 121920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6858000" h="12192002">
                    <a:moveTo>
                      <a:pt x="6858000" y="3871658"/>
                    </a:moveTo>
                    <a:lnTo>
                      <a:pt x="6858000" y="12192002"/>
                    </a:lnTo>
                    <a:lnTo>
                      <a:pt x="5363029" y="12192002"/>
                    </a:lnTo>
                    <a:lnTo>
                      <a:pt x="5363029" y="12192000"/>
                    </a:lnTo>
                    <a:lnTo>
                      <a:pt x="0" y="12192000"/>
                    </a:lnTo>
                    <a:lnTo>
                      <a:pt x="0" y="0"/>
                    </a:lnTo>
                    <a:lnTo>
                      <a:pt x="3539398" y="0"/>
                    </a:lnTo>
                    <a:lnTo>
                      <a:pt x="5566229" y="2026831"/>
                    </a:lnTo>
                    <a:lnTo>
                      <a:pt x="5566229" y="2575538"/>
                    </a:lnTo>
                    <a:lnTo>
                      <a:pt x="6858000" y="3871657"/>
                    </a:lnTo>
                    <a:lnTo>
                      <a:pt x="5566229" y="3871657"/>
                    </a:lnTo>
                    <a:lnTo>
                      <a:pt x="5566229" y="3871658"/>
                    </a:lnTo>
                    <a:close/>
                  </a:path>
                </a:pathLst>
              </a:custGeom>
              <a:solidFill>
                <a:schemeClr val="accent1">
                  <a:lumMod val="50000"/>
                  <a:alpha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fr-FR" noProof="0"/>
              </a:p>
            </p:txBody>
          </p:sp>
        </p:grpSp>
        <p:sp>
          <p:nvSpPr>
            <p:cNvPr id="9" name="Forme libre : Forme 12">
              <a:extLst>
                <a:ext uri="{FF2B5EF4-FFF2-40B4-BE49-F238E27FC236}">
                  <a16:creationId xmlns="" xmlns:a16="http://schemas.microsoft.com/office/drawing/2014/main" id="{E3AAB79D-382D-4A95-965E-526B6A681DA7}"/>
                </a:ext>
              </a:extLst>
            </p:cNvPr>
            <p:cNvSpPr/>
            <p:nvPr/>
          </p:nvSpPr>
          <p:spPr>
            <a:xfrm rot="18900000" flipH="1">
              <a:off x="-1604709" y="1397837"/>
              <a:ext cx="3211378" cy="3211378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fr-FR" noProof="0"/>
            </a:p>
          </p:txBody>
        </p:sp>
        <p:sp>
          <p:nvSpPr>
            <p:cNvPr id="10" name="Forme libre : Forme 9">
              <a:extLst>
                <a:ext uri="{FF2B5EF4-FFF2-40B4-BE49-F238E27FC236}">
                  <a16:creationId xmlns="" xmlns:a16="http://schemas.microsoft.com/office/drawing/2014/main" id="{C0A22127-2B4A-4B15-B0A9-F019A30347A1}"/>
                </a:ext>
              </a:extLst>
            </p:cNvPr>
            <p:cNvSpPr/>
            <p:nvPr/>
          </p:nvSpPr>
          <p:spPr>
            <a:xfrm rot="18900000">
              <a:off x="-861777" y="-3756"/>
              <a:ext cx="2676646" cy="1356876"/>
            </a:xfrm>
            <a:custGeom>
              <a:avLst/>
              <a:gdLst>
                <a:gd name="connsiteX0" fmla="*/ 1319770 w 2676646"/>
                <a:gd name="connsiteY0" fmla="*/ 0 h 1356876"/>
                <a:gd name="connsiteX1" fmla="*/ 2676646 w 2676646"/>
                <a:gd name="connsiteY1" fmla="*/ 1356876 h 1356876"/>
                <a:gd name="connsiteX2" fmla="*/ 0 w 2676646"/>
                <a:gd name="connsiteY2" fmla="*/ 1356876 h 1356876"/>
                <a:gd name="connsiteX3" fmla="*/ 0 w 2676646"/>
                <a:gd name="connsiteY3" fmla="*/ 1319770 h 13568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76646" h="1356876">
                  <a:moveTo>
                    <a:pt x="1319770" y="0"/>
                  </a:moveTo>
                  <a:lnTo>
                    <a:pt x="2676646" y="1356876"/>
                  </a:lnTo>
                  <a:lnTo>
                    <a:pt x="0" y="1356876"/>
                  </a:lnTo>
                  <a:lnTo>
                    <a:pt x="0" y="1319770"/>
                  </a:lnTo>
                  <a:close/>
                </a:path>
              </a:pathLst>
            </a:custGeom>
            <a:pattFill prst="wdUpDiag">
              <a:fgClr>
                <a:schemeClr val="accent2"/>
              </a:fgClr>
              <a:bgClr>
                <a:schemeClr val="accent1"/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 rtl="0"/>
              <a:endParaRPr lang="fr-FR" noProof="0"/>
            </a:p>
          </p:txBody>
        </p:sp>
        <p:sp>
          <p:nvSpPr>
            <p:cNvPr id="11" name="Forme libre : Forme 12">
              <a:extLst>
                <a:ext uri="{FF2B5EF4-FFF2-40B4-BE49-F238E27FC236}">
                  <a16:creationId xmlns="" xmlns:a16="http://schemas.microsoft.com/office/drawing/2014/main" id="{F04D9FDC-1B67-4254-9535-CD32E81F0C3E}"/>
                </a:ext>
              </a:extLst>
            </p:cNvPr>
            <p:cNvSpPr/>
            <p:nvPr/>
          </p:nvSpPr>
          <p:spPr>
            <a:xfrm rot="13500000">
              <a:off x="-1226102" y="1737462"/>
              <a:ext cx="2416016" cy="2416016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wdDnDiag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fr-FR" noProof="0"/>
            </a:p>
          </p:txBody>
        </p:sp>
        <p:grpSp>
          <p:nvGrpSpPr>
            <p:cNvPr id="12" name="Groupe 11">
              <a:extLst>
                <a:ext uri="{FF2B5EF4-FFF2-40B4-BE49-F238E27FC236}">
                  <a16:creationId xmlns="" xmlns:a16="http://schemas.microsoft.com/office/drawing/2014/main" id="{0A86C4EA-4CF8-4531-845D-4FCB1E2F7422}"/>
                </a:ext>
              </a:extLst>
            </p:cNvPr>
            <p:cNvGrpSpPr/>
            <p:nvPr/>
          </p:nvGrpSpPr>
          <p:grpSpPr>
            <a:xfrm>
              <a:off x="-760406" y="4672937"/>
              <a:ext cx="1520812" cy="1520812"/>
              <a:chOff x="-1604709" y="3012880"/>
              <a:chExt cx="3211378" cy="3211378"/>
            </a:xfrm>
          </p:grpSpPr>
          <p:sp>
            <p:nvSpPr>
              <p:cNvPr id="13" name="Forme libre : Forme 12">
                <a:extLst>
                  <a:ext uri="{FF2B5EF4-FFF2-40B4-BE49-F238E27FC236}">
                    <a16:creationId xmlns="" xmlns:a16="http://schemas.microsoft.com/office/drawing/2014/main" id="{1101B195-C112-4D20-8D19-4D22479B150D}"/>
                  </a:ext>
                </a:extLst>
              </p:cNvPr>
              <p:cNvSpPr/>
              <p:nvPr/>
            </p:nvSpPr>
            <p:spPr>
              <a:xfrm rot="18900000" flipH="1">
                <a:off x="-1604709" y="3012880"/>
                <a:ext cx="3211378" cy="3211378"/>
              </a:xfrm>
              <a:custGeom>
                <a:avLst/>
                <a:gdLst>
                  <a:gd name="connsiteX0" fmla="*/ 754341 w 754341"/>
                  <a:gd name="connsiteY0" fmla="*/ 754341 h 754341"/>
                  <a:gd name="connsiteX1" fmla="*/ 0 w 754341"/>
                  <a:gd name="connsiteY1" fmla="*/ 754341 h 754341"/>
                  <a:gd name="connsiteX2" fmla="*/ 0 w 754341"/>
                  <a:gd name="connsiteY2" fmla="*/ 0 h 7543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754341" h="754341">
                    <a:moveTo>
                      <a:pt x="754341" y="754341"/>
                    </a:moveTo>
                    <a:lnTo>
                      <a:pt x="0" y="75434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>
                  <a:lumMod val="50000"/>
                </a:schemeClr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fr-FR" noProof="0"/>
              </a:p>
            </p:txBody>
          </p:sp>
          <p:sp>
            <p:nvSpPr>
              <p:cNvPr id="14" name="Forme libre : Forme 12">
                <a:extLst>
                  <a:ext uri="{FF2B5EF4-FFF2-40B4-BE49-F238E27FC236}">
                    <a16:creationId xmlns="" xmlns:a16="http://schemas.microsoft.com/office/drawing/2014/main" id="{CA755F1F-9955-4CBB-8F34-F7801CA44CE7}"/>
                  </a:ext>
                </a:extLst>
              </p:cNvPr>
              <p:cNvSpPr/>
              <p:nvPr/>
            </p:nvSpPr>
            <p:spPr>
              <a:xfrm rot="13500000">
                <a:off x="-1226102" y="3352505"/>
                <a:ext cx="2416016" cy="2416016"/>
              </a:xfrm>
              <a:custGeom>
                <a:avLst/>
                <a:gdLst>
                  <a:gd name="connsiteX0" fmla="*/ 754341 w 754341"/>
                  <a:gd name="connsiteY0" fmla="*/ 754341 h 754341"/>
                  <a:gd name="connsiteX1" fmla="*/ 0 w 754341"/>
                  <a:gd name="connsiteY1" fmla="*/ 754341 h 754341"/>
                  <a:gd name="connsiteX2" fmla="*/ 0 w 754341"/>
                  <a:gd name="connsiteY2" fmla="*/ 0 h 7543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754341" h="754341">
                    <a:moveTo>
                      <a:pt x="754341" y="754341"/>
                    </a:moveTo>
                    <a:lnTo>
                      <a:pt x="0" y="754341"/>
                    </a:lnTo>
                    <a:lnTo>
                      <a:pt x="0" y="0"/>
                    </a:lnTo>
                    <a:close/>
                  </a:path>
                </a:pathLst>
              </a:custGeom>
              <a:pattFill prst="wdDnDiag">
                <a:fgClr>
                  <a:schemeClr val="accent1">
                    <a:lumMod val="60000"/>
                    <a:lumOff val="40000"/>
                  </a:schemeClr>
                </a:fgClr>
                <a:bgClr>
                  <a:schemeClr val="accent2">
                    <a:lumMod val="50000"/>
                  </a:schemeClr>
                </a:bgClr>
              </a:patt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fr-FR" noProof="0"/>
              </a:p>
            </p:txBody>
          </p:sp>
        </p:grpSp>
      </p:grpSp>
      <p:sp>
        <p:nvSpPr>
          <p:cNvPr id="2" name="Titre 1">
            <a:extLst>
              <a:ext uri="{FF2B5EF4-FFF2-40B4-BE49-F238E27FC236}">
                <a16:creationId xmlns="" xmlns:a16="http://schemas.microsoft.com/office/drawing/2014/main" id="{9E597736-C478-4C26-9BAF-205FE31E977C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761488" y="2395728"/>
            <a:ext cx="7077456" cy="1243584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defRPr lang="en-GB" sz="6600" b="1" dirty="0">
                <a:solidFill>
                  <a:schemeClr val="accent2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 rtl="0"/>
            <a:r>
              <a:rPr lang="fr-FR" noProof="0"/>
              <a:t>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="" xmlns:a16="http://schemas.microsoft.com/office/drawing/2014/main" id="{C3D2DEF0-A0B0-4CFE-B67D-A9D75E2368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761488" y="3721608"/>
            <a:ext cx="7077456" cy="868680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lang="en-GB" sz="1800" spc="300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marL="228600" lvl="0" indent="-228600" rtl="0"/>
            <a:r>
              <a:rPr lang="fr-FR" noProof="0" smtClean="0"/>
              <a:t>Modifiez le style des sous-titres du masque</a:t>
            </a:r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4369596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tégorie 5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 10">
            <a:extLst>
              <a:ext uri="{FF2B5EF4-FFF2-40B4-BE49-F238E27FC236}">
                <a16:creationId xmlns="" xmlns:a16="http://schemas.microsoft.com/office/drawing/2014/main" id="{EB3E033F-4449-40FA-BC85-BD2712D313DD}"/>
              </a:ext>
            </a:extLst>
          </p:cNvPr>
          <p:cNvSpPr/>
          <p:nvPr userDrawn="1"/>
        </p:nvSpPr>
        <p:spPr>
          <a:xfrm>
            <a:off x="0" y="0"/>
            <a:ext cx="12192000" cy="68841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noProof="0"/>
          </a:p>
        </p:txBody>
      </p:sp>
      <p:sp>
        <p:nvSpPr>
          <p:cNvPr id="10" name="Forme libre : Forme 9">
            <a:extLst>
              <a:ext uri="{FF2B5EF4-FFF2-40B4-BE49-F238E27FC236}">
                <a16:creationId xmlns="" xmlns:a16="http://schemas.microsoft.com/office/drawing/2014/main" id="{63D26743-0505-444C-80B3-E88EE87DF72B}"/>
              </a:ext>
            </a:extLst>
          </p:cNvPr>
          <p:cNvSpPr/>
          <p:nvPr userDrawn="1"/>
        </p:nvSpPr>
        <p:spPr>
          <a:xfrm>
            <a:off x="0" y="0"/>
            <a:ext cx="12192001" cy="6884191"/>
          </a:xfrm>
          <a:custGeom>
            <a:avLst/>
            <a:gdLst>
              <a:gd name="connsiteX0" fmla="*/ 0 w 12192001"/>
              <a:gd name="connsiteY0" fmla="*/ 0 h 6884191"/>
              <a:gd name="connsiteX1" fmla="*/ 7540222 w 12192001"/>
              <a:gd name="connsiteY1" fmla="*/ 0 h 6884191"/>
              <a:gd name="connsiteX2" fmla="*/ 10260629 w 12192001"/>
              <a:gd name="connsiteY2" fmla="*/ 2725573 h 6884191"/>
              <a:gd name="connsiteX3" fmla="*/ 11286710 w 12192001"/>
              <a:gd name="connsiteY3" fmla="*/ 2725573 h 6884191"/>
              <a:gd name="connsiteX4" fmla="*/ 12192000 w 12192001"/>
              <a:gd name="connsiteY4" fmla="*/ 3632581 h 6884191"/>
              <a:gd name="connsiteX5" fmla="*/ 12192001 w 12192001"/>
              <a:gd name="connsiteY5" fmla="*/ 6884191 h 6884191"/>
              <a:gd name="connsiteX6" fmla="*/ 0 w 12192001"/>
              <a:gd name="connsiteY6" fmla="*/ 6884191 h 688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1" h="6884191">
                <a:moveTo>
                  <a:pt x="0" y="0"/>
                </a:moveTo>
                <a:lnTo>
                  <a:pt x="7540222" y="0"/>
                </a:lnTo>
                <a:lnTo>
                  <a:pt x="10260629" y="2725573"/>
                </a:lnTo>
                <a:lnTo>
                  <a:pt x="11286710" y="2725573"/>
                </a:lnTo>
                <a:lnTo>
                  <a:pt x="12192000" y="3632581"/>
                </a:lnTo>
                <a:lnTo>
                  <a:pt x="12192001" y="6884191"/>
                </a:lnTo>
                <a:lnTo>
                  <a:pt x="0" y="6884191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fr-FR" noProof="0"/>
          </a:p>
        </p:txBody>
      </p:sp>
      <p:sp>
        <p:nvSpPr>
          <p:cNvPr id="18" name="Forme libre : Forme 17">
            <a:extLst>
              <a:ext uri="{FF2B5EF4-FFF2-40B4-BE49-F238E27FC236}">
                <a16:creationId xmlns="" xmlns:a16="http://schemas.microsoft.com/office/drawing/2014/main" id="{E37145E9-AC61-47D5-9288-8789940F81B6}"/>
              </a:ext>
            </a:extLst>
          </p:cNvPr>
          <p:cNvSpPr/>
          <p:nvPr userDrawn="1"/>
        </p:nvSpPr>
        <p:spPr>
          <a:xfrm rot="16200000" flipV="1">
            <a:off x="2964809" y="-2364446"/>
            <a:ext cx="6862744" cy="11591639"/>
          </a:xfrm>
          <a:custGeom>
            <a:avLst/>
            <a:gdLst>
              <a:gd name="connsiteX0" fmla="*/ 6862744 w 6862744"/>
              <a:gd name="connsiteY0" fmla="*/ 11591639 h 11591639"/>
              <a:gd name="connsiteX1" fmla="*/ 6862744 w 6862744"/>
              <a:gd name="connsiteY1" fmla="*/ 5240223 h 11591639"/>
              <a:gd name="connsiteX2" fmla="*/ 4145656 w 6862744"/>
              <a:gd name="connsiteY2" fmla="*/ 5240223 h 11591639"/>
              <a:gd name="connsiteX3" fmla="*/ 4145656 w 6862744"/>
              <a:gd name="connsiteY3" fmla="*/ 5240222 h 11591639"/>
              <a:gd name="connsiteX4" fmla="*/ 6862744 w 6862744"/>
              <a:gd name="connsiteY4" fmla="*/ 5240222 h 11591639"/>
              <a:gd name="connsiteX5" fmla="*/ 4145656 w 6862744"/>
              <a:gd name="connsiteY5" fmla="*/ 2519152 h 11591639"/>
              <a:gd name="connsiteX6" fmla="*/ 4145656 w 6862744"/>
              <a:gd name="connsiteY6" fmla="*/ 1367198 h 11591639"/>
              <a:gd name="connsiteX7" fmla="*/ 2775863 w 6862744"/>
              <a:gd name="connsiteY7" fmla="*/ 0 h 11591639"/>
              <a:gd name="connsiteX8" fmla="*/ 0 w 6862744"/>
              <a:gd name="connsiteY8" fmla="*/ 0 h 11591639"/>
              <a:gd name="connsiteX9" fmla="*/ 0 w 6862744"/>
              <a:gd name="connsiteY9" fmla="*/ 11591639 h 11591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4" h="11591639">
                <a:moveTo>
                  <a:pt x="6862744" y="11591639"/>
                </a:moveTo>
                <a:lnTo>
                  <a:pt x="6862744" y="5240223"/>
                </a:lnTo>
                <a:lnTo>
                  <a:pt x="4145656" y="5240223"/>
                </a:lnTo>
                <a:lnTo>
                  <a:pt x="4145656" y="5240222"/>
                </a:lnTo>
                <a:lnTo>
                  <a:pt x="6862744" y="5240222"/>
                </a:lnTo>
                <a:lnTo>
                  <a:pt x="4145656" y="2519152"/>
                </a:lnTo>
                <a:lnTo>
                  <a:pt x="4145656" y="1367198"/>
                </a:lnTo>
                <a:lnTo>
                  <a:pt x="2775863" y="0"/>
                </a:lnTo>
                <a:lnTo>
                  <a:pt x="0" y="0"/>
                </a:lnTo>
                <a:lnTo>
                  <a:pt x="0" y="11591639"/>
                </a:lnTo>
                <a:close/>
              </a:path>
            </a:pathLst>
          </a:custGeom>
          <a:pattFill prst="wdDnDiag">
            <a:fgClr>
              <a:schemeClr val="accent2"/>
            </a:fgClr>
            <a:bgClr>
              <a:schemeClr val="accent2">
                <a:lumMod val="7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fr-FR" noProof="0"/>
          </a:p>
        </p:txBody>
      </p:sp>
      <p:sp>
        <p:nvSpPr>
          <p:cNvPr id="12" name="Forme libre : Forme 11">
            <a:extLst>
              <a:ext uri="{FF2B5EF4-FFF2-40B4-BE49-F238E27FC236}">
                <a16:creationId xmlns="" xmlns:a16="http://schemas.microsoft.com/office/drawing/2014/main" id="{A5E2B3ED-9A49-40A7-B8A3-62595FE513F9}"/>
              </a:ext>
            </a:extLst>
          </p:cNvPr>
          <p:cNvSpPr/>
          <p:nvPr userDrawn="1"/>
        </p:nvSpPr>
        <p:spPr>
          <a:xfrm rot="16200000" flipV="1">
            <a:off x="2664629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2">
                <a:lumMod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noProof="0"/>
          </a:p>
        </p:txBody>
      </p:sp>
      <p:sp>
        <p:nvSpPr>
          <p:cNvPr id="8" name="Forme libre : Forme 7">
            <a:extLst>
              <a:ext uri="{FF2B5EF4-FFF2-40B4-BE49-F238E27FC236}">
                <a16:creationId xmlns="" xmlns:a16="http://schemas.microsoft.com/office/drawing/2014/main" id="{1599AF7E-3E34-4597-AA72-9373A7FDB020}"/>
              </a:ext>
            </a:extLst>
          </p:cNvPr>
          <p:cNvSpPr/>
          <p:nvPr userDrawn="1"/>
        </p:nvSpPr>
        <p:spPr>
          <a:xfrm rot="16200000" flipV="1">
            <a:off x="2664628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noProof="0"/>
          </a:p>
        </p:txBody>
      </p:sp>
      <p:sp>
        <p:nvSpPr>
          <p:cNvPr id="2" name="Titre 1">
            <a:extLst>
              <a:ext uri="{FF2B5EF4-FFF2-40B4-BE49-F238E27FC236}">
                <a16:creationId xmlns="" xmlns:a16="http://schemas.microsoft.com/office/drawing/2014/main" id="{4A2DF563-7FAC-46B3-B24C-7E45CD89D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542925"/>
            <a:ext cx="11214100" cy="535531"/>
          </a:xfrm>
        </p:spPr>
        <p:txBody>
          <a:bodyPr vert="horz" wrap="square" lIns="91440" tIns="45720" rIns="91440" bIns="45720" rtlCol="0" anchor="t">
            <a:spAutoFit/>
          </a:bodyPr>
          <a:lstStyle>
            <a:lvl1pPr>
              <a:defRPr lang="en-GB" sz="3200" b="1" spc="-70" baseline="0" dirty="0">
                <a:solidFill>
                  <a:schemeClr val="bg1"/>
                </a:solidFill>
                <a:latin typeface="+mj-lt"/>
              </a:defRPr>
            </a:lvl1pPr>
          </a:lstStyle>
          <a:p>
            <a:pPr lvl="0" rtl="0"/>
            <a:r>
              <a:rPr lang="fr-FR" noProof="0" smtClean="0"/>
              <a:t>Modifiez le style du titre</a:t>
            </a:r>
            <a:endParaRPr lang="fr-FR" noProof="0"/>
          </a:p>
        </p:txBody>
      </p:sp>
      <p:grpSp>
        <p:nvGrpSpPr>
          <p:cNvPr id="15" name="Groupe 14">
            <a:extLst>
              <a:ext uri="{FF2B5EF4-FFF2-40B4-BE49-F238E27FC236}">
                <a16:creationId xmlns="" xmlns:a16="http://schemas.microsoft.com/office/drawing/2014/main" id="{7732E1E7-45E3-4264-8F26-66758696DD1E}"/>
              </a:ext>
            </a:extLst>
          </p:cNvPr>
          <p:cNvGrpSpPr/>
          <p:nvPr userDrawn="1"/>
        </p:nvGrpSpPr>
        <p:grpSpPr>
          <a:xfrm rot="16200000">
            <a:off x="499388" y="-322655"/>
            <a:ext cx="535531" cy="645309"/>
            <a:chOff x="10945855" y="7317026"/>
            <a:chExt cx="2483924" cy="2993104"/>
          </a:xfrm>
        </p:grpSpPr>
        <p:sp>
          <p:nvSpPr>
            <p:cNvPr id="16" name="Forme libre : Forme 15">
              <a:extLst>
                <a:ext uri="{FF2B5EF4-FFF2-40B4-BE49-F238E27FC236}">
                  <a16:creationId xmlns="" xmlns:a16="http://schemas.microsoft.com/office/drawing/2014/main" id="{2E3DF883-8093-49FA-81E1-E5D77F086A25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fr-FR" noProof="0"/>
            </a:p>
          </p:txBody>
        </p:sp>
        <p:sp>
          <p:nvSpPr>
            <p:cNvPr id="17" name="Forme libre : Forme 16">
              <a:extLst>
                <a:ext uri="{FF2B5EF4-FFF2-40B4-BE49-F238E27FC236}">
                  <a16:creationId xmlns="" xmlns:a16="http://schemas.microsoft.com/office/drawing/2014/main" id="{18944C90-37E5-4BBE-89FF-060627168050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fr-FR" noProof="0"/>
            </a:p>
          </p:txBody>
        </p:sp>
      </p:grpSp>
      <p:grpSp>
        <p:nvGrpSpPr>
          <p:cNvPr id="6" name="Groupe 5">
            <a:extLst>
              <a:ext uri="{FF2B5EF4-FFF2-40B4-BE49-F238E27FC236}">
                <a16:creationId xmlns="" xmlns:a16="http://schemas.microsoft.com/office/drawing/2014/main" id="{D9EBF8BB-A805-4DDB-B459-082F99815B95}"/>
              </a:ext>
            </a:extLst>
          </p:cNvPr>
          <p:cNvGrpSpPr/>
          <p:nvPr userDrawn="1"/>
        </p:nvGrpSpPr>
        <p:grpSpPr>
          <a:xfrm>
            <a:off x="-1" y="1357409"/>
            <a:ext cx="12192001" cy="4846320"/>
            <a:chOff x="-1" y="1357409"/>
            <a:chExt cx="12192001" cy="4917518"/>
          </a:xfrm>
        </p:grpSpPr>
        <p:sp>
          <p:nvSpPr>
            <p:cNvPr id="19" name="Rectangle : Coin rogné 18">
              <a:extLst>
                <a:ext uri="{FF2B5EF4-FFF2-40B4-BE49-F238E27FC236}">
                  <a16:creationId xmlns="" xmlns:a16="http://schemas.microsoft.com/office/drawing/2014/main" id="{5D638788-DD47-45E7-939A-FA108A818173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0" cy="4917518"/>
            </a:xfrm>
            <a:prstGeom prst="snip1Rect">
              <a:avLst>
                <a:gd name="adj" fmla="val 0"/>
              </a:avLst>
            </a:prstGeom>
            <a:pattFill prst="dkVert">
              <a:fgClr>
                <a:srgbClr val="0C4360"/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fr-FR" noProof="0"/>
            </a:p>
          </p:txBody>
        </p:sp>
        <p:sp>
          <p:nvSpPr>
            <p:cNvPr id="3" name="Rectangle : Coin rogné 2">
              <a:extLst>
                <a:ext uri="{FF2B5EF4-FFF2-40B4-BE49-F238E27FC236}">
                  <a16:creationId xmlns="" xmlns:a16="http://schemas.microsoft.com/office/drawing/2014/main" id="{74BDECEF-EEFE-4332-B3B2-BDE4F82C10FC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1" cy="4917518"/>
            </a:xfrm>
            <a:prstGeom prst="snip1Rect">
              <a:avLst>
                <a:gd name="adj" fmla="val 19670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fr-FR" noProof="0"/>
            </a:p>
          </p:txBody>
        </p:sp>
      </p:grpSp>
      <p:sp>
        <p:nvSpPr>
          <p:cNvPr id="20" name="Espace réservé d’image 8">
            <a:extLst>
              <a:ext uri="{FF2B5EF4-FFF2-40B4-BE49-F238E27FC236}">
                <a16:creationId xmlns="" xmlns:a16="http://schemas.microsoft.com/office/drawing/2014/main" id="{6D00E6B4-1CBE-404E-B943-5F1832320C1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978212" y="2096716"/>
            <a:ext cx="1259505" cy="1259505"/>
          </a:xfrm>
          <a:prstGeom prst="ellipse">
            <a:avLst/>
          </a:prstGeom>
          <a:pattFill prst="wdUpDiag">
            <a:fgClr>
              <a:srgbClr val="0C4360"/>
            </a:fgClr>
            <a:bgClr>
              <a:schemeClr val="accent1">
                <a:lumMod val="50000"/>
              </a:schemeClr>
            </a:bgClr>
          </a:pattFill>
          <a:ln w="38100">
            <a:solidFill>
              <a:schemeClr val="accent2"/>
            </a:solidFill>
          </a:ln>
        </p:spPr>
        <p:txBody>
          <a:bodyPr rtlCol="0"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rtl="0"/>
            <a:r>
              <a:rPr lang="fr-FR" noProof="0" smtClean="0"/>
              <a:t>Cliquez sur l'icône pour ajouter une image</a:t>
            </a:r>
            <a:endParaRPr lang="fr-FR" noProof="0"/>
          </a:p>
        </p:txBody>
      </p:sp>
      <p:sp>
        <p:nvSpPr>
          <p:cNvPr id="21" name="Espace réservé d’image 8">
            <a:extLst>
              <a:ext uri="{FF2B5EF4-FFF2-40B4-BE49-F238E27FC236}">
                <a16:creationId xmlns="" xmlns:a16="http://schemas.microsoft.com/office/drawing/2014/main" id="{7CD59BFD-62BE-4E33-92A5-B84A2A9A8D3B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222230" y="2096716"/>
            <a:ext cx="1259505" cy="1259505"/>
          </a:xfrm>
          <a:prstGeom prst="ellipse">
            <a:avLst/>
          </a:prstGeom>
          <a:pattFill prst="wdUpDiag">
            <a:fgClr>
              <a:srgbClr val="0C4360"/>
            </a:fgClr>
            <a:bgClr>
              <a:schemeClr val="accent1">
                <a:lumMod val="50000"/>
              </a:schemeClr>
            </a:bgClr>
          </a:pattFill>
          <a:ln w="38100">
            <a:solidFill>
              <a:schemeClr val="accent2"/>
            </a:solidFill>
          </a:ln>
        </p:spPr>
        <p:txBody>
          <a:bodyPr rtlCol="0"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rtl="0"/>
            <a:r>
              <a:rPr lang="fr-FR" noProof="0" smtClean="0"/>
              <a:t>Cliquez sur l'icône pour ajouter une image</a:t>
            </a:r>
            <a:endParaRPr lang="fr-FR" noProof="0"/>
          </a:p>
        </p:txBody>
      </p:sp>
      <p:sp>
        <p:nvSpPr>
          <p:cNvPr id="22" name="Espace réservé d’image 8">
            <a:extLst>
              <a:ext uri="{FF2B5EF4-FFF2-40B4-BE49-F238E27FC236}">
                <a16:creationId xmlns="" xmlns:a16="http://schemas.microsoft.com/office/drawing/2014/main" id="{60DC5978-55B8-421D-91B4-29F8210A7B2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66248" y="2096716"/>
            <a:ext cx="1259505" cy="1259505"/>
          </a:xfrm>
          <a:prstGeom prst="ellipse">
            <a:avLst/>
          </a:prstGeom>
          <a:pattFill prst="wdUpDiag">
            <a:fgClr>
              <a:srgbClr val="0C4360"/>
            </a:fgClr>
            <a:bgClr>
              <a:schemeClr val="accent1">
                <a:lumMod val="50000"/>
              </a:schemeClr>
            </a:bgClr>
          </a:pattFill>
          <a:ln w="38100">
            <a:solidFill>
              <a:schemeClr val="accent2"/>
            </a:solidFill>
          </a:ln>
        </p:spPr>
        <p:txBody>
          <a:bodyPr rtlCol="0"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rtl="0"/>
            <a:r>
              <a:rPr lang="fr-FR" noProof="0" smtClean="0"/>
              <a:t>Cliquez sur l'icône pour ajouter une image</a:t>
            </a:r>
            <a:endParaRPr lang="fr-FR" noProof="0"/>
          </a:p>
        </p:txBody>
      </p:sp>
      <p:sp>
        <p:nvSpPr>
          <p:cNvPr id="23" name="Espace réservé d’image 8">
            <a:extLst>
              <a:ext uri="{FF2B5EF4-FFF2-40B4-BE49-F238E27FC236}">
                <a16:creationId xmlns="" xmlns:a16="http://schemas.microsoft.com/office/drawing/2014/main" id="{BE3FB8C3-2C7E-4C59-8BD5-53FA2772DB56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7710266" y="2096716"/>
            <a:ext cx="1259505" cy="1259505"/>
          </a:xfrm>
          <a:prstGeom prst="ellipse">
            <a:avLst/>
          </a:prstGeom>
          <a:pattFill prst="wdUpDiag">
            <a:fgClr>
              <a:srgbClr val="0C4360"/>
            </a:fgClr>
            <a:bgClr>
              <a:schemeClr val="accent1">
                <a:lumMod val="50000"/>
              </a:schemeClr>
            </a:bgClr>
          </a:pattFill>
          <a:ln w="38100">
            <a:solidFill>
              <a:schemeClr val="accent2"/>
            </a:solidFill>
          </a:ln>
        </p:spPr>
        <p:txBody>
          <a:bodyPr rtlCol="0"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rtl="0"/>
            <a:r>
              <a:rPr lang="fr-FR" noProof="0" smtClean="0"/>
              <a:t>Cliquez sur l'icône pour ajouter une image</a:t>
            </a:r>
            <a:endParaRPr lang="fr-FR" noProof="0"/>
          </a:p>
        </p:txBody>
      </p:sp>
      <p:sp>
        <p:nvSpPr>
          <p:cNvPr id="24" name="Espace réservé d’image 8">
            <a:extLst>
              <a:ext uri="{FF2B5EF4-FFF2-40B4-BE49-F238E27FC236}">
                <a16:creationId xmlns="" xmlns:a16="http://schemas.microsoft.com/office/drawing/2014/main" id="{FD8FA9DA-C36B-4889-B88F-28B5829E53E2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9954283" y="2096716"/>
            <a:ext cx="1259505" cy="1259505"/>
          </a:xfrm>
          <a:prstGeom prst="ellipse">
            <a:avLst/>
          </a:prstGeom>
          <a:pattFill prst="wdUpDiag">
            <a:fgClr>
              <a:srgbClr val="0C4360"/>
            </a:fgClr>
            <a:bgClr>
              <a:schemeClr val="accent1">
                <a:lumMod val="50000"/>
              </a:schemeClr>
            </a:bgClr>
          </a:pattFill>
          <a:ln w="38100">
            <a:solidFill>
              <a:schemeClr val="accent2"/>
            </a:solidFill>
          </a:ln>
        </p:spPr>
        <p:txBody>
          <a:bodyPr rtlCol="0"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rtl="0"/>
            <a:r>
              <a:rPr lang="fr-FR" noProof="0" smtClean="0"/>
              <a:t>Cliquez sur l'icône pour ajouter une image</a:t>
            </a:r>
            <a:endParaRPr lang="fr-FR" noProof="0"/>
          </a:p>
        </p:txBody>
      </p:sp>
      <p:sp>
        <p:nvSpPr>
          <p:cNvPr id="26" name="Espace réservé du texte 22">
            <a:extLst>
              <a:ext uri="{FF2B5EF4-FFF2-40B4-BE49-F238E27FC236}">
                <a16:creationId xmlns="" xmlns:a16="http://schemas.microsoft.com/office/drawing/2014/main" id="{2A19101D-7C37-42BF-8167-5391EA65EC3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19894" y="4240093"/>
            <a:ext cx="1776140" cy="1463040"/>
          </a:xfrm>
        </p:spPr>
        <p:txBody>
          <a:bodyPr lIns="0" tIns="0" rIns="0" bIns="0" rtlCol="0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buNone/>
              <a:defRPr sz="14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 rtl="0"/>
            <a:r>
              <a:rPr lang="fr-FR" noProof="0"/>
              <a:t>Modifiez les styles du texte du masque</a:t>
            </a:r>
          </a:p>
        </p:txBody>
      </p:sp>
      <p:sp>
        <p:nvSpPr>
          <p:cNvPr id="27" name="Espace réservé du texte 22">
            <a:extLst>
              <a:ext uri="{FF2B5EF4-FFF2-40B4-BE49-F238E27FC236}">
                <a16:creationId xmlns="" xmlns:a16="http://schemas.microsoft.com/office/drawing/2014/main" id="{05F72315-51A9-431C-B80A-45E4FB1D6BD6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2963912" y="4240093"/>
            <a:ext cx="1776140" cy="1463040"/>
          </a:xfrm>
        </p:spPr>
        <p:txBody>
          <a:bodyPr lIns="0" tIns="0" rIns="0" bIns="0" rtlCol="0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buNone/>
              <a:defRPr sz="14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 rtl="0"/>
            <a:r>
              <a:rPr lang="fr-FR" noProof="0"/>
              <a:t>Modifiez les styles du texte du masque</a:t>
            </a:r>
          </a:p>
        </p:txBody>
      </p:sp>
      <p:sp>
        <p:nvSpPr>
          <p:cNvPr id="28" name="Espace réservé du texte 22">
            <a:extLst>
              <a:ext uri="{FF2B5EF4-FFF2-40B4-BE49-F238E27FC236}">
                <a16:creationId xmlns="" xmlns:a16="http://schemas.microsoft.com/office/drawing/2014/main" id="{883D1F0C-34F1-46E1-B178-E4AB82B14631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207930" y="4240093"/>
            <a:ext cx="1776140" cy="1463040"/>
          </a:xfrm>
        </p:spPr>
        <p:txBody>
          <a:bodyPr lIns="0" tIns="0" rIns="0" bIns="0" rtlCol="0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buNone/>
              <a:defRPr sz="14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 rtl="0"/>
            <a:r>
              <a:rPr lang="fr-FR" noProof="0"/>
              <a:t>Modifiez les styles du texte du masque</a:t>
            </a:r>
          </a:p>
        </p:txBody>
      </p:sp>
      <p:sp>
        <p:nvSpPr>
          <p:cNvPr id="29" name="Espace réservé du texte 22">
            <a:extLst>
              <a:ext uri="{FF2B5EF4-FFF2-40B4-BE49-F238E27FC236}">
                <a16:creationId xmlns="" xmlns:a16="http://schemas.microsoft.com/office/drawing/2014/main" id="{7202A849-DF14-40E7-B38D-1185F72603EC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7451948" y="4240093"/>
            <a:ext cx="1776140" cy="1463040"/>
          </a:xfrm>
        </p:spPr>
        <p:txBody>
          <a:bodyPr lIns="0" tIns="0" rIns="0" bIns="0" rtlCol="0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buNone/>
              <a:defRPr sz="14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 rtl="0"/>
            <a:r>
              <a:rPr lang="fr-FR" noProof="0"/>
              <a:t>Modifiez les styles du texte du masque</a:t>
            </a:r>
          </a:p>
        </p:txBody>
      </p:sp>
      <p:sp>
        <p:nvSpPr>
          <p:cNvPr id="30" name="Espace réservé du texte 22">
            <a:extLst>
              <a:ext uri="{FF2B5EF4-FFF2-40B4-BE49-F238E27FC236}">
                <a16:creationId xmlns="" xmlns:a16="http://schemas.microsoft.com/office/drawing/2014/main" id="{CCFC1ADF-AC11-4CCD-AC2D-478B6FFEA5EA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9695965" y="4240093"/>
            <a:ext cx="1776140" cy="1463040"/>
          </a:xfrm>
        </p:spPr>
        <p:txBody>
          <a:bodyPr lIns="0" tIns="0" rIns="0" bIns="0" rtlCol="0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buNone/>
              <a:defRPr sz="14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 rtl="0"/>
            <a:r>
              <a:rPr lang="fr-FR" noProof="0"/>
              <a:t>Modifiez les styles du texte du masque</a:t>
            </a:r>
          </a:p>
        </p:txBody>
      </p:sp>
      <p:cxnSp>
        <p:nvCxnSpPr>
          <p:cNvPr id="7" name="Connecteur droit 6">
            <a:extLst>
              <a:ext uri="{FF2B5EF4-FFF2-40B4-BE49-F238E27FC236}">
                <a16:creationId xmlns="" xmlns:a16="http://schemas.microsoft.com/office/drawing/2014/main" id="{2B4CB326-DA0E-488E-B236-7017E8438FBB}"/>
              </a:ext>
            </a:extLst>
          </p:cNvPr>
          <p:cNvCxnSpPr/>
          <p:nvPr userDrawn="1"/>
        </p:nvCxnSpPr>
        <p:spPr>
          <a:xfrm>
            <a:off x="1242354" y="3825022"/>
            <a:ext cx="731221" cy="0"/>
          </a:xfrm>
          <a:prstGeom prst="line">
            <a:avLst/>
          </a:prstGeom>
          <a:ln w="38100" cap="rnd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cteur droit 30">
            <a:extLst>
              <a:ext uri="{FF2B5EF4-FFF2-40B4-BE49-F238E27FC236}">
                <a16:creationId xmlns="" xmlns:a16="http://schemas.microsoft.com/office/drawing/2014/main" id="{9366B533-7212-4A36-9CE2-D6302E721F8F}"/>
              </a:ext>
            </a:extLst>
          </p:cNvPr>
          <p:cNvCxnSpPr/>
          <p:nvPr userDrawn="1"/>
        </p:nvCxnSpPr>
        <p:spPr>
          <a:xfrm>
            <a:off x="3486372" y="3825022"/>
            <a:ext cx="731221" cy="0"/>
          </a:xfrm>
          <a:prstGeom prst="line">
            <a:avLst/>
          </a:prstGeom>
          <a:ln w="38100" cap="rnd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cteur droit 31">
            <a:extLst>
              <a:ext uri="{FF2B5EF4-FFF2-40B4-BE49-F238E27FC236}">
                <a16:creationId xmlns="" xmlns:a16="http://schemas.microsoft.com/office/drawing/2014/main" id="{AD7474CD-E230-4E14-8274-5E20F673F401}"/>
              </a:ext>
            </a:extLst>
          </p:cNvPr>
          <p:cNvCxnSpPr/>
          <p:nvPr userDrawn="1"/>
        </p:nvCxnSpPr>
        <p:spPr>
          <a:xfrm>
            <a:off x="5730390" y="3825022"/>
            <a:ext cx="731221" cy="0"/>
          </a:xfrm>
          <a:prstGeom prst="line">
            <a:avLst/>
          </a:prstGeom>
          <a:ln w="38100" cap="rnd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cteur droit 32">
            <a:extLst>
              <a:ext uri="{FF2B5EF4-FFF2-40B4-BE49-F238E27FC236}">
                <a16:creationId xmlns="" xmlns:a16="http://schemas.microsoft.com/office/drawing/2014/main" id="{6BF71FCE-6F39-4D2F-82BE-7D9F1D2ED59F}"/>
              </a:ext>
            </a:extLst>
          </p:cNvPr>
          <p:cNvCxnSpPr/>
          <p:nvPr userDrawn="1"/>
        </p:nvCxnSpPr>
        <p:spPr>
          <a:xfrm>
            <a:off x="7974408" y="3825022"/>
            <a:ext cx="731221" cy="0"/>
          </a:xfrm>
          <a:prstGeom prst="line">
            <a:avLst/>
          </a:prstGeom>
          <a:ln w="38100" cap="rnd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cteur droit 33">
            <a:extLst>
              <a:ext uri="{FF2B5EF4-FFF2-40B4-BE49-F238E27FC236}">
                <a16:creationId xmlns="" xmlns:a16="http://schemas.microsoft.com/office/drawing/2014/main" id="{AE97AC7A-17D9-4F42-9DD0-94FE4FC6BF19}"/>
              </a:ext>
            </a:extLst>
          </p:cNvPr>
          <p:cNvCxnSpPr/>
          <p:nvPr userDrawn="1"/>
        </p:nvCxnSpPr>
        <p:spPr>
          <a:xfrm>
            <a:off x="10218425" y="3825022"/>
            <a:ext cx="731221" cy="0"/>
          </a:xfrm>
          <a:prstGeom prst="line">
            <a:avLst/>
          </a:prstGeom>
          <a:ln w="38100" cap="rnd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Forme libre : Forme 34">
            <a:extLst>
              <a:ext uri="{FF2B5EF4-FFF2-40B4-BE49-F238E27FC236}">
                <a16:creationId xmlns="" xmlns:a16="http://schemas.microsoft.com/office/drawing/2014/main" id="{62EEBF51-DCAD-4335-85E9-52801031A1BF}"/>
              </a:ext>
            </a:extLst>
          </p:cNvPr>
          <p:cNvSpPr/>
          <p:nvPr userDrawn="1"/>
        </p:nvSpPr>
        <p:spPr>
          <a:xfrm flipH="1">
            <a:off x="10782300" y="5448297"/>
            <a:ext cx="1409700" cy="1409703"/>
          </a:xfrm>
          <a:custGeom>
            <a:avLst/>
            <a:gdLst>
              <a:gd name="connsiteX0" fmla="*/ 754341 w 754341"/>
              <a:gd name="connsiteY0" fmla="*/ 754341 h 754341"/>
              <a:gd name="connsiteX1" fmla="*/ 0 w 754341"/>
              <a:gd name="connsiteY1" fmla="*/ 754341 h 754341"/>
              <a:gd name="connsiteX2" fmla="*/ 0 w 754341"/>
              <a:gd name="connsiteY2" fmla="*/ 0 h 754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4341" h="754341">
                <a:moveTo>
                  <a:pt x="754341" y="754341"/>
                </a:moveTo>
                <a:lnTo>
                  <a:pt x="0" y="754341"/>
                </a:lnTo>
                <a:lnTo>
                  <a:pt x="0" y="0"/>
                </a:lnTo>
                <a:close/>
              </a:path>
            </a:pathLst>
          </a:custGeom>
          <a:pattFill prst="dkHorz">
            <a:fgClr>
              <a:schemeClr val="accent2">
                <a:lumMod val="50000"/>
              </a:schemeClr>
            </a:fgClr>
            <a:bgClr>
              <a:schemeClr val="accent2"/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noProof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="" xmlns:a16="http://schemas.microsoft.com/office/drawing/2014/main" id="{87B51822-97FF-47A7-8E4E-A0F79B4EB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 rtlCol="0"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pPr rtl="0"/>
            <a:fld id="{C263D6C4-4840-40CC-AC84-17E24B3B7BDE}" type="slidenum">
              <a:rPr lang="fr-FR" noProof="0" smtClean="0"/>
              <a:pPr/>
              <a:t>‹N°›</a:t>
            </a:fld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4762663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 + Section 3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 10">
            <a:extLst>
              <a:ext uri="{FF2B5EF4-FFF2-40B4-BE49-F238E27FC236}">
                <a16:creationId xmlns="" xmlns:a16="http://schemas.microsoft.com/office/drawing/2014/main" id="{EB3E033F-4449-40FA-BC85-BD2712D313DD}"/>
              </a:ext>
            </a:extLst>
          </p:cNvPr>
          <p:cNvSpPr/>
          <p:nvPr userDrawn="1"/>
        </p:nvSpPr>
        <p:spPr>
          <a:xfrm>
            <a:off x="0" y="0"/>
            <a:ext cx="12192000" cy="68841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noProof="0"/>
          </a:p>
        </p:txBody>
      </p:sp>
      <p:sp>
        <p:nvSpPr>
          <p:cNvPr id="10" name="Forme libre : Forme 9">
            <a:extLst>
              <a:ext uri="{FF2B5EF4-FFF2-40B4-BE49-F238E27FC236}">
                <a16:creationId xmlns="" xmlns:a16="http://schemas.microsoft.com/office/drawing/2014/main" id="{63D26743-0505-444C-80B3-E88EE87DF72B}"/>
              </a:ext>
            </a:extLst>
          </p:cNvPr>
          <p:cNvSpPr/>
          <p:nvPr userDrawn="1"/>
        </p:nvSpPr>
        <p:spPr>
          <a:xfrm>
            <a:off x="0" y="0"/>
            <a:ext cx="12192001" cy="6884191"/>
          </a:xfrm>
          <a:custGeom>
            <a:avLst/>
            <a:gdLst>
              <a:gd name="connsiteX0" fmla="*/ 0 w 12192001"/>
              <a:gd name="connsiteY0" fmla="*/ 0 h 6884191"/>
              <a:gd name="connsiteX1" fmla="*/ 7540222 w 12192001"/>
              <a:gd name="connsiteY1" fmla="*/ 0 h 6884191"/>
              <a:gd name="connsiteX2" fmla="*/ 10260629 w 12192001"/>
              <a:gd name="connsiteY2" fmla="*/ 2725573 h 6884191"/>
              <a:gd name="connsiteX3" fmla="*/ 11286710 w 12192001"/>
              <a:gd name="connsiteY3" fmla="*/ 2725573 h 6884191"/>
              <a:gd name="connsiteX4" fmla="*/ 12192000 w 12192001"/>
              <a:gd name="connsiteY4" fmla="*/ 3632581 h 6884191"/>
              <a:gd name="connsiteX5" fmla="*/ 12192001 w 12192001"/>
              <a:gd name="connsiteY5" fmla="*/ 6884191 h 6884191"/>
              <a:gd name="connsiteX6" fmla="*/ 0 w 12192001"/>
              <a:gd name="connsiteY6" fmla="*/ 6884191 h 688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1" h="6884191">
                <a:moveTo>
                  <a:pt x="0" y="0"/>
                </a:moveTo>
                <a:lnTo>
                  <a:pt x="7540222" y="0"/>
                </a:lnTo>
                <a:lnTo>
                  <a:pt x="10260629" y="2725573"/>
                </a:lnTo>
                <a:lnTo>
                  <a:pt x="11286710" y="2725573"/>
                </a:lnTo>
                <a:lnTo>
                  <a:pt x="12192000" y="3632581"/>
                </a:lnTo>
                <a:lnTo>
                  <a:pt x="12192001" y="6884191"/>
                </a:lnTo>
                <a:lnTo>
                  <a:pt x="0" y="6884191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fr-FR" noProof="0"/>
          </a:p>
        </p:txBody>
      </p:sp>
      <p:sp>
        <p:nvSpPr>
          <p:cNvPr id="18" name="Forme libre : Forme 17">
            <a:extLst>
              <a:ext uri="{FF2B5EF4-FFF2-40B4-BE49-F238E27FC236}">
                <a16:creationId xmlns="" xmlns:a16="http://schemas.microsoft.com/office/drawing/2014/main" id="{E37145E9-AC61-47D5-9288-8789940F81B6}"/>
              </a:ext>
            </a:extLst>
          </p:cNvPr>
          <p:cNvSpPr/>
          <p:nvPr userDrawn="1"/>
        </p:nvSpPr>
        <p:spPr>
          <a:xfrm rot="16200000" flipV="1">
            <a:off x="2964809" y="-2364446"/>
            <a:ext cx="6862744" cy="11591639"/>
          </a:xfrm>
          <a:custGeom>
            <a:avLst/>
            <a:gdLst>
              <a:gd name="connsiteX0" fmla="*/ 6862744 w 6862744"/>
              <a:gd name="connsiteY0" fmla="*/ 11591639 h 11591639"/>
              <a:gd name="connsiteX1" fmla="*/ 6862744 w 6862744"/>
              <a:gd name="connsiteY1" fmla="*/ 5240223 h 11591639"/>
              <a:gd name="connsiteX2" fmla="*/ 4145656 w 6862744"/>
              <a:gd name="connsiteY2" fmla="*/ 5240223 h 11591639"/>
              <a:gd name="connsiteX3" fmla="*/ 4145656 w 6862744"/>
              <a:gd name="connsiteY3" fmla="*/ 5240222 h 11591639"/>
              <a:gd name="connsiteX4" fmla="*/ 6862744 w 6862744"/>
              <a:gd name="connsiteY4" fmla="*/ 5240222 h 11591639"/>
              <a:gd name="connsiteX5" fmla="*/ 4145656 w 6862744"/>
              <a:gd name="connsiteY5" fmla="*/ 2519152 h 11591639"/>
              <a:gd name="connsiteX6" fmla="*/ 4145656 w 6862744"/>
              <a:gd name="connsiteY6" fmla="*/ 1367198 h 11591639"/>
              <a:gd name="connsiteX7" fmla="*/ 2775863 w 6862744"/>
              <a:gd name="connsiteY7" fmla="*/ 0 h 11591639"/>
              <a:gd name="connsiteX8" fmla="*/ 0 w 6862744"/>
              <a:gd name="connsiteY8" fmla="*/ 0 h 11591639"/>
              <a:gd name="connsiteX9" fmla="*/ 0 w 6862744"/>
              <a:gd name="connsiteY9" fmla="*/ 11591639 h 11591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4" h="11591639">
                <a:moveTo>
                  <a:pt x="6862744" y="11591639"/>
                </a:moveTo>
                <a:lnTo>
                  <a:pt x="6862744" y="5240223"/>
                </a:lnTo>
                <a:lnTo>
                  <a:pt x="4145656" y="5240223"/>
                </a:lnTo>
                <a:lnTo>
                  <a:pt x="4145656" y="5240222"/>
                </a:lnTo>
                <a:lnTo>
                  <a:pt x="6862744" y="5240222"/>
                </a:lnTo>
                <a:lnTo>
                  <a:pt x="4145656" y="2519152"/>
                </a:lnTo>
                <a:lnTo>
                  <a:pt x="4145656" y="1367198"/>
                </a:lnTo>
                <a:lnTo>
                  <a:pt x="2775863" y="0"/>
                </a:lnTo>
                <a:lnTo>
                  <a:pt x="0" y="0"/>
                </a:lnTo>
                <a:lnTo>
                  <a:pt x="0" y="11591639"/>
                </a:lnTo>
                <a:close/>
              </a:path>
            </a:pathLst>
          </a:custGeom>
          <a:pattFill prst="wdDnDiag">
            <a:fgClr>
              <a:schemeClr val="accent2"/>
            </a:fgClr>
            <a:bgClr>
              <a:schemeClr val="accent2">
                <a:lumMod val="7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fr-FR" noProof="0"/>
          </a:p>
        </p:txBody>
      </p:sp>
      <p:sp>
        <p:nvSpPr>
          <p:cNvPr id="12" name="Forme libre : Forme 11">
            <a:extLst>
              <a:ext uri="{FF2B5EF4-FFF2-40B4-BE49-F238E27FC236}">
                <a16:creationId xmlns="" xmlns:a16="http://schemas.microsoft.com/office/drawing/2014/main" id="{A5E2B3ED-9A49-40A7-B8A3-62595FE513F9}"/>
              </a:ext>
            </a:extLst>
          </p:cNvPr>
          <p:cNvSpPr/>
          <p:nvPr userDrawn="1"/>
        </p:nvSpPr>
        <p:spPr>
          <a:xfrm rot="16200000" flipV="1">
            <a:off x="2664629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2">
                <a:lumMod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noProof="0"/>
          </a:p>
        </p:txBody>
      </p:sp>
      <p:sp>
        <p:nvSpPr>
          <p:cNvPr id="8" name="Forme libre : Forme 7">
            <a:extLst>
              <a:ext uri="{FF2B5EF4-FFF2-40B4-BE49-F238E27FC236}">
                <a16:creationId xmlns="" xmlns:a16="http://schemas.microsoft.com/office/drawing/2014/main" id="{1599AF7E-3E34-4597-AA72-9373A7FDB020}"/>
              </a:ext>
            </a:extLst>
          </p:cNvPr>
          <p:cNvSpPr/>
          <p:nvPr userDrawn="1"/>
        </p:nvSpPr>
        <p:spPr>
          <a:xfrm rot="16200000" flipV="1">
            <a:off x="2664628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noProof="0"/>
          </a:p>
        </p:txBody>
      </p:sp>
      <p:sp>
        <p:nvSpPr>
          <p:cNvPr id="2" name="Titre 1">
            <a:extLst>
              <a:ext uri="{FF2B5EF4-FFF2-40B4-BE49-F238E27FC236}">
                <a16:creationId xmlns="" xmlns:a16="http://schemas.microsoft.com/office/drawing/2014/main" id="{4A2DF563-7FAC-46B3-B24C-7E45CD89D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542925"/>
            <a:ext cx="11214100" cy="535531"/>
          </a:xfrm>
        </p:spPr>
        <p:txBody>
          <a:bodyPr vert="horz" wrap="square" lIns="91440" tIns="45720" rIns="91440" bIns="45720" rtlCol="0" anchor="t">
            <a:spAutoFit/>
          </a:bodyPr>
          <a:lstStyle>
            <a:lvl1pPr>
              <a:defRPr lang="en-GB" sz="3200" b="1" spc="-70" baseline="0" dirty="0">
                <a:solidFill>
                  <a:schemeClr val="bg1"/>
                </a:solidFill>
                <a:latin typeface="+mj-lt"/>
              </a:defRPr>
            </a:lvl1pPr>
          </a:lstStyle>
          <a:p>
            <a:pPr lvl="0" rtl="0"/>
            <a:r>
              <a:rPr lang="fr-FR" noProof="0" smtClean="0"/>
              <a:t>Modifiez le style du titre</a:t>
            </a:r>
            <a:endParaRPr lang="fr-FR" noProof="0"/>
          </a:p>
        </p:txBody>
      </p:sp>
      <p:grpSp>
        <p:nvGrpSpPr>
          <p:cNvPr id="15" name="Groupe 14">
            <a:extLst>
              <a:ext uri="{FF2B5EF4-FFF2-40B4-BE49-F238E27FC236}">
                <a16:creationId xmlns="" xmlns:a16="http://schemas.microsoft.com/office/drawing/2014/main" id="{7732E1E7-45E3-4264-8F26-66758696DD1E}"/>
              </a:ext>
            </a:extLst>
          </p:cNvPr>
          <p:cNvGrpSpPr/>
          <p:nvPr userDrawn="1"/>
        </p:nvGrpSpPr>
        <p:grpSpPr>
          <a:xfrm rot="16200000">
            <a:off x="499388" y="-322655"/>
            <a:ext cx="535531" cy="645309"/>
            <a:chOff x="10945855" y="7317026"/>
            <a:chExt cx="2483924" cy="2993104"/>
          </a:xfrm>
        </p:grpSpPr>
        <p:sp>
          <p:nvSpPr>
            <p:cNvPr id="16" name="Forme libre : Forme 15">
              <a:extLst>
                <a:ext uri="{FF2B5EF4-FFF2-40B4-BE49-F238E27FC236}">
                  <a16:creationId xmlns="" xmlns:a16="http://schemas.microsoft.com/office/drawing/2014/main" id="{2E3DF883-8093-49FA-81E1-E5D77F086A25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fr-FR" noProof="0"/>
            </a:p>
          </p:txBody>
        </p:sp>
        <p:sp>
          <p:nvSpPr>
            <p:cNvPr id="17" name="Forme libre : Forme 16">
              <a:extLst>
                <a:ext uri="{FF2B5EF4-FFF2-40B4-BE49-F238E27FC236}">
                  <a16:creationId xmlns="" xmlns:a16="http://schemas.microsoft.com/office/drawing/2014/main" id="{18944C90-37E5-4BBE-89FF-060627168050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fr-FR" noProof="0"/>
            </a:p>
          </p:txBody>
        </p:sp>
      </p:grpSp>
      <p:grpSp>
        <p:nvGrpSpPr>
          <p:cNvPr id="6" name="Groupe 5">
            <a:extLst>
              <a:ext uri="{FF2B5EF4-FFF2-40B4-BE49-F238E27FC236}">
                <a16:creationId xmlns="" xmlns:a16="http://schemas.microsoft.com/office/drawing/2014/main" id="{D9EBF8BB-A805-4DDB-B459-082F99815B95}"/>
              </a:ext>
            </a:extLst>
          </p:cNvPr>
          <p:cNvGrpSpPr/>
          <p:nvPr userDrawn="1"/>
        </p:nvGrpSpPr>
        <p:grpSpPr>
          <a:xfrm>
            <a:off x="-1" y="1357409"/>
            <a:ext cx="12192001" cy="4846320"/>
            <a:chOff x="-1" y="1357409"/>
            <a:chExt cx="12192001" cy="4917518"/>
          </a:xfrm>
        </p:grpSpPr>
        <p:sp>
          <p:nvSpPr>
            <p:cNvPr id="19" name="Rectangle : Coin rogné 18">
              <a:extLst>
                <a:ext uri="{FF2B5EF4-FFF2-40B4-BE49-F238E27FC236}">
                  <a16:creationId xmlns="" xmlns:a16="http://schemas.microsoft.com/office/drawing/2014/main" id="{5D638788-DD47-45E7-939A-FA108A818173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0" cy="4917518"/>
            </a:xfrm>
            <a:prstGeom prst="snip1Rect">
              <a:avLst>
                <a:gd name="adj" fmla="val 0"/>
              </a:avLst>
            </a:prstGeom>
            <a:pattFill prst="dkVert">
              <a:fgClr>
                <a:srgbClr val="0C4360"/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fr-FR" noProof="0"/>
            </a:p>
          </p:txBody>
        </p:sp>
        <p:sp>
          <p:nvSpPr>
            <p:cNvPr id="3" name="Rectangle : Coin rogné 2">
              <a:extLst>
                <a:ext uri="{FF2B5EF4-FFF2-40B4-BE49-F238E27FC236}">
                  <a16:creationId xmlns="" xmlns:a16="http://schemas.microsoft.com/office/drawing/2014/main" id="{74BDECEF-EEFE-4332-B3B2-BDE4F82C10FC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1" cy="4917518"/>
            </a:xfrm>
            <a:prstGeom prst="snip1Rect">
              <a:avLst>
                <a:gd name="adj" fmla="val 19670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fr-FR" noProof="0"/>
            </a:p>
          </p:txBody>
        </p:sp>
      </p:grpSp>
      <p:sp>
        <p:nvSpPr>
          <p:cNvPr id="26" name="Espace réservé du texte 22">
            <a:extLst>
              <a:ext uri="{FF2B5EF4-FFF2-40B4-BE49-F238E27FC236}">
                <a16:creationId xmlns="" xmlns:a16="http://schemas.microsoft.com/office/drawing/2014/main" id="{2A19101D-7C37-42BF-8167-5391EA65EC3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42094" y="4240093"/>
            <a:ext cx="3293306" cy="1463040"/>
          </a:xfrm>
        </p:spPr>
        <p:txBody>
          <a:bodyPr lIns="0" tIns="0" rIns="0" bIns="0" rtlCol="0">
            <a:noAutofit/>
          </a:bodyPr>
          <a:lstStyle>
            <a:lvl1pPr marL="0" indent="0" algn="l"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buNone/>
              <a:defRPr sz="14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 rtl="0"/>
            <a:r>
              <a:rPr lang="fr-FR" noProof="0"/>
              <a:t>Modifiez les styles du texte du masque</a:t>
            </a:r>
          </a:p>
        </p:txBody>
      </p:sp>
      <p:sp>
        <p:nvSpPr>
          <p:cNvPr id="35" name="Forme libre : Forme 34">
            <a:extLst>
              <a:ext uri="{FF2B5EF4-FFF2-40B4-BE49-F238E27FC236}">
                <a16:creationId xmlns="" xmlns:a16="http://schemas.microsoft.com/office/drawing/2014/main" id="{62EEBF51-DCAD-4335-85E9-52801031A1BF}"/>
              </a:ext>
            </a:extLst>
          </p:cNvPr>
          <p:cNvSpPr/>
          <p:nvPr userDrawn="1"/>
        </p:nvSpPr>
        <p:spPr>
          <a:xfrm flipH="1">
            <a:off x="10782300" y="5448297"/>
            <a:ext cx="1409700" cy="1409703"/>
          </a:xfrm>
          <a:custGeom>
            <a:avLst/>
            <a:gdLst>
              <a:gd name="connsiteX0" fmla="*/ 754341 w 754341"/>
              <a:gd name="connsiteY0" fmla="*/ 754341 h 754341"/>
              <a:gd name="connsiteX1" fmla="*/ 0 w 754341"/>
              <a:gd name="connsiteY1" fmla="*/ 754341 h 754341"/>
              <a:gd name="connsiteX2" fmla="*/ 0 w 754341"/>
              <a:gd name="connsiteY2" fmla="*/ 0 h 754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4341" h="754341">
                <a:moveTo>
                  <a:pt x="754341" y="754341"/>
                </a:moveTo>
                <a:lnTo>
                  <a:pt x="0" y="754341"/>
                </a:lnTo>
                <a:lnTo>
                  <a:pt x="0" y="0"/>
                </a:lnTo>
                <a:close/>
              </a:path>
            </a:pathLst>
          </a:custGeom>
          <a:pattFill prst="dkHorz">
            <a:fgClr>
              <a:schemeClr val="accent2">
                <a:lumMod val="50000"/>
              </a:schemeClr>
            </a:fgClr>
            <a:bgClr>
              <a:schemeClr val="accent2"/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noProof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="" xmlns:a16="http://schemas.microsoft.com/office/drawing/2014/main" id="{87B51822-97FF-47A7-8E4E-A0F79B4EB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 rtlCol="0"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pPr rtl="0"/>
            <a:fld id="{C263D6C4-4840-40CC-AC84-17E24B3B7BDE}" type="slidenum">
              <a:rPr lang="fr-FR" noProof="0" smtClean="0"/>
              <a:pPr/>
              <a:t>‹N°›</a:t>
            </a:fld>
            <a:endParaRPr lang="fr-FR" noProof="0"/>
          </a:p>
        </p:txBody>
      </p:sp>
      <p:sp>
        <p:nvSpPr>
          <p:cNvPr id="13" name="Espace réservé d’image 12">
            <a:extLst>
              <a:ext uri="{FF2B5EF4-FFF2-40B4-BE49-F238E27FC236}">
                <a16:creationId xmlns="" xmlns:a16="http://schemas.microsoft.com/office/drawing/2014/main" id="{231B97CF-FD24-4932-8459-893B1AC73D33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-2" y="1352575"/>
            <a:ext cx="12192002" cy="2289897"/>
          </a:xfrm>
        </p:spPr>
        <p:txBody>
          <a:bodyPr rtlCol="0" anchor="ctr">
            <a:normAutofit/>
          </a:bodyPr>
          <a:lstStyle>
            <a:lvl1pPr marL="0" indent="0" algn="ctr">
              <a:buNone/>
              <a:defRPr sz="1400">
                <a:solidFill>
                  <a:schemeClr val="accent2"/>
                </a:solidFill>
                <a:latin typeface="Trade Gothic LT Pro" panose="020B0503040303020004" pitchFamily="34" charset="0"/>
              </a:defRPr>
            </a:lvl1pPr>
          </a:lstStyle>
          <a:p>
            <a:pPr rtl="0"/>
            <a:r>
              <a:rPr lang="fr-FR" noProof="0"/>
              <a:t>Insérer une image</a:t>
            </a:r>
          </a:p>
        </p:txBody>
      </p:sp>
      <p:sp>
        <p:nvSpPr>
          <p:cNvPr id="36" name="Espace réservé du texte 22">
            <a:extLst>
              <a:ext uri="{FF2B5EF4-FFF2-40B4-BE49-F238E27FC236}">
                <a16:creationId xmlns="" xmlns:a16="http://schemas.microsoft.com/office/drawing/2014/main" id="{642D3CE0-C3B4-4F3F-A650-AB452B3AD4BA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44169" y="4240093"/>
            <a:ext cx="3293306" cy="1463040"/>
          </a:xfrm>
        </p:spPr>
        <p:txBody>
          <a:bodyPr lIns="0" tIns="0" rIns="0" bIns="0" rtlCol="0">
            <a:noAutofit/>
          </a:bodyPr>
          <a:lstStyle>
            <a:lvl1pPr marL="0" indent="0" algn="l"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buNone/>
              <a:defRPr sz="14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 rtl="0"/>
            <a:r>
              <a:rPr lang="fr-FR" noProof="0"/>
              <a:t>Modifiez les styles du texte du masque</a:t>
            </a:r>
          </a:p>
        </p:txBody>
      </p:sp>
      <p:sp>
        <p:nvSpPr>
          <p:cNvPr id="37" name="Espace réservé du texte 22">
            <a:extLst>
              <a:ext uri="{FF2B5EF4-FFF2-40B4-BE49-F238E27FC236}">
                <a16:creationId xmlns="" xmlns:a16="http://schemas.microsoft.com/office/drawing/2014/main" id="{DBED2BB0-CDAD-40EE-8B35-C66DF45EE29D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346244" y="4240093"/>
            <a:ext cx="3293306" cy="1463040"/>
          </a:xfrm>
        </p:spPr>
        <p:txBody>
          <a:bodyPr lIns="0" tIns="0" rIns="0" bIns="0" rtlCol="0">
            <a:noAutofit/>
          </a:bodyPr>
          <a:lstStyle>
            <a:lvl1pPr marL="0" indent="0" algn="l"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buNone/>
              <a:defRPr sz="14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 rtl="0"/>
            <a:r>
              <a:rPr lang="fr-FR" noProof="0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5447457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 + text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 10">
            <a:extLst>
              <a:ext uri="{FF2B5EF4-FFF2-40B4-BE49-F238E27FC236}">
                <a16:creationId xmlns="" xmlns:a16="http://schemas.microsoft.com/office/drawing/2014/main" id="{EB3E033F-4449-40FA-BC85-BD2712D313DD}"/>
              </a:ext>
            </a:extLst>
          </p:cNvPr>
          <p:cNvSpPr/>
          <p:nvPr userDrawn="1"/>
        </p:nvSpPr>
        <p:spPr>
          <a:xfrm>
            <a:off x="0" y="0"/>
            <a:ext cx="12192000" cy="68841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noProof="0"/>
          </a:p>
        </p:txBody>
      </p:sp>
      <p:sp>
        <p:nvSpPr>
          <p:cNvPr id="10" name="Forme libre : Forme 9">
            <a:extLst>
              <a:ext uri="{FF2B5EF4-FFF2-40B4-BE49-F238E27FC236}">
                <a16:creationId xmlns="" xmlns:a16="http://schemas.microsoft.com/office/drawing/2014/main" id="{63D26743-0505-444C-80B3-E88EE87DF72B}"/>
              </a:ext>
            </a:extLst>
          </p:cNvPr>
          <p:cNvSpPr/>
          <p:nvPr userDrawn="1"/>
        </p:nvSpPr>
        <p:spPr>
          <a:xfrm>
            <a:off x="0" y="0"/>
            <a:ext cx="12192001" cy="6884191"/>
          </a:xfrm>
          <a:custGeom>
            <a:avLst/>
            <a:gdLst>
              <a:gd name="connsiteX0" fmla="*/ 0 w 12192001"/>
              <a:gd name="connsiteY0" fmla="*/ 0 h 6884191"/>
              <a:gd name="connsiteX1" fmla="*/ 7540222 w 12192001"/>
              <a:gd name="connsiteY1" fmla="*/ 0 h 6884191"/>
              <a:gd name="connsiteX2" fmla="*/ 10260629 w 12192001"/>
              <a:gd name="connsiteY2" fmla="*/ 2725573 h 6884191"/>
              <a:gd name="connsiteX3" fmla="*/ 11286710 w 12192001"/>
              <a:gd name="connsiteY3" fmla="*/ 2725573 h 6884191"/>
              <a:gd name="connsiteX4" fmla="*/ 12192000 w 12192001"/>
              <a:gd name="connsiteY4" fmla="*/ 3632581 h 6884191"/>
              <a:gd name="connsiteX5" fmla="*/ 12192001 w 12192001"/>
              <a:gd name="connsiteY5" fmla="*/ 6884191 h 6884191"/>
              <a:gd name="connsiteX6" fmla="*/ 0 w 12192001"/>
              <a:gd name="connsiteY6" fmla="*/ 6884191 h 688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1" h="6884191">
                <a:moveTo>
                  <a:pt x="0" y="0"/>
                </a:moveTo>
                <a:lnTo>
                  <a:pt x="7540222" y="0"/>
                </a:lnTo>
                <a:lnTo>
                  <a:pt x="10260629" y="2725573"/>
                </a:lnTo>
                <a:lnTo>
                  <a:pt x="11286710" y="2725573"/>
                </a:lnTo>
                <a:lnTo>
                  <a:pt x="12192000" y="3632581"/>
                </a:lnTo>
                <a:lnTo>
                  <a:pt x="12192001" y="6884191"/>
                </a:lnTo>
                <a:lnTo>
                  <a:pt x="0" y="6884191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fr-FR" noProof="0"/>
          </a:p>
        </p:txBody>
      </p:sp>
      <p:sp>
        <p:nvSpPr>
          <p:cNvPr id="18" name="Forme libre : Forme 17">
            <a:extLst>
              <a:ext uri="{FF2B5EF4-FFF2-40B4-BE49-F238E27FC236}">
                <a16:creationId xmlns="" xmlns:a16="http://schemas.microsoft.com/office/drawing/2014/main" id="{E37145E9-AC61-47D5-9288-8789940F81B6}"/>
              </a:ext>
            </a:extLst>
          </p:cNvPr>
          <p:cNvSpPr/>
          <p:nvPr userDrawn="1"/>
        </p:nvSpPr>
        <p:spPr>
          <a:xfrm rot="16200000" flipV="1">
            <a:off x="2964809" y="-2364446"/>
            <a:ext cx="6862744" cy="11591639"/>
          </a:xfrm>
          <a:custGeom>
            <a:avLst/>
            <a:gdLst>
              <a:gd name="connsiteX0" fmla="*/ 6862744 w 6862744"/>
              <a:gd name="connsiteY0" fmla="*/ 11591639 h 11591639"/>
              <a:gd name="connsiteX1" fmla="*/ 6862744 w 6862744"/>
              <a:gd name="connsiteY1" fmla="*/ 5240223 h 11591639"/>
              <a:gd name="connsiteX2" fmla="*/ 4145656 w 6862744"/>
              <a:gd name="connsiteY2" fmla="*/ 5240223 h 11591639"/>
              <a:gd name="connsiteX3" fmla="*/ 4145656 w 6862744"/>
              <a:gd name="connsiteY3" fmla="*/ 5240222 h 11591639"/>
              <a:gd name="connsiteX4" fmla="*/ 6862744 w 6862744"/>
              <a:gd name="connsiteY4" fmla="*/ 5240222 h 11591639"/>
              <a:gd name="connsiteX5" fmla="*/ 4145656 w 6862744"/>
              <a:gd name="connsiteY5" fmla="*/ 2519152 h 11591639"/>
              <a:gd name="connsiteX6" fmla="*/ 4145656 w 6862744"/>
              <a:gd name="connsiteY6" fmla="*/ 1367198 h 11591639"/>
              <a:gd name="connsiteX7" fmla="*/ 2775863 w 6862744"/>
              <a:gd name="connsiteY7" fmla="*/ 0 h 11591639"/>
              <a:gd name="connsiteX8" fmla="*/ 0 w 6862744"/>
              <a:gd name="connsiteY8" fmla="*/ 0 h 11591639"/>
              <a:gd name="connsiteX9" fmla="*/ 0 w 6862744"/>
              <a:gd name="connsiteY9" fmla="*/ 11591639 h 11591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4" h="11591639">
                <a:moveTo>
                  <a:pt x="6862744" y="11591639"/>
                </a:moveTo>
                <a:lnTo>
                  <a:pt x="6862744" y="5240223"/>
                </a:lnTo>
                <a:lnTo>
                  <a:pt x="4145656" y="5240223"/>
                </a:lnTo>
                <a:lnTo>
                  <a:pt x="4145656" y="5240222"/>
                </a:lnTo>
                <a:lnTo>
                  <a:pt x="6862744" y="5240222"/>
                </a:lnTo>
                <a:lnTo>
                  <a:pt x="4145656" y="2519152"/>
                </a:lnTo>
                <a:lnTo>
                  <a:pt x="4145656" y="1367198"/>
                </a:lnTo>
                <a:lnTo>
                  <a:pt x="2775863" y="0"/>
                </a:lnTo>
                <a:lnTo>
                  <a:pt x="0" y="0"/>
                </a:lnTo>
                <a:lnTo>
                  <a:pt x="0" y="11591639"/>
                </a:lnTo>
                <a:close/>
              </a:path>
            </a:pathLst>
          </a:custGeom>
          <a:pattFill prst="wdDnDiag">
            <a:fgClr>
              <a:schemeClr val="accent2"/>
            </a:fgClr>
            <a:bgClr>
              <a:schemeClr val="accent2">
                <a:lumMod val="7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fr-FR" noProof="0"/>
          </a:p>
        </p:txBody>
      </p:sp>
      <p:sp>
        <p:nvSpPr>
          <p:cNvPr id="12" name="Forme libre : Forme 11">
            <a:extLst>
              <a:ext uri="{FF2B5EF4-FFF2-40B4-BE49-F238E27FC236}">
                <a16:creationId xmlns="" xmlns:a16="http://schemas.microsoft.com/office/drawing/2014/main" id="{A5E2B3ED-9A49-40A7-B8A3-62595FE513F9}"/>
              </a:ext>
            </a:extLst>
          </p:cNvPr>
          <p:cNvSpPr/>
          <p:nvPr userDrawn="1"/>
        </p:nvSpPr>
        <p:spPr>
          <a:xfrm rot="16200000" flipV="1">
            <a:off x="2664629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2">
                <a:lumMod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noProof="0"/>
          </a:p>
        </p:txBody>
      </p:sp>
      <p:sp>
        <p:nvSpPr>
          <p:cNvPr id="8" name="Forme libre : Forme 7">
            <a:extLst>
              <a:ext uri="{FF2B5EF4-FFF2-40B4-BE49-F238E27FC236}">
                <a16:creationId xmlns="" xmlns:a16="http://schemas.microsoft.com/office/drawing/2014/main" id="{1599AF7E-3E34-4597-AA72-9373A7FDB020}"/>
              </a:ext>
            </a:extLst>
          </p:cNvPr>
          <p:cNvSpPr/>
          <p:nvPr userDrawn="1"/>
        </p:nvSpPr>
        <p:spPr>
          <a:xfrm rot="16200000" flipV="1">
            <a:off x="2664628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noProof="0"/>
          </a:p>
        </p:txBody>
      </p:sp>
      <p:sp>
        <p:nvSpPr>
          <p:cNvPr id="2" name="Titre 1">
            <a:extLst>
              <a:ext uri="{FF2B5EF4-FFF2-40B4-BE49-F238E27FC236}">
                <a16:creationId xmlns="" xmlns:a16="http://schemas.microsoft.com/office/drawing/2014/main" id="{4A2DF563-7FAC-46B3-B24C-7E45CD89D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542925"/>
            <a:ext cx="11214100" cy="535531"/>
          </a:xfrm>
        </p:spPr>
        <p:txBody>
          <a:bodyPr vert="horz" wrap="square" lIns="91440" tIns="45720" rIns="91440" bIns="45720" rtlCol="0" anchor="t">
            <a:spAutoFit/>
          </a:bodyPr>
          <a:lstStyle>
            <a:lvl1pPr>
              <a:defRPr lang="en-GB" sz="3200" b="1" spc="-70" baseline="0" dirty="0">
                <a:solidFill>
                  <a:schemeClr val="bg1"/>
                </a:solidFill>
                <a:latin typeface="+mj-lt"/>
              </a:defRPr>
            </a:lvl1pPr>
          </a:lstStyle>
          <a:p>
            <a:pPr lvl="0" rtl="0"/>
            <a:r>
              <a:rPr lang="fr-FR" noProof="0" smtClean="0"/>
              <a:t>Modifiez le style du titre</a:t>
            </a:r>
            <a:endParaRPr lang="fr-FR" noProof="0"/>
          </a:p>
        </p:txBody>
      </p:sp>
      <p:grpSp>
        <p:nvGrpSpPr>
          <p:cNvPr id="15" name="Groupe 14">
            <a:extLst>
              <a:ext uri="{FF2B5EF4-FFF2-40B4-BE49-F238E27FC236}">
                <a16:creationId xmlns="" xmlns:a16="http://schemas.microsoft.com/office/drawing/2014/main" id="{7732E1E7-45E3-4264-8F26-66758696DD1E}"/>
              </a:ext>
            </a:extLst>
          </p:cNvPr>
          <p:cNvGrpSpPr/>
          <p:nvPr userDrawn="1"/>
        </p:nvGrpSpPr>
        <p:grpSpPr>
          <a:xfrm rot="16200000">
            <a:off x="499388" y="-322655"/>
            <a:ext cx="535531" cy="645309"/>
            <a:chOff x="10945855" y="7317026"/>
            <a:chExt cx="2483924" cy="2993104"/>
          </a:xfrm>
        </p:grpSpPr>
        <p:sp>
          <p:nvSpPr>
            <p:cNvPr id="16" name="Forme libre : Forme 15">
              <a:extLst>
                <a:ext uri="{FF2B5EF4-FFF2-40B4-BE49-F238E27FC236}">
                  <a16:creationId xmlns="" xmlns:a16="http://schemas.microsoft.com/office/drawing/2014/main" id="{2E3DF883-8093-49FA-81E1-E5D77F086A25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fr-FR" noProof="0"/>
            </a:p>
          </p:txBody>
        </p:sp>
        <p:sp>
          <p:nvSpPr>
            <p:cNvPr id="17" name="Forme libre : Forme 16">
              <a:extLst>
                <a:ext uri="{FF2B5EF4-FFF2-40B4-BE49-F238E27FC236}">
                  <a16:creationId xmlns="" xmlns:a16="http://schemas.microsoft.com/office/drawing/2014/main" id="{18944C90-37E5-4BBE-89FF-060627168050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fr-FR" noProof="0"/>
            </a:p>
          </p:txBody>
        </p:sp>
      </p:grpSp>
      <p:grpSp>
        <p:nvGrpSpPr>
          <p:cNvPr id="6" name="Groupe 5">
            <a:extLst>
              <a:ext uri="{FF2B5EF4-FFF2-40B4-BE49-F238E27FC236}">
                <a16:creationId xmlns="" xmlns:a16="http://schemas.microsoft.com/office/drawing/2014/main" id="{D9EBF8BB-A805-4DDB-B459-082F99815B95}"/>
              </a:ext>
            </a:extLst>
          </p:cNvPr>
          <p:cNvGrpSpPr/>
          <p:nvPr userDrawn="1"/>
        </p:nvGrpSpPr>
        <p:grpSpPr>
          <a:xfrm>
            <a:off x="-1" y="1357409"/>
            <a:ext cx="12192001" cy="4846320"/>
            <a:chOff x="-1" y="1357409"/>
            <a:chExt cx="12192001" cy="4917518"/>
          </a:xfrm>
        </p:grpSpPr>
        <p:sp>
          <p:nvSpPr>
            <p:cNvPr id="19" name="Rectangle : Coin rogné 18">
              <a:extLst>
                <a:ext uri="{FF2B5EF4-FFF2-40B4-BE49-F238E27FC236}">
                  <a16:creationId xmlns="" xmlns:a16="http://schemas.microsoft.com/office/drawing/2014/main" id="{5D638788-DD47-45E7-939A-FA108A818173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0" cy="4917518"/>
            </a:xfrm>
            <a:prstGeom prst="snip1Rect">
              <a:avLst>
                <a:gd name="adj" fmla="val 0"/>
              </a:avLst>
            </a:prstGeom>
            <a:pattFill prst="dkVert">
              <a:fgClr>
                <a:srgbClr val="0C4360"/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fr-FR" noProof="0"/>
            </a:p>
          </p:txBody>
        </p:sp>
        <p:sp>
          <p:nvSpPr>
            <p:cNvPr id="3" name="Rectangle : Coin rogné 2">
              <a:extLst>
                <a:ext uri="{FF2B5EF4-FFF2-40B4-BE49-F238E27FC236}">
                  <a16:creationId xmlns="" xmlns:a16="http://schemas.microsoft.com/office/drawing/2014/main" id="{74BDECEF-EEFE-4332-B3B2-BDE4F82C10FC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1" cy="4917518"/>
            </a:xfrm>
            <a:prstGeom prst="snip1Rect">
              <a:avLst>
                <a:gd name="adj" fmla="val 19670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fr-FR" noProof="0"/>
            </a:p>
          </p:txBody>
        </p:sp>
      </p:grpSp>
      <p:sp>
        <p:nvSpPr>
          <p:cNvPr id="26" name="Espace réservé du texte 22">
            <a:extLst>
              <a:ext uri="{FF2B5EF4-FFF2-40B4-BE49-F238E27FC236}">
                <a16:creationId xmlns="" xmlns:a16="http://schemas.microsoft.com/office/drawing/2014/main" id="{2A19101D-7C37-42BF-8167-5391EA65EC3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42094" y="4240093"/>
            <a:ext cx="9402006" cy="1463040"/>
          </a:xfrm>
        </p:spPr>
        <p:txBody>
          <a:bodyPr lIns="0" tIns="0" rIns="0" bIns="0" rtlCol="0">
            <a:noAutofit/>
          </a:bodyPr>
          <a:lstStyle>
            <a:lvl1pPr marL="0" indent="0" algn="l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None/>
              <a:defRPr sz="14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 rtl="0"/>
            <a:r>
              <a:rPr lang="fr-FR" noProof="0"/>
              <a:t>Modifiez les styles du texte du masque</a:t>
            </a:r>
          </a:p>
        </p:txBody>
      </p:sp>
      <p:sp>
        <p:nvSpPr>
          <p:cNvPr id="35" name="Forme libre : Forme 34">
            <a:extLst>
              <a:ext uri="{FF2B5EF4-FFF2-40B4-BE49-F238E27FC236}">
                <a16:creationId xmlns="" xmlns:a16="http://schemas.microsoft.com/office/drawing/2014/main" id="{62EEBF51-DCAD-4335-85E9-52801031A1BF}"/>
              </a:ext>
            </a:extLst>
          </p:cNvPr>
          <p:cNvSpPr/>
          <p:nvPr userDrawn="1"/>
        </p:nvSpPr>
        <p:spPr>
          <a:xfrm flipH="1">
            <a:off x="10782300" y="5448297"/>
            <a:ext cx="1409700" cy="1409703"/>
          </a:xfrm>
          <a:custGeom>
            <a:avLst/>
            <a:gdLst>
              <a:gd name="connsiteX0" fmla="*/ 754341 w 754341"/>
              <a:gd name="connsiteY0" fmla="*/ 754341 h 754341"/>
              <a:gd name="connsiteX1" fmla="*/ 0 w 754341"/>
              <a:gd name="connsiteY1" fmla="*/ 754341 h 754341"/>
              <a:gd name="connsiteX2" fmla="*/ 0 w 754341"/>
              <a:gd name="connsiteY2" fmla="*/ 0 h 754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4341" h="754341">
                <a:moveTo>
                  <a:pt x="754341" y="754341"/>
                </a:moveTo>
                <a:lnTo>
                  <a:pt x="0" y="754341"/>
                </a:lnTo>
                <a:lnTo>
                  <a:pt x="0" y="0"/>
                </a:lnTo>
                <a:close/>
              </a:path>
            </a:pathLst>
          </a:custGeom>
          <a:pattFill prst="dkHorz">
            <a:fgClr>
              <a:schemeClr val="accent2">
                <a:lumMod val="50000"/>
              </a:schemeClr>
            </a:fgClr>
            <a:bgClr>
              <a:schemeClr val="accent2"/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noProof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="" xmlns:a16="http://schemas.microsoft.com/office/drawing/2014/main" id="{87B51822-97FF-47A7-8E4E-A0F79B4EB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 rtlCol="0"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pPr rtl="0"/>
            <a:fld id="{C263D6C4-4840-40CC-AC84-17E24B3B7BDE}" type="slidenum">
              <a:rPr lang="fr-FR" noProof="0" smtClean="0"/>
              <a:pPr/>
              <a:t>‹N°›</a:t>
            </a:fld>
            <a:endParaRPr lang="fr-FR" noProof="0"/>
          </a:p>
        </p:txBody>
      </p:sp>
      <p:sp>
        <p:nvSpPr>
          <p:cNvPr id="13" name="Espace réservé d’image 12">
            <a:extLst>
              <a:ext uri="{FF2B5EF4-FFF2-40B4-BE49-F238E27FC236}">
                <a16:creationId xmlns="" xmlns:a16="http://schemas.microsoft.com/office/drawing/2014/main" id="{231B97CF-FD24-4932-8459-893B1AC73D33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-2" y="1352575"/>
            <a:ext cx="12192002" cy="2289897"/>
          </a:xfrm>
        </p:spPr>
        <p:txBody>
          <a:bodyPr rtlCol="0" anchor="ctr">
            <a:normAutofit/>
          </a:bodyPr>
          <a:lstStyle>
            <a:lvl1pPr marL="0" indent="0" algn="ctr">
              <a:buNone/>
              <a:defRPr sz="1400">
                <a:solidFill>
                  <a:schemeClr val="accent2"/>
                </a:solidFill>
                <a:latin typeface="Trade Gothic LT Pro" panose="020B0503040303020004" pitchFamily="34" charset="0"/>
              </a:defRPr>
            </a:lvl1pPr>
          </a:lstStyle>
          <a:p>
            <a:pPr rtl="0"/>
            <a:r>
              <a:rPr lang="fr-FR" noProof="0"/>
              <a:t>Insérer une image</a:t>
            </a:r>
          </a:p>
        </p:txBody>
      </p:sp>
    </p:spTree>
    <p:extLst>
      <p:ext uri="{BB962C8B-B14F-4D97-AF65-F5344CB8AC3E}">
        <p14:creationId xmlns:p14="http://schemas.microsoft.com/office/powerpoint/2010/main" val="24868267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avec légen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 10">
            <a:extLst>
              <a:ext uri="{FF2B5EF4-FFF2-40B4-BE49-F238E27FC236}">
                <a16:creationId xmlns="" xmlns:a16="http://schemas.microsoft.com/office/drawing/2014/main" id="{EB3E033F-4449-40FA-BC85-BD2712D313DD}"/>
              </a:ext>
            </a:extLst>
          </p:cNvPr>
          <p:cNvSpPr/>
          <p:nvPr userDrawn="1"/>
        </p:nvSpPr>
        <p:spPr>
          <a:xfrm>
            <a:off x="0" y="0"/>
            <a:ext cx="12192000" cy="68841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noProof="0"/>
          </a:p>
        </p:txBody>
      </p:sp>
      <p:sp>
        <p:nvSpPr>
          <p:cNvPr id="10" name="Forme libre : Forme 9">
            <a:extLst>
              <a:ext uri="{FF2B5EF4-FFF2-40B4-BE49-F238E27FC236}">
                <a16:creationId xmlns="" xmlns:a16="http://schemas.microsoft.com/office/drawing/2014/main" id="{63D26743-0505-444C-80B3-E88EE87DF72B}"/>
              </a:ext>
            </a:extLst>
          </p:cNvPr>
          <p:cNvSpPr/>
          <p:nvPr userDrawn="1"/>
        </p:nvSpPr>
        <p:spPr>
          <a:xfrm>
            <a:off x="0" y="0"/>
            <a:ext cx="12192001" cy="6884191"/>
          </a:xfrm>
          <a:custGeom>
            <a:avLst/>
            <a:gdLst>
              <a:gd name="connsiteX0" fmla="*/ 0 w 12192001"/>
              <a:gd name="connsiteY0" fmla="*/ 0 h 6884191"/>
              <a:gd name="connsiteX1" fmla="*/ 7540222 w 12192001"/>
              <a:gd name="connsiteY1" fmla="*/ 0 h 6884191"/>
              <a:gd name="connsiteX2" fmla="*/ 10260629 w 12192001"/>
              <a:gd name="connsiteY2" fmla="*/ 2725573 h 6884191"/>
              <a:gd name="connsiteX3" fmla="*/ 11286710 w 12192001"/>
              <a:gd name="connsiteY3" fmla="*/ 2725573 h 6884191"/>
              <a:gd name="connsiteX4" fmla="*/ 12192000 w 12192001"/>
              <a:gd name="connsiteY4" fmla="*/ 3632581 h 6884191"/>
              <a:gd name="connsiteX5" fmla="*/ 12192001 w 12192001"/>
              <a:gd name="connsiteY5" fmla="*/ 6884191 h 6884191"/>
              <a:gd name="connsiteX6" fmla="*/ 0 w 12192001"/>
              <a:gd name="connsiteY6" fmla="*/ 6884191 h 688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1" h="6884191">
                <a:moveTo>
                  <a:pt x="0" y="0"/>
                </a:moveTo>
                <a:lnTo>
                  <a:pt x="7540222" y="0"/>
                </a:lnTo>
                <a:lnTo>
                  <a:pt x="10260629" y="2725573"/>
                </a:lnTo>
                <a:lnTo>
                  <a:pt x="11286710" y="2725573"/>
                </a:lnTo>
                <a:lnTo>
                  <a:pt x="12192000" y="3632581"/>
                </a:lnTo>
                <a:lnTo>
                  <a:pt x="12192001" y="6884191"/>
                </a:lnTo>
                <a:lnTo>
                  <a:pt x="0" y="6884191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fr-FR" noProof="0"/>
          </a:p>
        </p:txBody>
      </p:sp>
      <p:sp>
        <p:nvSpPr>
          <p:cNvPr id="18" name="Forme libre : Forme 17">
            <a:extLst>
              <a:ext uri="{FF2B5EF4-FFF2-40B4-BE49-F238E27FC236}">
                <a16:creationId xmlns="" xmlns:a16="http://schemas.microsoft.com/office/drawing/2014/main" id="{E37145E9-AC61-47D5-9288-8789940F81B6}"/>
              </a:ext>
            </a:extLst>
          </p:cNvPr>
          <p:cNvSpPr/>
          <p:nvPr userDrawn="1"/>
        </p:nvSpPr>
        <p:spPr>
          <a:xfrm rot="16200000" flipV="1">
            <a:off x="2964809" y="-2364446"/>
            <a:ext cx="6862744" cy="11591639"/>
          </a:xfrm>
          <a:custGeom>
            <a:avLst/>
            <a:gdLst>
              <a:gd name="connsiteX0" fmla="*/ 6862744 w 6862744"/>
              <a:gd name="connsiteY0" fmla="*/ 11591639 h 11591639"/>
              <a:gd name="connsiteX1" fmla="*/ 6862744 w 6862744"/>
              <a:gd name="connsiteY1" fmla="*/ 5240223 h 11591639"/>
              <a:gd name="connsiteX2" fmla="*/ 4145656 w 6862744"/>
              <a:gd name="connsiteY2" fmla="*/ 5240223 h 11591639"/>
              <a:gd name="connsiteX3" fmla="*/ 4145656 w 6862744"/>
              <a:gd name="connsiteY3" fmla="*/ 5240222 h 11591639"/>
              <a:gd name="connsiteX4" fmla="*/ 6862744 w 6862744"/>
              <a:gd name="connsiteY4" fmla="*/ 5240222 h 11591639"/>
              <a:gd name="connsiteX5" fmla="*/ 4145656 w 6862744"/>
              <a:gd name="connsiteY5" fmla="*/ 2519152 h 11591639"/>
              <a:gd name="connsiteX6" fmla="*/ 4145656 w 6862744"/>
              <a:gd name="connsiteY6" fmla="*/ 1367198 h 11591639"/>
              <a:gd name="connsiteX7" fmla="*/ 2775863 w 6862744"/>
              <a:gd name="connsiteY7" fmla="*/ 0 h 11591639"/>
              <a:gd name="connsiteX8" fmla="*/ 0 w 6862744"/>
              <a:gd name="connsiteY8" fmla="*/ 0 h 11591639"/>
              <a:gd name="connsiteX9" fmla="*/ 0 w 6862744"/>
              <a:gd name="connsiteY9" fmla="*/ 11591639 h 11591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4" h="11591639">
                <a:moveTo>
                  <a:pt x="6862744" y="11591639"/>
                </a:moveTo>
                <a:lnTo>
                  <a:pt x="6862744" y="5240223"/>
                </a:lnTo>
                <a:lnTo>
                  <a:pt x="4145656" y="5240223"/>
                </a:lnTo>
                <a:lnTo>
                  <a:pt x="4145656" y="5240222"/>
                </a:lnTo>
                <a:lnTo>
                  <a:pt x="6862744" y="5240222"/>
                </a:lnTo>
                <a:lnTo>
                  <a:pt x="4145656" y="2519152"/>
                </a:lnTo>
                <a:lnTo>
                  <a:pt x="4145656" y="1367198"/>
                </a:lnTo>
                <a:lnTo>
                  <a:pt x="2775863" y="0"/>
                </a:lnTo>
                <a:lnTo>
                  <a:pt x="0" y="0"/>
                </a:lnTo>
                <a:lnTo>
                  <a:pt x="0" y="11591639"/>
                </a:lnTo>
                <a:close/>
              </a:path>
            </a:pathLst>
          </a:custGeom>
          <a:pattFill prst="wdDnDiag">
            <a:fgClr>
              <a:schemeClr val="accent2"/>
            </a:fgClr>
            <a:bgClr>
              <a:schemeClr val="accent2">
                <a:lumMod val="7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fr-FR" noProof="0"/>
          </a:p>
        </p:txBody>
      </p:sp>
      <p:sp>
        <p:nvSpPr>
          <p:cNvPr id="12" name="Forme libre : Forme 11">
            <a:extLst>
              <a:ext uri="{FF2B5EF4-FFF2-40B4-BE49-F238E27FC236}">
                <a16:creationId xmlns="" xmlns:a16="http://schemas.microsoft.com/office/drawing/2014/main" id="{A5E2B3ED-9A49-40A7-B8A3-62595FE513F9}"/>
              </a:ext>
            </a:extLst>
          </p:cNvPr>
          <p:cNvSpPr/>
          <p:nvPr userDrawn="1"/>
        </p:nvSpPr>
        <p:spPr>
          <a:xfrm rot="16200000" flipV="1">
            <a:off x="2664629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2">
                <a:lumMod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noProof="0"/>
          </a:p>
        </p:txBody>
      </p:sp>
      <p:sp>
        <p:nvSpPr>
          <p:cNvPr id="8" name="Forme libre : Forme 7">
            <a:extLst>
              <a:ext uri="{FF2B5EF4-FFF2-40B4-BE49-F238E27FC236}">
                <a16:creationId xmlns="" xmlns:a16="http://schemas.microsoft.com/office/drawing/2014/main" id="{1599AF7E-3E34-4597-AA72-9373A7FDB020}"/>
              </a:ext>
            </a:extLst>
          </p:cNvPr>
          <p:cNvSpPr/>
          <p:nvPr userDrawn="1"/>
        </p:nvSpPr>
        <p:spPr>
          <a:xfrm rot="16200000" flipV="1">
            <a:off x="2664628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noProof="0"/>
          </a:p>
        </p:txBody>
      </p:sp>
      <p:sp>
        <p:nvSpPr>
          <p:cNvPr id="2" name="Titre 1">
            <a:extLst>
              <a:ext uri="{FF2B5EF4-FFF2-40B4-BE49-F238E27FC236}">
                <a16:creationId xmlns="" xmlns:a16="http://schemas.microsoft.com/office/drawing/2014/main" id="{4A2DF563-7FAC-46B3-B24C-7E45CD89D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542925"/>
            <a:ext cx="11214100" cy="535531"/>
          </a:xfrm>
        </p:spPr>
        <p:txBody>
          <a:bodyPr vert="horz" wrap="square" lIns="91440" tIns="45720" rIns="91440" bIns="45720" rtlCol="0" anchor="t">
            <a:spAutoFit/>
          </a:bodyPr>
          <a:lstStyle>
            <a:lvl1pPr>
              <a:defRPr lang="en-GB" sz="3200" b="1" spc="-70" baseline="0" dirty="0">
                <a:solidFill>
                  <a:schemeClr val="bg1"/>
                </a:solidFill>
                <a:latin typeface="+mj-lt"/>
              </a:defRPr>
            </a:lvl1pPr>
          </a:lstStyle>
          <a:p>
            <a:pPr lvl="0" rtl="0"/>
            <a:r>
              <a:rPr lang="fr-FR" noProof="0" smtClean="0"/>
              <a:t>Modifiez le style du titre</a:t>
            </a:r>
            <a:endParaRPr lang="fr-FR" noProof="0"/>
          </a:p>
        </p:txBody>
      </p:sp>
      <p:grpSp>
        <p:nvGrpSpPr>
          <p:cNvPr id="15" name="Groupe 14">
            <a:extLst>
              <a:ext uri="{FF2B5EF4-FFF2-40B4-BE49-F238E27FC236}">
                <a16:creationId xmlns="" xmlns:a16="http://schemas.microsoft.com/office/drawing/2014/main" id="{7732E1E7-45E3-4264-8F26-66758696DD1E}"/>
              </a:ext>
            </a:extLst>
          </p:cNvPr>
          <p:cNvGrpSpPr/>
          <p:nvPr userDrawn="1"/>
        </p:nvGrpSpPr>
        <p:grpSpPr>
          <a:xfrm rot="16200000">
            <a:off x="499388" y="-322655"/>
            <a:ext cx="535531" cy="645309"/>
            <a:chOff x="10945855" y="7317026"/>
            <a:chExt cx="2483924" cy="2993104"/>
          </a:xfrm>
        </p:grpSpPr>
        <p:sp>
          <p:nvSpPr>
            <p:cNvPr id="16" name="Forme libre : Forme 15">
              <a:extLst>
                <a:ext uri="{FF2B5EF4-FFF2-40B4-BE49-F238E27FC236}">
                  <a16:creationId xmlns="" xmlns:a16="http://schemas.microsoft.com/office/drawing/2014/main" id="{2E3DF883-8093-49FA-81E1-E5D77F086A25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fr-FR" noProof="0"/>
            </a:p>
          </p:txBody>
        </p:sp>
        <p:sp>
          <p:nvSpPr>
            <p:cNvPr id="17" name="Forme libre : Forme 16">
              <a:extLst>
                <a:ext uri="{FF2B5EF4-FFF2-40B4-BE49-F238E27FC236}">
                  <a16:creationId xmlns="" xmlns:a16="http://schemas.microsoft.com/office/drawing/2014/main" id="{18944C90-37E5-4BBE-89FF-060627168050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fr-FR" noProof="0"/>
            </a:p>
          </p:txBody>
        </p:sp>
      </p:grpSp>
      <p:grpSp>
        <p:nvGrpSpPr>
          <p:cNvPr id="6" name="Groupe 5">
            <a:extLst>
              <a:ext uri="{FF2B5EF4-FFF2-40B4-BE49-F238E27FC236}">
                <a16:creationId xmlns="" xmlns:a16="http://schemas.microsoft.com/office/drawing/2014/main" id="{D9EBF8BB-A805-4DDB-B459-082F99815B95}"/>
              </a:ext>
            </a:extLst>
          </p:cNvPr>
          <p:cNvGrpSpPr/>
          <p:nvPr userDrawn="1"/>
        </p:nvGrpSpPr>
        <p:grpSpPr>
          <a:xfrm>
            <a:off x="-1" y="1357409"/>
            <a:ext cx="12192001" cy="4846320"/>
            <a:chOff x="-1" y="1357409"/>
            <a:chExt cx="12192001" cy="4917518"/>
          </a:xfrm>
        </p:grpSpPr>
        <p:sp>
          <p:nvSpPr>
            <p:cNvPr id="19" name="Rectangle : Coin rogné 18">
              <a:extLst>
                <a:ext uri="{FF2B5EF4-FFF2-40B4-BE49-F238E27FC236}">
                  <a16:creationId xmlns="" xmlns:a16="http://schemas.microsoft.com/office/drawing/2014/main" id="{5D638788-DD47-45E7-939A-FA108A818173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0" cy="4917518"/>
            </a:xfrm>
            <a:prstGeom prst="snip1Rect">
              <a:avLst>
                <a:gd name="adj" fmla="val 0"/>
              </a:avLst>
            </a:prstGeom>
            <a:pattFill prst="dkVert">
              <a:fgClr>
                <a:srgbClr val="0C4360"/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fr-FR" noProof="0"/>
            </a:p>
          </p:txBody>
        </p:sp>
        <p:sp>
          <p:nvSpPr>
            <p:cNvPr id="3" name="Rectangle : Coin rogné 2">
              <a:extLst>
                <a:ext uri="{FF2B5EF4-FFF2-40B4-BE49-F238E27FC236}">
                  <a16:creationId xmlns="" xmlns:a16="http://schemas.microsoft.com/office/drawing/2014/main" id="{74BDECEF-EEFE-4332-B3B2-BDE4F82C10FC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1" cy="4917518"/>
            </a:xfrm>
            <a:prstGeom prst="snip1Rect">
              <a:avLst>
                <a:gd name="adj" fmla="val 19670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fr-FR" noProof="0"/>
            </a:p>
          </p:txBody>
        </p:sp>
      </p:grpSp>
      <p:sp>
        <p:nvSpPr>
          <p:cNvPr id="35" name="Forme libre : Forme 34">
            <a:extLst>
              <a:ext uri="{FF2B5EF4-FFF2-40B4-BE49-F238E27FC236}">
                <a16:creationId xmlns="" xmlns:a16="http://schemas.microsoft.com/office/drawing/2014/main" id="{62EEBF51-DCAD-4335-85E9-52801031A1BF}"/>
              </a:ext>
            </a:extLst>
          </p:cNvPr>
          <p:cNvSpPr/>
          <p:nvPr userDrawn="1"/>
        </p:nvSpPr>
        <p:spPr>
          <a:xfrm flipH="1">
            <a:off x="10782300" y="5448297"/>
            <a:ext cx="1409700" cy="1409703"/>
          </a:xfrm>
          <a:custGeom>
            <a:avLst/>
            <a:gdLst>
              <a:gd name="connsiteX0" fmla="*/ 754341 w 754341"/>
              <a:gd name="connsiteY0" fmla="*/ 754341 h 754341"/>
              <a:gd name="connsiteX1" fmla="*/ 0 w 754341"/>
              <a:gd name="connsiteY1" fmla="*/ 754341 h 754341"/>
              <a:gd name="connsiteX2" fmla="*/ 0 w 754341"/>
              <a:gd name="connsiteY2" fmla="*/ 0 h 754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4341" h="754341">
                <a:moveTo>
                  <a:pt x="754341" y="754341"/>
                </a:moveTo>
                <a:lnTo>
                  <a:pt x="0" y="754341"/>
                </a:lnTo>
                <a:lnTo>
                  <a:pt x="0" y="0"/>
                </a:lnTo>
                <a:close/>
              </a:path>
            </a:pathLst>
          </a:custGeom>
          <a:pattFill prst="dkHorz">
            <a:fgClr>
              <a:schemeClr val="accent2">
                <a:lumMod val="50000"/>
              </a:schemeClr>
            </a:fgClr>
            <a:bgClr>
              <a:schemeClr val="accent2"/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noProof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="" xmlns:a16="http://schemas.microsoft.com/office/drawing/2014/main" id="{87B51822-97FF-47A7-8E4E-A0F79B4EB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 rtlCol="0"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pPr rtl="0"/>
            <a:fld id="{C263D6C4-4840-40CC-AC84-17E24B3B7BDE}" type="slidenum">
              <a:rPr lang="fr-FR" noProof="0" smtClean="0"/>
              <a:pPr/>
              <a:t>‹N°›</a:t>
            </a:fld>
            <a:endParaRPr lang="fr-FR" noProof="0"/>
          </a:p>
        </p:txBody>
      </p:sp>
      <p:sp>
        <p:nvSpPr>
          <p:cNvPr id="20" name="Espace réservé d’image 2">
            <a:extLst>
              <a:ext uri="{FF2B5EF4-FFF2-40B4-BE49-F238E27FC236}">
                <a16:creationId xmlns="" xmlns:a16="http://schemas.microsoft.com/office/drawing/2014/main" id="{30B3A574-7940-4E35-857E-5CA35A5910E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110087" y="1444649"/>
            <a:ext cx="7548513" cy="4579079"/>
          </a:xfrm>
        </p:spPr>
        <p:txBody>
          <a:bodyPr rtlCol="0">
            <a:normAutofit/>
          </a:bodyPr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fr-FR" noProof="0" smtClean="0"/>
              <a:t>Cliquez sur l'icône pour ajouter une image</a:t>
            </a:r>
            <a:endParaRPr lang="fr-FR" noProof="0"/>
          </a:p>
        </p:txBody>
      </p:sp>
      <p:sp>
        <p:nvSpPr>
          <p:cNvPr id="21" name="Espace réservé du texte 3">
            <a:extLst>
              <a:ext uri="{FF2B5EF4-FFF2-40B4-BE49-F238E27FC236}">
                <a16:creationId xmlns="" xmlns:a16="http://schemas.microsoft.com/office/drawing/2014/main" id="{912B51EA-3E6F-4BF6-BE48-62128AF32B85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443366" y="1444649"/>
            <a:ext cx="3365063" cy="4579079"/>
          </a:xfrm>
        </p:spPr>
        <p:txBody>
          <a:bodyPr rtlCol="0"/>
          <a:lstStyle>
            <a:lvl1pPr marL="0" indent="0">
              <a:buFont typeface="Arial" panose="020B0604020202020204" pitchFamily="34" charset="0"/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fr-FR" noProof="0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5406501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u avec légen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 10">
            <a:extLst>
              <a:ext uri="{FF2B5EF4-FFF2-40B4-BE49-F238E27FC236}">
                <a16:creationId xmlns="" xmlns:a16="http://schemas.microsoft.com/office/drawing/2014/main" id="{EB3E033F-4449-40FA-BC85-BD2712D313DD}"/>
              </a:ext>
            </a:extLst>
          </p:cNvPr>
          <p:cNvSpPr/>
          <p:nvPr userDrawn="1"/>
        </p:nvSpPr>
        <p:spPr>
          <a:xfrm>
            <a:off x="0" y="0"/>
            <a:ext cx="12192000" cy="68841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noProof="0"/>
          </a:p>
        </p:txBody>
      </p:sp>
      <p:sp>
        <p:nvSpPr>
          <p:cNvPr id="10" name="Forme libre : Forme 9">
            <a:extLst>
              <a:ext uri="{FF2B5EF4-FFF2-40B4-BE49-F238E27FC236}">
                <a16:creationId xmlns="" xmlns:a16="http://schemas.microsoft.com/office/drawing/2014/main" id="{63D26743-0505-444C-80B3-E88EE87DF72B}"/>
              </a:ext>
            </a:extLst>
          </p:cNvPr>
          <p:cNvSpPr/>
          <p:nvPr userDrawn="1"/>
        </p:nvSpPr>
        <p:spPr>
          <a:xfrm>
            <a:off x="0" y="0"/>
            <a:ext cx="12192001" cy="6884191"/>
          </a:xfrm>
          <a:custGeom>
            <a:avLst/>
            <a:gdLst>
              <a:gd name="connsiteX0" fmla="*/ 0 w 12192001"/>
              <a:gd name="connsiteY0" fmla="*/ 0 h 6884191"/>
              <a:gd name="connsiteX1" fmla="*/ 7540222 w 12192001"/>
              <a:gd name="connsiteY1" fmla="*/ 0 h 6884191"/>
              <a:gd name="connsiteX2" fmla="*/ 10260629 w 12192001"/>
              <a:gd name="connsiteY2" fmla="*/ 2725573 h 6884191"/>
              <a:gd name="connsiteX3" fmla="*/ 11286710 w 12192001"/>
              <a:gd name="connsiteY3" fmla="*/ 2725573 h 6884191"/>
              <a:gd name="connsiteX4" fmla="*/ 12192000 w 12192001"/>
              <a:gd name="connsiteY4" fmla="*/ 3632581 h 6884191"/>
              <a:gd name="connsiteX5" fmla="*/ 12192001 w 12192001"/>
              <a:gd name="connsiteY5" fmla="*/ 6884191 h 6884191"/>
              <a:gd name="connsiteX6" fmla="*/ 0 w 12192001"/>
              <a:gd name="connsiteY6" fmla="*/ 6884191 h 688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1" h="6884191">
                <a:moveTo>
                  <a:pt x="0" y="0"/>
                </a:moveTo>
                <a:lnTo>
                  <a:pt x="7540222" y="0"/>
                </a:lnTo>
                <a:lnTo>
                  <a:pt x="10260629" y="2725573"/>
                </a:lnTo>
                <a:lnTo>
                  <a:pt x="11286710" y="2725573"/>
                </a:lnTo>
                <a:lnTo>
                  <a:pt x="12192000" y="3632581"/>
                </a:lnTo>
                <a:lnTo>
                  <a:pt x="12192001" y="6884191"/>
                </a:lnTo>
                <a:lnTo>
                  <a:pt x="0" y="6884191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fr-FR" noProof="0"/>
          </a:p>
        </p:txBody>
      </p:sp>
      <p:sp>
        <p:nvSpPr>
          <p:cNvPr id="18" name="Forme libre : Forme 17">
            <a:extLst>
              <a:ext uri="{FF2B5EF4-FFF2-40B4-BE49-F238E27FC236}">
                <a16:creationId xmlns="" xmlns:a16="http://schemas.microsoft.com/office/drawing/2014/main" id="{E37145E9-AC61-47D5-9288-8789940F81B6}"/>
              </a:ext>
            </a:extLst>
          </p:cNvPr>
          <p:cNvSpPr/>
          <p:nvPr userDrawn="1"/>
        </p:nvSpPr>
        <p:spPr>
          <a:xfrm rot="16200000" flipV="1">
            <a:off x="2964809" y="-2364446"/>
            <a:ext cx="6862744" cy="11591639"/>
          </a:xfrm>
          <a:custGeom>
            <a:avLst/>
            <a:gdLst>
              <a:gd name="connsiteX0" fmla="*/ 6862744 w 6862744"/>
              <a:gd name="connsiteY0" fmla="*/ 11591639 h 11591639"/>
              <a:gd name="connsiteX1" fmla="*/ 6862744 w 6862744"/>
              <a:gd name="connsiteY1" fmla="*/ 5240223 h 11591639"/>
              <a:gd name="connsiteX2" fmla="*/ 4145656 w 6862744"/>
              <a:gd name="connsiteY2" fmla="*/ 5240223 h 11591639"/>
              <a:gd name="connsiteX3" fmla="*/ 4145656 w 6862744"/>
              <a:gd name="connsiteY3" fmla="*/ 5240222 h 11591639"/>
              <a:gd name="connsiteX4" fmla="*/ 6862744 w 6862744"/>
              <a:gd name="connsiteY4" fmla="*/ 5240222 h 11591639"/>
              <a:gd name="connsiteX5" fmla="*/ 4145656 w 6862744"/>
              <a:gd name="connsiteY5" fmla="*/ 2519152 h 11591639"/>
              <a:gd name="connsiteX6" fmla="*/ 4145656 w 6862744"/>
              <a:gd name="connsiteY6" fmla="*/ 1367198 h 11591639"/>
              <a:gd name="connsiteX7" fmla="*/ 2775863 w 6862744"/>
              <a:gd name="connsiteY7" fmla="*/ 0 h 11591639"/>
              <a:gd name="connsiteX8" fmla="*/ 0 w 6862744"/>
              <a:gd name="connsiteY8" fmla="*/ 0 h 11591639"/>
              <a:gd name="connsiteX9" fmla="*/ 0 w 6862744"/>
              <a:gd name="connsiteY9" fmla="*/ 11591639 h 11591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4" h="11591639">
                <a:moveTo>
                  <a:pt x="6862744" y="11591639"/>
                </a:moveTo>
                <a:lnTo>
                  <a:pt x="6862744" y="5240223"/>
                </a:lnTo>
                <a:lnTo>
                  <a:pt x="4145656" y="5240223"/>
                </a:lnTo>
                <a:lnTo>
                  <a:pt x="4145656" y="5240222"/>
                </a:lnTo>
                <a:lnTo>
                  <a:pt x="6862744" y="5240222"/>
                </a:lnTo>
                <a:lnTo>
                  <a:pt x="4145656" y="2519152"/>
                </a:lnTo>
                <a:lnTo>
                  <a:pt x="4145656" y="1367198"/>
                </a:lnTo>
                <a:lnTo>
                  <a:pt x="2775863" y="0"/>
                </a:lnTo>
                <a:lnTo>
                  <a:pt x="0" y="0"/>
                </a:lnTo>
                <a:lnTo>
                  <a:pt x="0" y="11591639"/>
                </a:lnTo>
                <a:close/>
              </a:path>
            </a:pathLst>
          </a:custGeom>
          <a:pattFill prst="wdDnDiag">
            <a:fgClr>
              <a:schemeClr val="accent2"/>
            </a:fgClr>
            <a:bgClr>
              <a:schemeClr val="accent2">
                <a:lumMod val="7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fr-FR" noProof="0"/>
          </a:p>
        </p:txBody>
      </p:sp>
      <p:sp>
        <p:nvSpPr>
          <p:cNvPr id="12" name="Forme libre : Forme 11">
            <a:extLst>
              <a:ext uri="{FF2B5EF4-FFF2-40B4-BE49-F238E27FC236}">
                <a16:creationId xmlns="" xmlns:a16="http://schemas.microsoft.com/office/drawing/2014/main" id="{A5E2B3ED-9A49-40A7-B8A3-62595FE513F9}"/>
              </a:ext>
            </a:extLst>
          </p:cNvPr>
          <p:cNvSpPr/>
          <p:nvPr userDrawn="1"/>
        </p:nvSpPr>
        <p:spPr>
          <a:xfrm rot="16200000" flipV="1">
            <a:off x="2664629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2">
                <a:lumMod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noProof="0"/>
          </a:p>
        </p:txBody>
      </p:sp>
      <p:sp>
        <p:nvSpPr>
          <p:cNvPr id="8" name="Forme libre : Forme 7">
            <a:extLst>
              <a:ext uri="{FF2B5EF4-FFF2-40B4-BE49-F238E27FC236}">
                <a16:creationId xmlns="" xmlns:a16="http://schemas.microsoft.com/office/drawing/2014/main" id="{1599AF7E-3E34-4597-AA72-9373A7FDB020}"/>
              </a:ext>
            </a:extLst>
          </p:cNvPr>
          <p:cNvSpPr/>
          <p:nvPr userDrawn="1"/>
        </p:nvSpPr>
        <p:spPr>
          <a:xfrm rot="16200000" flipV="1">
            <a:off x="2664628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noProof="0"/>
          </a:p>
        </p:txBody>
      </p:sp>
      <p:sp>
        <p:nvSpPr>
          <p:cNvPr id="2" name="Titre 1">
            <a:extLst>
              <a:ext uri="{FF2B5EF4-FFF2-40B4-BE49-F238E27FC236}">
                <a16:creationId xmlns="" xmlns:a16="http://schemas.microsoft.com/office/drawing/2014/main" id="{4A2DF563-7FAC-46B3-B24C-7E45CD89D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542925"/>
            <a:ext cx="11214100" cy="535531"/>
          </a:xfrm>
        </p:spPr>
        <p:txBody>
          <a:bodyPr vert="horz" wrap="square" lIns="91440" tIns="45720" rIns="91440" bIns="45720" rtlCol="0" anchor="t">
            <a:spAutoFit/>
          </a:bodyPr>
          <a:lstStyle>
            <a:lvl1pPr>
              <a:defRPr lang="en-GB" sz="3200" b="1" spc="-70" baseline="0" dirty="0">
                <a:solidFill>
                  <a:schemeClr val="bg1"/>
                </a:solidFill>
                <a:latin typeface="+mj-lt"/>
              </a:defRPr>
            </a:lvl1pPr>
          </a:lstStyle>
          <a:p>
            <a:pPr lvl="0" rtl="0"/>
            <a:r>
              <a:rPr lang="fr-FR" noProof="0" smtClean="0"/>
              <a:t>Modifiez le style du titre</a:t>
            </a:r>
            <a:endParaRPr lang="fr-FR" noProof="0"/>
          </a:p>
        </p:txBody>
      </p:sp>
      <p:grpSp>
        <p:nvGrpSpPr>
          <p:cNvPr id="15" name="Groupe 14">
            <a:extLst>
              <a:ext uri="{FF2B5EF4-FFF2-40B4-BE49-F238E27FC236}">
                <a16:creationId xmlns="" xmlns:a16="http://schemas.microsoft.com/office/drawing/2014/main" id="{7732E1E7-45E3-4264-8F26-66758696DD1E}"/>
              </a:ext>
            </a:extLst>
          </p:cNvPr>
          <p:cNvGrpSpPr/>
          <p:nvPr userDrawn="1"/>
        </p:nvGrpSpPr>
        <p:grpSpPr>
          <a:xfrm rot="16200000">
            <a:off x="499388" y="-322655"/>
            <a:ext cx="535531" cy="645309"/>
            <a:chOff x="10945855" y="7317026"/>
            <a:chExt cx="2483924" cy="2993104"/>
          </a:xfrm>
        </p:grpSpPr>
        <p:sp>
          <p:nvSpPr>
            <p:cNvPr id="16" name="Forme libre : Forme 15">
              <a:extLst>
                <a:ext uri="{FF2B5EF4-FFF2-40B4-BE49-F238E27FC236}">
                  <a16:creationId xmlns="" xmlns:a16="http://schemas.microsoft.com/office/drawing/2014/main" id="{2E3DF883-8093-49FA-81E1-E5D77F086A25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fr-FR" noProof="0"/>
            </a:p>
          </p:txBody>
        </p:sp>
        <p:sp>
          <p:nvSpPr>
            <p:cNvPr id="17" name="Forme libre : Forme 16">
              <a:extLst>
                <a:ext uri="{FF2B5EF4-FFF2-40B4-BE49-F238E27FC236}">
                  <a16:creationId xmlns="" xmlns:a16="http://schemas.microsoft.com/office/drawing/2014/main" id="{18944C90-37E5-4BBE-89FF-060627168050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fr-FR" noProof="0"/>
            </a:p>
          </p:txBody>
        </p:sp>
      </p:grpSp>
      <p:grpSp>
        <p:nvGrpSpPr>
          <p:cNvPr id="6" name="Groupe 5">
            <a:extLst>
              <a:ext uri="{FF2B5EF4-FFF2-40B4-BE49-F238E27FC236}">
                <a16:creationId xmlns="" xmlns:a16="http://schemas.microsoft.com/office/drawing/2014/main" id="{D9EBF8BB-A805-4DDB-B459-082F99815B95}"/>
              </a:ext>
            </a:extLst>
          </p:cNvPr>
          <p:cNvGrpSpPr/>
          <p:nvPr userDrawn="1"/>
        </p:nvGrpSpPr>
        <p:grpSpPr>
          <a:xfrm>
            <a:off x="-1" y="1357409"/>
            <a:ext cx="12192001" cy="4846320"/>
            <a:chOff x="-1" y="1357409"/>
            <a:chExt cx="12192001" cy="4917518"/>
          </a:xfrm>
        </p:grpSpPr>
        <p:sp>
          <p:nvSpPr>
            <p:cNvPr id="19" name="Rectangle : Coin rogné 18">
              <a:extLst>
                <a:ext uri="{FF2B5EF4-FFF2-40B4-BE49-F238E27FC236}">
                  <a16:creationId xmlns="" xmlns:a16="http://schemas.microsoft.com/office/drawing/2014/main" id="{5D638788-DD47-45E7-939A-FA108A818173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0" cy="4917518"/>
            </a:xfrm>
            <a:prstGeom prst="snip1Rect">
              <a:avLst>
                <a:gd name="adj" fmla="val 0"/>
              </a:avLst>
            </a:prstGeom>
            <a:pattFill prst="dkVert">
              <a:fgClr>
                <a:srgbClr val="0C4360"/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fr-FR" noProof="0"/>
            </a:p>
          </p:txBody>
        </p:sp>
        <p:sp>
          <p:nvSpPr>
            <p:cNvPr id="3" name="Rectangle : Coin rogné 2">
              <a:extLst>
                <a:ext uri="{FF2B5EF4-FFF2-40B4-BE49-F238E27FC236}">
                  <a16:creationId xmlns="" xmlns:a16="http://schemas.microsoft.com/office/drawing/2014/main" id="{74BDECEF-EEFE-4332-B3B2-BDE4F82C10FC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1" cy="4917518"/>
            </a:xfrm>
            <a:prstGeom prst="snip1Rect">
              <a:avLst>
                <a:gd name="adj" fmla="val 19670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fr-FR" noProof="0"/>
            </a:p>
          </p:txBody>
        </p:sp>
      </p:grpSp>
      <p:sp>
        <p:nvSpPr>
          <p:cNvPr id="35" name="Forme libre : Forme 34">
            <a:extLst>
              <a:ext uri="{FF2B5EF4-FFF2-40B4-BE49-F238E27FC236}">
                <a16:creationId xmlns="" xmlns:a16="http://schemas.microsoft.com/office/drawing/2014/main" id="{62EEBF51-DCAD-4335-85E9-52801031A1BF}"/>
              </a:ext>
            </a:extLst>
          </p:cNvPr>
          <p:cNvSpPr/>
          <p:nvPr userDrawn="1"/>
        </p:nvSpPr>
        <p:spPr>
          <a:xfrm flipH="1">
            <a:off x="10782300" y="5448297"/>
            <a:ext cx="1409700" cy="1409703"/>
          </a:xfrm>
          <a:custGeom>
            <a:avLst/>
            <a:gdLst>
              <a:gd name="connsiteX0" fmla="*/ 754341 w 754341"/>
              <a:gd name="connsiteY0" fmla="*/ 754341 h 754341"/>
              <a:gd name="connsiteX1" fmla="*/ 0 w 754341"/>
              <a:gd name="connsiteY1" fmla="*/ 754341 h 754341"/>
              <a:gd name="connsiteX2" fmla="*/ 0 w 754341"/>
              <a:gd name="connsiteY2" fmla="*/ 0 h 754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4341" h="754341">
                <a:moveTo>
                  <a:pt x="754341" y="754341"/>
                </a:moveTo>
                <a:lnTo>
                  <a:pt x="0" y="754341"/>
                </a:lnTo>
                <a:lnTo>
                  <a:pt x="0" y="0"/>
                </a:lnTo>
                <a:close/>
              </a:path>
            </a:pathLst>
          </a:custGeom>
          <a:pattFill prst="dkHorz">
            <a:fgClr>
              <a:schemeClr val="accent2">
                <a:lumMod val="50000"/>
              </a:schemeClr>
            </a:fgClr>
            <a:bgClr>
              <a:schemeClr val="accent2"/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noProof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="" xmlns:a16="http://schemas.microsoft.com/office/drawing/2014/main" id="{87B51822-97FF-47A7-8E4E-A0F79B4EB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 rtlCol="0"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pPr rtl="0"/>
            <a:fld id="{C263D6C4-4840-40CC-AC84-17E24B3B7BDE}" type="slidenum">
              <a:rPr lang="fr-FR" noProof="0" smtClean="0"/>
              <a:pPr/>
              <a:t>‹N°›</a:t>
            </a:fld>
            <a:endParaRPr lang="fr-FR" noProof="0"/>
          </a:p>
        </p:txBody>
      </p:sp>
      <p:sp>
        <p:nvSpPr>
          <p:cNvPr id="21" name="Espace réservé du texte 3">
            <a:extLst>
              <a:ext uri="{FF2B5EF4-FFF2-40B4-BE49-F238E27FC236}">
                <a16:creationId xmlns="" xmlns:a16="http://schemas.microsoft.com/office/drawing/2014/main" id="{912B51EA-3E6F-4BF6-BE48-62128AF32B85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443366" y="1444649"/>
            <a:ext cx="3365063" cy="4579079"/>
          </a:xfrm>
        </p:spPr>
        <p:txBody>
          <a:bodyPr rtlCol="0"/>
          <a:lstStyle>
            <a:lvl1pPr marL="0" indent="0">
              <a:buFont typeface="Arial" panose="020B0604020202020204" pitchFamily="34" charset="0"/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fr-FR" noProof="0"/>
              <a:t>Modifiez les styles du texte du masque</a:t>
            </a:r>
          </a:p>
        </p:txBody>
      </p:sp>
      <p:sp>
        <p:nvSpPr>
          <p:cNvPr id="22" name="Espace réservé du contenu 2">
            <a:extLst>
              <a:ext uri="{FF2B5EF4-FFF2-40B4-BE49-F238E27FC236}">
                <a16:creationId xmlns="" xmlns:a16="http://schemas.microsoft.com/office/drawing/2014/main" id="{A015C605-1D30-48BC-A0D6-3B11AF56CC5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3964290" y="1444649"/>
            <a:ext cx="7694310" cy="4579079"/>
          </a:xfrm>
        </p:spPr>
        <p:txBody>
          <a:bodyPr rtlCol="0">
            <a:normAutofit/>
          </a:bodyPr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fr-FR" noProof="0"/>
              <a:t>Modifiez les styles du texte du masque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12129895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="" xmlns:a16="http://schemas.microsoft.com/office/drawing/2014/main" id="{D4494CD2-CCDD-0248-96F8-741002C44255}"/>
              </a:ext>
            </a:extLst>
          </p:cNvPr>
          <p:cNvSpPr/>
          <p:nvPr userDrawn="1"/>
        </p:nvSpPr>
        <p:spPr>
          <a:xfrm>
            <a:off x="0" y="0"/>
            <a:ext cx="12192000" cy="68841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noProof="0"/>
          </a:p>
        </p:txBody>
      </p:sp>
      <p:sp>
        <p:nvSpPr>
          <p:cNvPr id="19" name="Forme libre : Forme 9">
            <a:extLst>
              <a:ext uri="{FF2B5EF4-FFF2-40B4-BE49-F238E27FC236}">
                <a16:creationId xmlns="" xmlns:a16="http://schemas.microsoft.com/office/drawing/2014/main" id="{07077B00-C1EE-7241-B441-7814F92A7EDF}"/>
              </a:ext>
            </a:extLst>
          </p:cNvPr>
          <p:cNvSpPr/>
          <p:nvPr userDrawn="1"/>
        </p:nvSpPr>
        <p:spPr>
          <a:xfrm>
            <a:off x="0" y="0"/>
            <a:ext cx="12192001" cy="6884191"/>
          </a:xfrm>
          <a:custGeom>
            <a:avLst/>
            <a:gdLst>
              <a:gd name="connsiteX0" fmla="*/ 0 w 12192001"/>
              <a:gd name="connsiteY0" fmla="*/ 0 h 6884191"/>
              <a:gd name="connsiteX1" fmla="*/ 7540222 w 12192001"/>
              <a:gd name="connsiteY1" fmla="*/ 0 h 6884191"/>
              <a:gd name="connsiteX2" fmla="*/ 10260629 w 12192001"/>
              <a:gd name="connsiteY2" fmla="*/ 2725573 h 6884191"/>
              <a:gd name="connsiteX3" fmla="*/ 11286710 w 12192001"/>
              <a:gd name="connsiteY3" fmla="*/ 2725573 h 6884191"/>
              <a:gd name="connsiteX4" fmla="*/ 12192000 w 12192001"/>
              <a:gd name="connsiteY4" fmla="*/ 3632581 h 6884191"/>
              <a:gd name="connsiteX5" fmla="*/ 12192001 w 12192001"/>
              <a:gd name="connsiteY5" fmla="*/ 6884191 h 6884191"/>
              <a:gd name="connsiteX6" fmla="*/ 0 w 12192001"/>
              <a:gd name="connsiteY6" fmla="*/ 6884191 h 688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1" h="6884191">
                <a:moveTo>
                  <a:pt x="0" y="0"/>
                </a:moveTo>
                <a:lnTo>
                  <a:pt x="7540222" y="0"/>
                </a:lnTo>
                <a:lnTo>
                  <a:pt x="10260629" y="2725573"/>
                </a:lnTo>
                <a:lnTo>
                  <a:pt x="11286710" y="2725573"/>
                </a:lnTo>
                <a:lnTo>
                  <a:pt x="12192000" y="3632581"/>
                </a:lnTo>
                <a:lnTo>
                  <a:pt x="12192001" y="6884191"/>
                </a:lnTo>
                <a:lnTo>
                  <a:pt x="0" y="6884191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fr-FR" noProof="0"/>
          </a:p>
        </p:txBody>
      </p:sp>
      <p:sp>
        <p:nvSpPr>
          <p:cNvPr id="20" name="Forme libre : Forme 17">
            <a:extLst>
              <a:ext uri="{FF2B5EF4-FFF2-40B4-BE49-F238E27FC236}">
                <a16:creationId xmlns="" xmlns:a16="http://schemas.microsoft.com/office/drawing/2014/main" id="{3A1AEBC4-637E-F64C-9192-69AC4BB26D0C}"/>
              </a:ext>
            </a:extLst>
          </p:cNvPr>
          <p:cNvSpPr/>
          <p:nvPr userDrawn="1"/>
        </p:nvSpPr>
        <p:spPr>
          <a:xfrm rot="16200000" flipV="1">
            <a:off x="2964809" y="-2364446"/>
            <a:ext cx="6862744" cy="11591639"/>
          </a:xfrm>
          <a:custGeom>
            <a:avLst/>
            <a:gdLst>
              <a:gd name="connsiteX0" fmla="*/ 6862744 w 6862744"/>
              <a:gd name="connsiteY0" fmla="*/ 11591639 h 11591639"/>
              <a:gd name="connsiteX1" fmla="*/ 6862744 w 6862744"/>
              <a:gd name="connsiteY1" fmla="*/ 5240223 h 11591639"/>
              <a:gd name="connsiteX2" fmla="*/ 4145656 w 6862744"/>
              <a:gd name="connsiteY2" fmla="*/ 5240223 h 11591639"/>
              <a:gd name="connsiteX3" fmla="*/ 4145656 w 6862744"/>
              <a:gd name="connsiteY3" fmla="*/ 5240222 h 11591639"/>
              <a:gd name="connsiteX4" fmla="*/ 6862744 w 6862744"/>
              <a:gd name="connsiteY4" fmla="*/ 5240222 h 11591639"/>
              <a:gd name="connsiteX5" fmla="*/ 4145656 w 6862744"/>
              <a:gd name="connsiteY5" fmla="*/ 2519152 h 11591639"/>
              <a:gd name="connsiteX6" fmla="*/ 4145656 w 6862744"/>
              <a:gd name="connsiteY6" fmla="*/ 1367198 h 11591639"/>
              <a:gd name="connsiteX7" fmla="*/ 2775863 w 6862744"/>
              <a:gd name="connsiteY7" fmla="*/ 0 h 11591639"/>
              <a:gd name="connsiteX8" fmla="*/ 0 w 6862744"/>
              <a:gd name="connsiteY8" fmla="*/ 0 h 11591639"/>
              <a:gd name="connsiteX9" fmla="*/ 0 w 6862744"/>
              <a:gd name="connsiteY9" fmla="*/ 11591639 h 11591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4" h="11591639">
                <a:moveTo>
                  <a:pt x="6862744" y="11591639"/>
                </a:moveTo>
                <a:lnTo>
                  <a:pt x="6862744" y="5240223"/>
                </a:lnTo>
                <a:lnTo>
                  <a:pt x="4145656" y="5240223"/>
                </a:lnTo>
                <a:lnTo>
                  <a:pt x="4145656" y="5240222"/>
                </a:lnTo>
                <a:lnTo>
                  <a:pt x="6862744" y="5240222"/>
                </a:lnTo>
                <a:lnTo>
                  <a:pt x="4145656" y="2519152"/>
                </a:lnTo>
                <a:lnTo>
                  <a:pt x="4145656" y="1367198"/>
                </a:lnTo>
                <a:lnTo>
                  <a:pt x="2775863" y="0"/>
                </a:lnTo>
                <a:lnTo>
                  <a:pt x="0" y="0"/>
                </a:lnTo>
                <a:lnTo>
                  <a:pt x="0" y="11591639"/>
                </a:lnTo>
                <a:close/>
              </a:path>
            </a:pathLst>
          </a:custGeom>
          <a:pattFill prst="wdDnDiag">
            <a:fgClr>
              <a:schemeClr val="accent2"/>
            </a:fgClr>
            <a:bgClr>
              <a:schemeClr val="accent2">
                <a:lumMod val="7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fr-FR" noProof="0"/>
          </a:p>
        </p:txBody>
      </p:sp>
      <p:sp>
        <p:nvSpPr>
          <p:cNvPr id="21" name="Forme libre : Forme 11">
            <a:extLst>
              <a:ext uri="{FF2B5EF4-FFF2-40B4-BE49-F238E27FC236}">
                <a16:creationId xmlns="" xmlns:a16="http://schemas.microsoft.com/office/drawing/2014/main" id="{669A7039-C54C-8E46-9A8B-DDB2547D989C}"/>
              </a:ext>
            </a:extLst>
          </p:cNvPr>
          <p:cNvSpPr/>
          <p:nvPr userDrawn="1"/>
        </p:nvSpPr>
        <p:spPr>
          <a:xfrm rot="16200000" flipV="1">
            <a:off x="2664629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2">
                <a:lumMod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noProof="0"/>
          </a:p>
        </p:txBody>
      </p:sp>
      <p:sp>
        <p:nvSpPr>
          <p:cNvPr id="22" name="Forme libre : Forme 7">
            <a:extLst>
              <a:ext uri="{FF2B5EF4-FFF2-40B4-BE49-F238E27FC236}">
                <a16:creationId xmlns="" xmlns:a16="http://schemas.microsoft.com/office/drawing/2014/main" id="{4F173B32-87BB-9A40-8C91-4C1EED2B7ABF}"/>
              </a:ext>
            </a:extLst>
          </p:cNvPr>
          <p:cNvSpPr/>
          <p:nvPr userDrawn="1"/>
        </p:nvSpPr>
        <p:spPr>
          <a:xfrm rot="16200000" flipV="1">
            <a:off x="2664628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noProof="0"/>
          </a:p>
        </p:txBody>
      </p:sp>
      <p:grpSp>
        <p:nvGrpSpPr>
          <p:cNvPr id="24" name="Groupe 23">
            <a:extLst>
              <a:ext uri="{FF2B5EF4-FFF2-40B4-BE49-F238E27FC236}">
                <a16:creationId xmlns="" xmlns:a16="http://schemas.microsoft.com/office/drawing/2014/main" id="{4AC87F4E-12B5-1B42-AFD2-4DB39B7645C9}"/>
              </a:ext>
            </a:extLst>
          </p:cNvPr>
          <p:cNvGrpSpPr/>
          <p:nvPr userDrawn="1"/>
        </p:nvGrpSpPr>
        <p:grpSpPr>
          <a:xfrm rot="16200000">
            <a:off x="499388" y="-322655"/>
            <a:ext cx="535531" cy="645309"/>
            <a:chOff x="10945855" y="7317026"/>
            <a:chExt cx="2483924" cy="2993104"/>
          </a:xfrm>
        </p:grpSpPr>
        <p:sp>
          <p:nvSpPr>
            <p:cNvPr id="25" name="Forme libre : Forme 15">
              <a:extLst>
                <a:ext uri="{FF2B5EF4-FFF2-40B4-BE49-F238E27FC236}">
                  <a16:creationId xmlns="" xmlns:a16="http://schemas.microsoft.com/office/drawing/2014/main" id="{03DD8765-59DF-A045-ADB5-E39FAEE153A0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fr-FR" noProof="0"/>
            </a:p>
          </p:txBody>
        </p:sp>
        <p:sp>
          <p:nvSpPr>
            <p:cNvPr id="26" name="Forme libre : Forme 16">
              <a:extLst>
                <a:ext uri="{FF2B5EF4-FFF2-40B4-BE49-F238E27FC236}">
                  <a16:creationId xmlns="" xmlns:a16="http://schemas.microsoft.com/office/drawing/2014/main" id="{B34B796C-A407-7B4D-B4F0-E58A44FE8DB4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fr-FR" noProof="0"/>
            </a:p>
          </p:txBody>
        </p:sp>
      </p:grpSp>
      <p:sp>
        <p:nvSpPr>
          <p:cNvPr id="30" name="Forme libre : Forme 23">
            <a:extLst>
              <a:ext uri="{FF2B5EF4-FFF2-40B4-BE49-F238E27FC236}">
                <a16:creationId xmlns="" xmlns:a16="http://schemas.microsoft.com/office/drawing/2014/main" id="{CBE3FDC9-67CB-FA42-B127-A36BFF4678BB}"/>
              </a:ext>
            </a:extLst>
          </p:cNvPr>
          <p:cNvSpPr/>
          <p:nvPr userDrawn="1"/>
        </p:nvSpPr>
        <p:spPr>
          <a:xfrm flipH="1">
            <a:off x="10782300" y="5448297"/>
            <a:ext cx="1409700" cy="1409703"/>
          </a:xfrm>
          <a:custGeom>
            <a:avLst/>
            <a:gdLst>
              <a:gd name="connsiteX0" fmla="*/ 754341 w 754341"/>
              <a:gd name="connsiteY0" fmla="*/ 754341 h 754341"/>
              <a:gd name="connsiteX1" fmla="*/ 0 w 754341"/>
              <a:gd name="connsiteY1" fmla="*/ 754341 h 754341"/>
              <a:gd name="connsiteX2" fmla="*/ 0 w 754341"/>
              <a:gd name="connsiteY2" fmla="*/ 0 h 754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4341" h="754341">
                <a:moveTo>
                  <a:pt x="754341" y="754341"/>
                </a:moveTo>
                <a:lnTo>
                  <a:pt x="0" y="754341"/>
                </a:lnTo>
                <a:lnTo>
                  <a:pt x="0" y="0"/>
                </a:lnTo>
                <a:close/>
              </a:path>
            </a:pathLst>
          </a:custGeom>
          <a:pattFill prst="dkHorz">
            <a:fgClr>
              <a:schemeClr val="accent2">
                <a:lumMod val="50000"/>
              </a:schemeClr>
            </a:fgClr>
            <a:bgClr>
              <a:schemeClr val="accent2"/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noProof="0"/>
          </a:p>
        </p:txBody>
      </p:sp>
      <p:sp>
        <p:nvSpPr>
          <p:cNvPr id="31" name="Espace réservé du numéro de diapositive 4">
            <a:extLst>
              <a:ext uri="{FF2B5EF4-FFF2-40B4-BE49-F238E27FC236}">
                <a16:creationId xmlns="" xmlns:a16="http://schemas.microsoft.com/office/drawing/2014/main" id="{1E902BFF-CA8F-D745-A819-A7BB38B30E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 rtlCol="0"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pPr rtl="0"/>
            <a:fld id="{C263D6C4-4840-40CC-AC84-17E24B3B7BDE}" type="slidenum">
              <a:rPr lang="fr-FR" noProof="0" smtClean="0"/>
              <a:pPr/>
              <a:t>‹N°›</a:t>
            </a:fld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26723047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erci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 20">
            <a:extLst>
              <a:ext uri="{FF2B5EF4-FFF2-40B4-BE49-F238E27FC236}">
                <a16:creationId xmlns="" xmlns:a16="http://schemas.microsoft.com/office/drawing/2014/main" id="{6E739168-A5E8-443A-B392-7AD4CF8977AD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noProof="0"/>
          </a:p>
        </p:txBody>
      </p:sp>
      <p:sp>
        <p:nvSpPr>
          <p:cNvPr id="15" name="Forme libre : Forme 14">
            <a:extLst>
              <a:ext uri="{FF2B5EF4-FFF2-40B4-BE49-F238E27FC236}">
                <a16:creationId xmlns="" xmlns:a16="http://schemas.microsoft.com/office/drawing/2014/main" id="{41E10E1E-5268-4F03-BA64-07E19DE26739}"/>
              </a:ext>
            </a:extLst>
          </p:cNvPr>
          <p:cNvSpPr/>
          <p:nvPr/>
        </p:nvSpPr>
        <p:spPr>
          <a:xfrm flipH="1">
            <a:off x="-16297" y="0"/>
            <a:ext cx="12208298" cy="6858000"/>
          </a:xfrm>
          <a:custGeom>
            <a:avLst/>
            <a:gdLst>
              <a:gd name="connsiteX0" fmla="*/ 8574289 w 12208298"/>
              <a:gd name="connsiteY0" fmla="*/ 0 h 6858000"/>
              <a:gd name="connsiteX1" fmla="*/ 0 w 12208298"/>
              <a:gd name="connsiteY1" fmla="*/ 0 h 6858000"/>
              <a:gd name="connsiteX2" fmla="*/ 0 w 12208298"/>
              <a:gd name="connsiteY2" fmla="*/ 6858000 h 6858000"/>
              <a:gd name="connsiteX3" fmla="*/ 532109 w 12208298"/>
              <a:gd name="connsiteY3" fmla="*/ 6858000 h 6858000"/>
              <a:gd name="connsiteX4" fmla="*/ 11495317 w 12208298"/>
              <a:gd name="connsiteY4" fmla="*/ 6858000 h 6858000"/>
              <a:gd name="connsiteX5" fmla="*/ 12208298 w 12208298"/>
              <a:gd name="connsiteY5" fmla="*/ 6858000 h 6858000"/>
              <a:gd name="connsiteX6" fmla="*/ 12208298 w 12208298"/>
              <a:gd name="connsiteY6" fmla="*/ 3146781 h 6858000"/>
              <a:gd name="connsiteX7" fmla="*/ 10353284 w 12208298"/>
              <a:gd name="connsiteY7" fmla="*/ 1291767 h 6858000"/>
              <a:gd name="connsiteX8" fmla="*/ 9866056 w 12208298"/>
              <a:gd name="connsiteY8" fmla="*/ 129176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208298" h="6858000">
                <a:moveTo>
                  <a:pt x="8574289" y="0"/>
                </a:moveTo>
                <a:lnTo>
                  <a:pt x="0" y="0"/>
                </a:lnTo>
                <a:lnTo>
                  <a:pt x="0" y="6858000"/>
                </a:lnTo>
                <a:lnTo>
                  <a:pt x="532109" y="6858000"/>
                </a:lnTo>
                <a:lnTo>
                  <a:pt x="11495317" y="6858000"/>
                </a:lnTo>
                <a:lnTo>
                  <a:pt x="12208298" y="6858000"/>
                </a:lnTo>
                <a:lnTo>
                  <a:pt x="12208298" y="3146781"/>
                </a:lnTo>
                <a:lnTo>
                  <a:pt x="10353284" y="1291767"/>
                </a:lnTo>
                <a:lnTo>
                  <a:pt x="9866056" y="1291767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noProof="0"/>
          </a:p>
        </p:txBody>
      </p:sp>
      <p:sp>
        <p:nvSpPr>
          <p:cNvPr id="16" name="Forme libre : Forme 15">
            <a:extLst>
              <a:ext uri="{FF2B5EF4-FFF2-40B4-BE49-F238E27FC236}">
                <a16:creationId xmlns="" xmlns:a16="http://schemas.microsoft.com/office/drawing/2014/main" id="{B989C45D-BDFF-418F-BE79-03FF70015770}"/>
              </a:ext>
            </a:extLst>
          </p:cNvPr>
          <p:cNvSpPr/>
          <p:nvPr/>
        </p:nvSpPr>
        <p:spPr>
          <a:xfrm rot="5400000" flipH="1" flipV="1">
            <a:off x="2667000" y="-2667001"/>
            <a:ext cx="6858000" cy="12192002"/>
          </a:xfrm>
          <a:custGeom>
            <a:avLst/>
            <a:gdLst>
              <a:gd name="connsiteX0" fmla="*/ 6858000 w 6858000"/>
              <a:gd name="connsiteY0" fmla="*/ 3871658 h 12192002"/>
              <a:gd name="connsiteX1" fmla="*/ 6858000 w 6858000"/>
              <a:gd name="connsiteY1" fmla="*/ 12192002 h 12192002"/>
              <a:gd name="connsiteX2" fmla="*/ 5363029 w 6858000"/>
              <a:gd name="connsiteY2" fmla="*/ 12192002 h 12192002"/>
              <a:gd name="connsiteX3" fmla="*/ 5363029 w 6858000"/>
              <a:gd name="connsiteY3" fmla="*/ 12192000 h 12192002"/>
              <a:gd name="connsiteX4" fmla="*/ 0 w 6858000"/>
              <a:gd name="connsiteY4" fmla="*/ 12192000 h 12192002"/>
              <a:gd name="connsiteX5" fmla="*/ 0 w 6858000"/>
              <a:gd name="connsiteY5" fmla="*/ 0 h 12192002"/>
              <a:gd name="connsiteX6" fmla="*/ 3539398 w 6858000"/>
              <a:gd name="connsiteY6" fmla="*/ 0 h 12192002"/>
              <a:gd name="connsiteX7" fmla="*/ 5566229 w 6858000"/>
              <a:gd name="connsiteY7" fmla="*/ 2026831 h 12192002"/>
              <a:gd name="connsiteX8" fmla="*/ 5566229 w 6858000"/>
              <a:gd name="connsiteY8" fmla="*/ 2575538 h 12192002"/>
              <a:gd name="connsiteX9" fmla="*/ 6858000 w 6858000"/>
              <a:gd name="connsiteY9" fmla="*/ 3871657 h 12192002"/>
              <a:gd name="connsiteX10" fmla="*/ 5566229 w 6858000"/>
              <a:gd name="connsiteY10" fmla="*/ 3871657 h 12192002"/>
              <a:gd name="connsiteX11" fmla="*/ 5566229 w 6858000"/>
              <a:gd name="connsiteY11" fmla="*/ 3871658 h 12192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858000" h="12192002">
                <a:moveTo>
                  <a:pt x="6858000" y="3871658"/>
                </a:moveTo>
                <a:lnTo>
                  <a:pt x="6858000" y="12192002"/>
                </a:lnTo>
                <a:lnTo>
                  <a:pt x="5363029" y="12192002"/>
                </a:lnTo>
                <a:lnTo>
                  <a:pt x="5363029" y="12192000"/>
                </a:lnTo>
                <a:lnTo>
                  <a:pt x="0" y="12192000"/>
                </a:lnTo>
                <a:lnTo>
                  <a:pt x="0" y="0"/>
                </a:lnTo>
                <a:lnTo>
                  <a:pt x="3539398" y="0"/>
                </a:lnTo>
                <a:lnTo>
                  <a:pt x="5566229" y="2026831"/>
                </a:lnTo>
                <a:lnTo>
                  <a:pt x="5566229" y="2575538"/>
                </a:lnTo>
                <a:lnTo>
                  <a:pt x="6858000" y="3871657"/>
                </a:lnTo>
                <a:lnTo>
                  <a:pt x="5566229" y="3871657"/>
                </a:lnTo>
                <a:lnTo>
                  <a:pt x="5566229" y="3871658"/>
                </a:lnTo>
                <a:close/>
              </a:path>
            </a:pathLst>
          </a:custGeom>
          <a:pattFill prst="wdDnDiag">
            <a:fgClr>
              <a:schemeClr val="accent1"/>
            </a:fgClr>
            <a:bgClr>
              <a:schemeClr val="accent2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noProof="0"/>
          </a:p>
        </p:txBody>
      </p:sp>
      <p:sp>
        <p:nvSpPr>
          <p:cNvPr id="20" name="Forme libre : Forme 19">
            <a:extLst>
              <a:ext uri="{FF2B5EF4-FFF2-40B4-BE49-F238E27FC236}">
                <a16:creationId xmlns="" xmlns:a16="http://schemas.microsoft.com/office/drawing/2014/main" id="{0027A677-9ACB-4264-B148-4806678FB83F}"/>
              </a:ext>
            </a:extLst>
          </p:cNvPr>
          <p:cNvSpPr/>
          <p:nvPr/>
        </p:nvSpPr>
        <p:spPr>
          <a:xfrm rot="5400000" flipH="1" flipV="1">
            <a:off x="2667000" y="-2667001"/>
            <a:ext cx="6858000" cy="12192002"/>
          </a:xfrm>
          <a:custGeom>
            <a:avLst/>
            <a:gdLst>
              <a:gd name="connsiteX0" fmla="*/ 6858000 w 6858000"/>
              <a:gd name="connsiteY0" fmla="*/ 3871658 h 12192002"/>
              <a:gd name="connsiteX1" fmla="*/ 6858000 w 6858000"/>
              <a:gd name="connsiteY1" fmla="*/ 12192002 h 12192002"/>
              <a:gd name="connsiteX2" fmla="*/ 5363029 w 6858000"/>
              <a:gd name="connsiteY2" fmla="*/ 12192002 h 12192002"/>
              <a:gd name="connsiteX3" fmla="*/ 5363029 w 6858000"/>
              <a:gd name="connsiteY3" fmla="*/ 12192000 h 12192002"/>
              <a:gd name="connsiteX4" fmla="*/ 0 w 6858000"/>
              <a:gd name="connsiteY4" fmla="*/ 12192000 h 12192002"/>
              <a:gd name="connsiteX5" fmla="*/ 0 w 6858000"/>
              <a:gd name="connsiteY5" fmla="*/ 0 h 12192002"/>
              <a:gd name="connsiteX6" fmla="*/ 3539398 w 6858000"/>
              <a:gd name="connsiteY6" fmla="*/ 0 h 12192002"/>
              <a:gd name="connsiteX7" fmla="*/ 5566229 w 6858000"/>
              <a:gd name="connsiteY7" fmla="*/ 2026831 h 12192002"/>
              <a:gd name="connsiteX8" fmla="*/ 5566229 w 6858000"/>
              <a:gd name="connsiteY8" fmla="*/ 2575538 h 12192002"/>
              <a:gd name="connsiteX9" fmla="*/ 6858000 w 6858000"/>
              <a:gd name="connsiteY9" fmla="*/ 3871657 h 12192002"/>
              <a:gd name="connsiteX10" fmla="*/ 5566229 w 6858000"/>
              <a:gd name="connsiteY10" fmla="*/ 3871657 h 12192002"/>
              <a:gd name="connsiteX11" fmla="*/ 5566229 w 6858000"/>
              <a:gd name="connsiteY11" fmla="*/ 3871658 h 12192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858000" h="12192002">
                <a:moveTo>
                  <a:pt x="6858000" y="3871658"/>
                </a:moveTo>
                <a:lnTo>
                  <a:pt x="6858000" y="12192002"/>
                </a:lnTo>
                <a:lnTo>
                  <a:pt x="5363029" y="12192002"/>
                </a:lnTo>
                <a:lnTo>
                  <a:pt x="5363029" y="12192000"/>
                </a:lnTo>
                <a:lnTo>
                  <a:pt x="0" y="12192000"/>
                </a:lnTo>
                <a:lnTo>
                  <a:pt x="0" y="0"/>
                </a:lnTo>
                <a:lnTo>
                  <a:pt x="3539398" y="0"/>
                </a:lnTo>
                <a:lnTo>
                  <a:pt x="5566229" y="2026831"/>
                </a:lnTo>
                <a:lnTo>
                  <a:pt x="5566229" y="2575538"/>
                </a:lnTo>
                <a:lnTo>
                  <a:pt x="6858000" y="3871657"/>
                </a:lnTo>
                <a:lnTo>
                  <a:pt x="5566229" y="3871657"/>
                </a:lnTo>
                <a:lnTo>
                  <a:pt x="5566229" y="3871658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noProof="0"/>
          </a:p>
        </p:txBody>
      </p:sp>
      <p:grpSp>
        <p:nvGrpSpPr>
          <p:cNvPr id="6" name="Groupe 5">
            <a:extLst>
              <a:ext uri="{FF2B5EF4-FFF2-40B4-BE49-F238E27FC236}">
                <a16:creationId xmlns="" xmlns:a16="http://schemas.microsoft.com/office/drawing/2014/main" id="{EA7FF9D7-8545-4547-AC77-A0421EEB9B99}"/>
              </a:ext>
            </a:extLst>
          </p:cNvPr>
          <p:cNvGrpSpPr/>
          <p:nvPr userDrawn="1"/>
        </p:nvGrpSpPr>
        <p:grpSpPr>
          <a:xfrm>
            <a:off x="0" y="0"/>
            <a:ext cx="6881966" cy="6858876"/>
            <a:chOff x="-5321" y="1096"/>
            <a:chExt cx="5924073" cy="5904197"/>
          </a:xfrm>
        </p:grpSpPr>
        <p:sp>
          <p:nvSpPr>
            <p:cNvPr id="17" name="Triangle rectangle 16">
              <a:extLst>
                <a:ext uri="{FF2B5EF4-FFF2-40B4-BE49-F238E27FC236}">
                  <a16:creationId xmlns="" xmlns:a16="http://schemas.microsoft.com/office/drawing/2014/main" id="{8DCD5806-2A2F-4ABF-8057-245681C498E6}"/>
                </a:ext>
              </a:extLst>
            </p:cNvPr>
            <p:cNvSpPr/>
            <p:nvPr userDrawn="1"/>
          </p:nvSpPr>
          <p:spPr>
            <a:xfrm rot="16200000" flipH="1" flipV="1">
              <a:off x="4618" y="-8842"/>
              <a:ext cx="5904196" cy="5924073"/>
            </a:xfrm>
            <a:prstGeom prst="rtTriangle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fr-FR" noProof="0"/>
            </a:p>
          </p:txBody>
        </p:sp>
        <p:sp>
          <p:nvSpPr>
            <p:cNvPr id="18" name="Triangle droit 17">
              <a:extLst>
                <a:ext uri="{FF2B5EF4-FFF2-40B4-BE49-F238E27FC236}">
                  <a16:creationId xmlns="" xmlns:a16="http://schemas.microsoft.com/office/drawing/2014/main" id="{3A93038F-E9E4-4FFD-B3DF-28DB7C2C1490}"/>
                </a:ext>
              </a:extLst>
            </p:cNvPr>
            <p:cNvSpPr/>
            <p:nvPr userDrawn="1"/>
          </p:nvSpPr>
          <p:spPr>
            <a:xfrm rot="16200000" flipH="1" flipV="1">
              <a:off x="3941" y="-8164"/>
              <a:ext cx="5501471" cy="5519993"/>
            </a:xfrm>
            <a:prstGeom prst="rtTriangle">
              <a:avLst/>
            </a:prstGeom>
            <a:pattFill prst="dkHorz">
              <a:fgClr>
                <a:schemeClr val="accent1"/>
              </a:fgClr>
              <a:bgClr>
                <a:schemeClr val="accent2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fr-FR" noProof="0"/>
            </a:p>
          </p:txBody>
        </p:sp>
        <p:sp>
          <p:nvSpPr>
            <p:cNvPr id="19" name="Triangle droit 18">
              <a:extLst>
                <a:ext uri="{FF2B5EF4-FFF2-40B4-BE49-F238E27FC236}">
                  <a16:creationId xmlns="" xmlns:a16="http://schemas.microsoft.com/office/drawing/2014/main" id="{5DEA1E02-BBD0-4AE3-AF22-433B90272178}"/>
                </a:ext>
              </a:extLst>
            </p:cNvPr>
            <p:cNvSpPr/>
            <p:nvPr userDrawn="1"/>
          </p:nvSpPr>
          <p:spPr>
            <a:xfrm rot="16200000" flipH="1" flipV="1">
              <a:off x="3131" y="-7355"/>
              <a:ext cx="5019818" cy="5036720"/>
            </a:xfrm>
            <a:prstGeom prst="rtTriangle">
              <a:avLst/>
            </a:prstGeom>
            <a:solidFill>
              <a:schemeClr val="accent2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fr-FR" noProof="0"/>
            </a:p>
          </p:txBody>
        </p:sp>
      </p:grpSp>
      <p:sp>
        <p:nvSpPr>
          <p:cNvPr id="2" name="Titre 1">
            <a:extLst>
              <a:ext uri="{FF2B5EF4-FFF2-40B4-BE49-F238E27FC236}">
                <a16:creationId xmlns="" xmlns:a16="http://schemas.microsoft.com/office/drawing/2014/main" id="{9E597736-C478-4C26-9BAF-205FE31E977C}"/>
              </a:ext>
            </a:extLst>
          </p:cNvPr>
          <p:cNvSpPr>
            <a:spLocks noGrp="1"/>
          </p:cNvSpPr>
          <p:nvPr userDrawn="1">
            <p:ph type="ctrTitle" hasCustomPrompt="1"/>
          </p:nvPr>
        </p:nvSpPr>
        <p:spPr>
          <a:xfrm>
            <a:off x="5217242" y="2807208"/>
            <a:ext cx="4945598" cy="1243584"/>
          </a:xfrm>
        </p:spPr>
        <p:txBody>
          <a:bodyPr vert="horz" lIns="91440" tIns="45720" rIns="91440" bIns="45720" rtlCol="0" anchor="ctr">
            <a:noAutofit/>
          </a:bodyPr>
          <a:lstStyle>
            <a:lvl1pPr>
              <a:defRPr lang="en-GB" sz="5400" b="1" dirty="0">
                <a:solidFill>
                  <a:schemeClr val="bg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 rtl="0"/>
            <a:r>
              <a:rPr lang="fr-FR" noProof="0"/>
              <a:t>Merci</a:t>
            </a:r>
          </a:p>
        </p:txBody>
      </p:sp>
    </p:spTree>
    <p:extLst>
      <p:ext uri="{BB962C8B-B14F-4D97-AF65-F5344CB8AC3E}">
        <p14:creationId xmlns:p14="http://schemas.microsoft.com/office/powerpoint/2010/main" val="223638614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erci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 20">
            <a:extLst>
              <a:ext uri="{FF2B5EF4-FFF2-40B4-BE49-F238E27FC236}">
                <a16:creationId xmlns="" xmlns:a16="http://schemas.microsoft.com/office/drawing/2014/main" id="{6E739168-A5E8-443A-B392-7AD4CF8977AD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noProof="0"/>
          </a:p>
        </p:txBody>
      </p:sp>
      <p:sp>
        <p:nvSpPr>
          <p:cNvPr id="15" name="Forme libre : Forme 14">
            <a:extLst>
              <a:ext uri="{FF2B5EF4-FFF2-40B4-BE49-F238E27FC236}">
                <a16:creationId xmlns="" xmlns:a16="http://schemas.microsoft.com/office/drawing/2014/main" id="{41E10E1E-5268-4F03-BA64-07E19DE26739}"/>
              </a:ext>
            </a:extLst>
          </p:cNvPr>
          <p:cNvSpPr/>
          <p:nvPr/>
        </p:nvSpPr>
        <p:spPr>
          <a:xfrm flipH="1">
            <a:off x="-16297" y="0"/>
            <a:ext cx="12208298" cy="6858000"/>
          </a:xfrm>
          <a:custGeom>
            <a:avLst/>
            <a:gdLst>
              <a:gd name="connsiteX0" fmla="*/ 8574289 w 12208298"/>
              <a:gd name="connsiteY0" fmla="*/ 0 h 6858000"/>
              <a:gd name="connsiteX1" fmla="*/ 0 w 12208298"/>
              <a:gd name="connsiteY1" fmla="*/ 0 h 6858000"/>
              <a:gd name="connsiteX2" fmla="*/ 0 w 12208298"/>
              <a:gd name="connsiteY2" fmla="*/ 6858000 h 6858000"/>
              <a:gd name="connsiteX3" fmla="*/ 532109 w 12208298"/>
              <a:gd name="connsiteY3" fmla="*/ 6858000 h 6858000"/>
              <a:gd name="connsiteX4" fmla="*/ 11495317 w 12208298"/>
              <a:gd name="connsiteY4" fmla="*/ 6858000 h 6858000"/>
              <a:gd name="connsiteX5" fmla="*/ 12208298 w 12208298"/>
              <a:gd name="connsiteY5" fmla="*/ 6858000 h 6858000"/>
              <a:gd name="connsiteX6" fmla="*/ 12208298 w 12208298"/>
              <a:gd name="connsiteY6" fmla="*/ 3146781 h 6858000"/>
              <a:gd name="connsiteX7" fmla="*/ 10353284 w 12208298"/>
              <a:gd name="connsiteY7" fmla="*/ 1291767 h 6858000"/>
              <a:gd name="connsiteX8" fmla="*/ 9866056 w 12208298"/>
              <a:gd name="connsiteY8" fmla="*/ 129176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208298" h="6858000">
                <a:moveTo>
                  <a:pt x="8574289" y="0"/>
                </a:moveTo>
                <a:lnTo>
                  <a:pt x="0" y="0"/>
                </a:lnTo>
                <a:lnTo>
                  <a:pt x="0" y="6858000"/>
                </a:lnTo>
                <a:lnTo>
                  <a:pt x="532109" y="6858000"/>
                </a:lnTo>
                <a:lnTo>
                  <a:pt x="11495317" y="6858000"/>
                </a:lnTo>
                <a:lnTo>
                  <a:pt x="12208298" y="6858000"/>
                </a:lnTo>
                <a:lnTo>
                  <a:pt x="12208298" y="3146781"/>
                </a:lnTo>
                <a:lnTo>
                  <a:pt x="10353284" y="1291767"/>
                </a:lnTo>
                <a:lnTo>
                  <a:pt x="9866056" y="1291767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noProof="0"/>
          </a:p>
        </p:txBody>
      </p:sp>
      <p:sp>
        <p:nvSpPr>
          <p:cNvPr id="16" name="Forme libre : Forme 15">
            <a:extLst>
              <a:ext uri="{FF2B5EF4-FFF2-40B4-BE49-F238E27FC236}">
                <a16:creationId xmlns="" xmlns:a16="http://schemas.microsoft.com/office/drawing/2014/main" id="{B989C45D-BDFF-418F-BE79-03FF70015770}"/>
              </a:ext>
            </a:extLst>
          </p:cNvPr>
          <p:cNvSpPr/>
          <p:nvPr/>
        </p:nvSpPr>
        <p:spPr>
          <a:xfrm rot="5400000" flipH="1" flipV="1">
            <a:off x="2667000" y="-2667001"/>
            <a:ext cx="6858000" cy="12192002"/>
          </a:xfrm>
          <a:custGeom>
            <a:avLst/>
            <a:gdLst>
              <a:gd name="connsiteX0" fmla="*/ 6858000 w 6858000"/>
              <a:gd name="connsiteY0" fmla="*/ 3871658 h 12192002"/>
              <a:gd name="connsiteX1" fmla="*/ 6858000 w 6858000"/>
              <a:gd name="connsiteY1" fmla="*/ 12192002 h 12192002"/>
              <a:gd name="connsiteX2" fmla="*/ 5363029 w 6858000"/>
              <a:gd name="connsiteY2" fmla="*/ 12192002 h 12192002"/>
              <a:gd name="connsiteX3" fmla="*/ 5363029 w 6858000"/>
              <a:gd name="connsiteY3" fmla="*/ 12192000 h 12192002"/>
              <a:gd name="connsiteX4" fmla="*/ 0 w 6858000"/>
              <a:gd name="connsiteY4" fmla="*/ 12192000 h 12192002"/>
              <a:gd name="connsiteX5" fmla="*/ 0 w 6858000"/>
              <a:gd name="connsiteY5" fmla="*/ 0 h 12192002"/>
              <a:gd name="connsiteX6" fmla="*/ 3539398 w 6858000"/>
              <a:gd name="connsiteY6" fmla="*/ 0 h 12192002"/>
              <a:gd name="connsiteX7" fmla="*/ 5566229 w 6858000"/>
              <a:gd name="connsiteY7" fmla="*/ 2026831 h 12192002"/>
              <a:gd name="connsiteX8" fmla="*/ 5566229 w 6858000"/>
              <a:gd name="connsiteY8" fmla="*/ 2575538 h 12192002"/>
              <a:gd name="connsiteX9" fmla="*/ 6858000 w 6858000"/>
              <a:gd name="connsiteY9" fmla="*/ 3871657 h 12192002"/>
              <a:gd name="connsiteX10" fmla="*/ 5566229 w 6858000"/>
              <a:gd name="connsiteY10" fmla="*/ 3871657 h 12192002"/>
              <a:gd name="connsiteX11" fmla="*/ 5566229 w 6858000"/>
              <a:gd name="connsiteY11" fmla="*/ 3871658 h 12192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858000" h="12192002">
                <a:moveTo>
                  <a:pt x="6858000" y="3871658"/>
                </a:moveTo>
                <a:lnTo>
                  <a:pt x="6858000" y="12192002"/>
                </a:lnTo>
                <a:lnTo>
                  <a:pt x="5363029" y="12192002"/>
                </a:lnTo>
                <a:lnTo>
                  <a:pt x="5363029" y="12192000"/>
                </a:lnTo>
                <a:lnTo>
                  <a:pt x="0" y="12192000"/>
                </a:lnTo>
                <a:lnTo>
                  <a:pt x="0" y="0"/>
                </a:lnTo>
                <a:lnTo>
                  <a:pt x="3539398" y="0"/>
                </a:lnTo>
                <a:lnTo>
                  <a:pt x="5566229" y="2026831"/>
                </a:lnTo>
                <a:lnTo>
                  <a:pt x="5566229" y="2575538"/>
                </a:lnTo>
                <a:lnTo>
                  <a:pt x="6858000" y="3871657"/>
                </a:lnTo>
                <a:lnTo>
                  <a:pt x="5566229" y="3871657"/>
                </a:lnTo>
                <a:lnTo>
                  <a:pt x="5566229" y="3871658"/>
                </a:lnTo>
                <a:close/>
              </a:path>
            </a:pathLst>
          </a:custGeom>
          <a:pattFill prst="wdDnDiag">
            <a:fgClr>
              <a:schemeClr val="accent1"/>
            </a:fgClr>
            <a:bgClr>
              <a:schemeClr val="accent2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noProof="0"/>
          </a:p>
        </p:txBody>
      </p:sp>
      <p:sp>
        <p:nvSpPr>
          <p:cNvPr id="20" name="Forme libre : Forme 19">
            <a:extLst>
              <a:ext uri="{FF2B5EF4-FFF2-40B4-BE49-F238E27FC236}">
                <a16:creationId xmlns="" xmlns:a16="http://schemas.microsoft.com/office/drawing/2014/main" id="{0027A677-9ACB-4264-B148-4806678FB83F}"/>
              </a:ext>
            </a:extLst>
          </p:cNvPr>
          <p:cNvSpPr/>
          <p:nvPr/>
        </p:nvSpPr>
        <p:spPr>
          <a:xfrm rot="5400000" flipH="1" flipV="1">
            <a:off x="2667000" y="-2667001"/>
            <a:ext cx="6858000" cy="12192002"/>
          </a:xfrm>
          <a:custGeom>
            <a:avLst/>
            <a:gdLst>
              <a:gd name="connsiteX0" fmla="*/ 6858000 w 6858000"/>
              <a:gd name="connsiteY0" fmla="*/ 3871658 h 12192002"/>
              <a:gd name="connsiteX1" fmla="*/ 6858000 w 6858000"/>
              <a:gd name="connsiteY1" fmla="*/ 12192002 h 12192002"/>
              <a:gd name="connsiteX2" fmla="*/ 5363029 w 6858000"/>
              <a:gd name="connsiteY2" fmla="*/ 12192002 h 12192002"/>
              <a:gd name="connsiteX3" fmla="*/ 5363029 w 6858000"/>
              <a:gd name="connsiteY3" fmla="*/ 12192000 h 12192002"/>
              <a:gd name="connsiteX4" fmla="*/ 0 w 6858000"/>
              <a:gd name="connsiteY4" fmla="*/ 12192000 h 12192002"/>
              <a:gd name="connsiteX5" fmla="*/ 0 w 6858000"/>
              <a:gd name="connsiteY5" fmla="*/ 0 h 12192002"/>
              <a:gd name="connsiteX6" fmla="*/ 3539398 w 6858000"/>
              <a:gd name="connsiteY6" fmla="*/ 0 h 12192002"/>
              <a:gd name="connsiteX7" fmla="*/ 5566229 w 6858000"/>
              <a:gd name="connsiteY7" fmla="*/ 2026831 h 12192002"/>
              <a:gd name="connsiteX8" fmla="*/ 5566229 w 6858000"/>
              <a:gd name="connsiteY8" fmla="*/ 2575538 h 12192002"/>
              <a:gd name="connsiteX9" fmla="*/ 6858000 w 6858000"/>
              <a:gd name="connsiteY9" fmla="*/ 3871657 h 12192002"/>
              <a:gd name="connsiteX10" fmla="*/ 5566229 w 6858000"/>
              <a:gd name="connsiteY10" fmla="*/ 3871657 h 12192002"/>
              <a:gd name="connsiteX11" fmla="*/ 5566229 w 6858000"/>
              <a:gd name="connsiteY11" fmla="*/ 3871658 h 12192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858000" h="12192002">
                <a:moveTo>
                  <a:pt x="6858000" y="3871658"/>
                </a:moveTo>
                <a:lnTo>
                  <a:pt x="6858000" y="12192002"/>
                </a:lnTo>
                <a:lnTo>
                  <a:pt x="5363029" y="12192002"/>
                </a:lnTo>
                <a:lnTo>
                  <a:pt x="5363029" y="12192000"/>
                </a:lnTo>
                <a:lnTo>
                  <a:pt x="0" y="12192000"/>
                </a:lnTo>
                <a:lnTo>
                  <a:pt x="0" y="0"/>
                </a:lnTo>
                <a:lnTo>
                  <a:pt x="3539398" y="0"/>
                </a:lnTo>
                <a:lnTo>
                  <a:pt x="5566229" y="2026831"/>
                </a:lnTo>
                <a:lnTo>
                  <a:pt x="5566229" y="2575538"/>
                </a:lnTo>
                <a:lnTo>
                  <a:pt x="6858000" y="3871657"/>
                </a:lnTo>
                <a:lnTo>
                  <a:pt x="5566229" y="3871657"/>
                </a:lnTo>
                <a:lnTo>
                  <a:pt x="5566229" y="3871658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noProof="0"/>
          </a:p>
        </p:txBody>
      </p:sp>
      <p:sp>
        <p:nvSpPr>
          <p:cNvPr id="2" name="Titre 1">
            <a:extLst>
              <a:ext uri="{FF2B5EF4-FFF2-40B4-BE49-F238E27FC236}">
                <a16:creationId xmlns="" xmlns:a16="http://schemas.microsoft.com/office/drawing/2014/main" id="{9E597736-C478-4C26-9BAF-205FE31E977C}"/>
              </a:ext>
            </a:extLst>
          </p:cNvPr>
          <p:cNvSpPr>
            <a:spLocks noGrp="1"/>
          </p:cNvSpPr>
          <p:nvPr userDrawn="1">
            <p:ph type="ctrTitle" hasCustomPrompt="1"/>
          </p:nvPr>
        </p:nvSpPr>
        <p:spPr>
          <a:xfrm>
            <a:off x="6360242" y="3429000"/>
            <a:ext cx="4945598" cy="1243584"/>
          </a:xfrm>
        </p:spPr>
        <p:txBody>
          <a:bodyPr vert="horz" lIns="91440" tIns="45720" rIns="91440" bIns="45720" rtlCol="0" anchor="ctr">
            <a:noAutofit/>
          </a:bodyPr>
          <a:lstStyle>
            <a:lvl1pPr>
              <a:defRPr lang="en-GB" sz="5400" b="1" dirty="0">
                <a:solidFill>
                  <a:schemeClr val="bg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 rtl="0"/>
            <a:r>
              <a:rPr lang="fr-FR" noProof="0"/>
              <a:t>Merci</a:t>
            </a:r>
          </a:p>
        </p:txBody>
      </p:sp>
      <p:sp>
        <p:nvSpPr>
          <p:cNvPr id="35" name="Forme libre : Forme 34">
            <a:extLst>
              <a:ext uri="{FF2B5EF4-FFF2-40B4-BE49-F238E27FC236}">
                <a16:creationId xmlns="" xmlns:a16="http://schemas.microsoft.com/office/drawing/2014/main" id="{C024DCDB-C6BF-455E-AAB8-EAF9DAB302A1}"/>
              </a:ext>
            </a:extLst>
          </p:cNvPr>
          <p:cNvSpPr/>
          <p:nvPr userDrawn="1"/>
        </p:nvSpPr>
        <p:spPr>
          <a:xfrm rot="13500000">
            <a:off x="-729899" y="-1215856"/>
            <a:ext cx="6043521" cy="8427077"/>
          </a:xfrm>
          <a:custGeom>
            <a:avLst/>
            <a:gdLst>
              <a:gd name="connsiteX0" fmla="*/ 6043521 w 6043521"/>
              <a:gd name="connsiteY0" fmla="*/ 4267535 h 8427077"/>
              <a:gd name="connsiteX1" fmla="*/ 1883979 w 6043521"/>
              <a:gd name="connsiteY1" fmla="*/ 8427077 h 8427077"/>
              <a:gd name="connsiteX2" fmla="*/ 0 w 6043521"/>
              <a:gd name="connsiteY2" fmla="*/ 8427077 h 8427077"/>
              <a:gd name="connsiteX3" fmla="*/ 0 w 6043521"/>
              <a:gd name="connsiteY3" fmla="*/ 1775986 h 8427077"/>
              <a:gd name="connsiteX4" fmla="*/ 1775985 w 6043521"/>
              <a:gd name="connsiteY4" fmla="*/ 0 h 84270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43521" h="8427077">
                <a:moveTo>
                  <a:pt x="6043521" y="4267535"/>
                </a:moveTo>
                <a:lnTo>
                  <a:pt x="1883979" y="8427077"/>
                </a:lnTo>
                <a:lnTo>
                  <a:pt x="0" y="8427077"/>
                </a:lnTo>
                <a:lnTo>
                  <a:pt x="0" y="1775986"/>
                </a:lnTo>
                <a:lnTo>
                  <a:pt x="1775985" y="0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fr-FR" noProof="0"/>
          </a:p>
        </p:txBody>
      </p:sp>
      <p:sp>
        <p:nvSpPr>
          <p:cNvPr id="32" name="Forme libre : Forme 31">
            <a:extLst>
              <a:ext uri="{FF2B5EF4-FFF2-40B4-BE49-F238E27FC236}">
                <a16:creationId xmlns="" xmlns:a16="http://schemas.microsoft.com/office/drawing/2014/main" id="{26AFB47A-5D51-4F9C-B01B-977CE5E3C093}"/>
              </a:ext>
            </a:extLst>
          </p:cNvPr>
          <p:cNvSpPr/>
          <p:nvPr userDrawn="1"/>
        </p:nvSpPr>
        <p:spPr>
          <a:xfrm rot="13500000">
            <a:off x="-1145231" y="-2123853"/>
            <a:ext cx="6043521" cy="9008880"/>
          </a:xfrm>
          <a:custGeom>
            <a:avLst/>
            <a:gdLst>
              <a:gd name="connsiteX0" fmla="*/ 6043521 w 6043521"/>
              <a:gd name="connsiteY0" fmla="*/ 4849338 h 9008880"/>
              <a:gd name="connsiteX1" fmla="*/ 1883979 w 6043521"/>
              <a:gd name="connsiteY1" fmla="*/ 9008880 h 9008880"/>
              <a:gd name="connsiteX2" fmla="*/ 0 w 6043521"/>
              <a:gd name="connsiteY2" fmla="*/ 9008880 h 9008880"/>
              <a:gd name="connsiteX3" fmla="*/ 0 w 6043521"/>
              <a:gd name="connsiteY3" fmla="*/ 1194182 h 9008880"/>
              <a:gd name="connsiteX4" fmla="*/ 1194182 w 6043521"/>
              <a:gd name="connsiteY4" fmla="*/ 0 h 90088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43521" h="9008880">
                <a:moveTo>
                  <a:pt x="6043521" y="4849338"/>
                </a:moveTo>
                <a:lnTo>
                  <a:pt x="1883979" y="9008880"/>
                </a:lnTo>
                <a:lnTo>
                  <a:pt x="0" y="9008880"/>
                </a:lnTo>
                <a:lnTo>
                  <a:pt x="0" y="1194182"/>
                </a:lnTo>
                <a:lnTo>
                  <a:pt x="1194182" y="0"/>
                </a:lnTo>
                <a:close/>
              </a:path>
            </a:pathLst>
          </a:custGeom>
          <a:pattFill prst="wdDnDiag">
            <a:fgClr>
              <a:schemeClr val="accent1">
                <a:lumMod val="60000"/>
                <a:lumOff val="40000"/>
              </a:schemeClr>
            </a:fgClr>
            <a:bgClr>
              <a:schemeClr val="accent2">
                <a:lumMod val="50000"/>
              </a:schemeClr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fr-FR" noProof="0"/>
          </a:p>
        </p:txBody>
      </p:sp>
      <p:sp>
        <p:nvSpPr>
          <p:cNvPr id="30" name="Forme libre : Forme 29">
            <a:extLst>
              <a:ext uri="{FF2B5EF4-FFF2-40B4-BE49-F238E27FC236}">
                <a16:creationId xmlns="" xmlns:a16="http://schemas.microsoft.com/office/drawing/2014/main" id="{6997A4FF-7390-4173-8ACD-6CF7145AACEC}"/>
              </a:ext>
            </a:extLst>
          </p:cNvPr>
          <p:cNvSpPr/>
          <p:nvPr userDrawn="1"/>
        </p:nvSpPr>
        <p:spPr>
          <a:xfrm rot="18900000" flipH="1">
            <a:off x="-2681153" y="-465959"/>
            <a:ext cx="8639119" cy="5739762"/>
          </a:xfrm>
          <a:custGeom>
            <a:avLst/>
            <a:gdLst>
              <a:gd name="connsiteX0" fmla="*/ 3789781 w 8639119"/>
              <a:gd name="connsiteY0" fmla="*/ 0 h 5739762"/>
              <a:gd name="connsiteX1" fmla="*/ 0 w 8639119"/>
              <a:gd name="connsiteY1" fmla="*/ 3789782 h 5739762"/>
              <a:gd name="connsiteX2" fmla="*/ 0 w 8639119"/>
              <a:gd name="connsiteY2" fmla="*/ 5739761 h 5739762"/>
              <a:gd name="connsiteX3" fmla="*/ 7748695 w 8639119"/>
              <a:gd name="connsiteY3" fmla="*/ 5739762 h 5739762"/>
              <a:gd name="connsiteX4" fmla="*/ 8639119 w 8639119"/>
              <a:gd name="connsiteY4" fmla="*/ 4849338 h 57397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639119" h="5739762">
                <a:moveTo>
                  <a:pt x="3789781" y="0"/>
                </a:moveTo>
                <a:lnTo>
                  <a:pt x="0" y="3789782"/>
                </a:lnTo>
                <a:lnTo>
                  <a:pt x="0" y="5739761"/>
                </a:lnTo>
                <a:lnTo>
                  <a:pt x="7748695" y="5739762"/>
                </a:lnTo>
                <a:lnTo>
                  <a:pt x="8639119" y="4849338"/>
                </a:lnTo>
                <a:close/>
              </a:path>
            </a:pathLst>
          </a:custGeom>
          <a:solidFill>
            <a:schemeClr val="accent1">
              <a:lumMod val="50000"/>
              <a:alpha val="51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12185180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B2838D16-809E-4EB1-8C0C-0E63D8139112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C43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noProof="0"/>
          </a:p>
        </p:txBody>
      </p:sp>
      <p:sp>
        <p:nvSpPr>
          <p:cNvPr id="8" name="Forme libre : Forme 7">
            <a:extLst>
              <a:ext uri="{FF2B5EF4-FFF2-40B4-BE49-F238E27FC236}">
                <a16:creationId xmlns="" xmlns:a16="http://schemas.microsoft.com/office/drawing/2014/main" id="{01FEB333-94B4-4E53-9019-D584810903BB}"/>
              </a:ext>
            </a:extLst>
          </p:cNvPr>
          <p:cNvSpPr/>
          <p:nvPr userDrawn="1"/>
        </p:nvSpPr>
        <p:spPr>
          <a:xfrm>
            <a:off x="0" y="0"/>
            <a:ext cx="12192000" cy="6862745"/>
          </a:xfrm>
          <a:custGeom>
            <a:avLst/>
            <a:gdLst>
              <a:gd name="connsiteX0" fmla="*/ 0 w 12192000"/>
              <a:gd name="connsiteY0" fmla="*/ 0 h 6849743"/>
              <a:gd name="connsiteX1" fmla="*/ 7554712 w 12192000"/>
              <a:gd name="connsiteY1" fmla="*/ 0 h 6849743"/>
              <a:gd name="connsiteX2" fmla="*/ 10266645 w 12192000"/>
              <a:gd name="connsiteY2" fmla="*/ 2711934 h 6849743"/>
              <a:gd name="connsiteX3" fmla="*/ 11289529 w 12192000"/>
              <a:gd name="connsiteY3" fmla="*/ 2711934 h 6849743"/>
              <a:gd name="connsiteX4" fmla="*/ 12191999 w 12192000"/>
              <a:gd name="connsiteY4" fmla="*/ 3614404 h 6849743"/>
              <a:gd name="connsiteX5" fmla="*/ 12192000 w 12192000"/>
              <a:gd name="connsiteY5" fmla="*/ 6849743 h 6849743"/>
              <a:gd name="connsiteX6" fmla="*/ 0 w 12192000"/>
              <a:gd name="connsiteY6" fmla="*/ 6849743 h 68497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0" h="6849743">
                <a:moveTo>
                  <a:pt x="0" y="0"/>
                </a:moveTo>
                <a:lnTo>
                  <a:pt x="7554712" y="0"/>
                </a:lnTo>
                <a:lnTo>
                  <a:pt x="10266645" y="2711934"/>
                </a:lnTo>
                <a:lnTo>
                  <a:pt x="11289529" y="2711934"/>
                </a:lnTo>
                <a:lnTo>
                  <a:pt x="12191999" y="3614404"/>
                </a:lnTo>
                <a:lnTo>
                  <a:pt x="12192000" y="6849743"/>
                </a:lnTo>
                <a:lnTo>
                  <a:pt x="0" y="6849743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noProof="0"/>
          </a:p>
        </p:txBody>
      </p:sp>
      <p:sp>
        <p:nvSpPr>
          <p:cNvPr id="9" name="Forme libre : Forme 8">
            <a:extLst>
              <a:ext uri="{FF2B5EF4-FFF2-40B4-BE49-F238E27FC236}">
                <a16:creationId xmlns="" xmlns:a16="http://schemas.microsoft.com/office/drawing/2014/main" id="{A59B9489-0CD9-4DB7-AC82-6E7867F91403}"/>
              </a:ext>
            </a:extLst>
          </p:cNvPr>
          <p:cNvSpPr/>
          <p:nvPr userDrawn="1"/>
        </p:nvSpPr>
        <p:spPr>
          <a:xfrm rot="16200000" flipV="1">
            <a:off x="2626805" y="-2626805"/>
            <a:ext cx="6862743" cy="12116353"/>
          </a:xfrm>
          <a:custGeom>
            <a:avLst/>
            <a:gdLst>
              <a:gd name="connsiteX0" fmla="*/ 6853871 w 6853871"/>
              <a:gd name="connsiteY0" fmla="*/ 12116353 h 12116353"/>
              <a:gd name="connsiteX1" fmla="*/ 6853871 w 6853871"/>
              <a:gd name="connsiteY1" fmla="*/ 8014954 h 12116353"/>
              <a:gd name="connsiteX2" fmla="*/ 4141930 w 6853871"/>
              <a:gd name="connsiteY2" fmla="*/ 8014954 h 12116353"/>
              <a:gd name="connsiteX3" fmla="*/ 4141930 w 6853871"/>
              <a:gd name="connsiteY3" fmla="*/ 8014952 h 12116353"/>
              <a:gd name="connsiteX4" fmla="*/ 6853871 w 6853871"/>
              <a:gd name="connsiteY4" fmla="*/ 8014952 h 12116353"/>
              <a:gd name="connsiteX5" fmla="*/ 4141930 w 6853871"/>
              <a:gd name="connsiteY5" fmla="*/ 5293882 h 12116353"/>
              <a:gd name="connsiteX6" fmla="*/ 4141930 w 6853871"/>
              <a:gd name="connsiteY6" fmla="*/ 4141928 h 12116353"/>
              <a:gd name="connsiteX7" fmla="*/ 0 w 6853871"/>
              <a:gd name="connsiteY7" fmla="*/ 0 h 12116353"/>
              <a:gd name="connsiteX8" fmla="*/ 0 w 6853871"/>
              <a:gd name="connsiteY8" fmla="*/ 12116353 h 121163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853871" h="12116353">
                <a:moveTo>
                  <a:pt x="6853871" y="12116353"/>
                </a:moveTo>
                <a:lnTo>
                  <a:pt x="6853871" y="8014954"/>
                </a:lnTo>
                <a:lnTo>
                  <a:pt x="4141930" y="8014954"/>
                </a:lnTo>
                <a:lnTo>
                  <a:pt x="4141930" y="8014952"/>
                </a:lnTo>
                <a:lnTo>
                  <a:pt x="6853871" y="8014952"/>
                </a:lnTo>
                <a:lnTo>
                  <a:pt x="4141930" y="5293882"/>
                </a:lnTo>
                <a:lnTo>
                  <a:pt x="4141930" y="4141928"/>
                </a:lnTo>
                <a:lnTo>
                  <a:pt x="0" y="0"/>
                </a:lnTo>
                <a:lnTo>
                  <a:pt x="0" y="12116353"/>
                </a:lnTo>
                <a:close/>
              </a:path>
            </a:pathLst>
          </a:custGeom>
          <a:pattFill prst="wdDnDiag">
            <a:fgClr>
              <a:schemeClr val="accent1"/>
            </a:fgClr>
            <a:bgClr>
              <a:schemeClr val="accent2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noProof="0"/>
          </a:p>
        </p:txBody>
      </p:sp>
      <p:sp>
        <p:nvSpPr>
          <p:cNvPr id="10" name="Triangle droit 9">
            <a:extLst>
              <a:ext uri="{FF2B5EF4-FFF2-40B4-BE49-F238E27FC236}">
                <a16:creationId xmlns="" xmlns:a16="http://schemas.microsoft.com/office/drawing/2014/main" id="{A55D1C76-C591-4FA5-9780-87AB6B37C0FA}"/>
              </a:ext>
            </a:extLst>
          </p:cNvPr>
          <p:cNvSpPr/>
          <p:nvPr userDrawn="1"/>
        </p:nvSpPr>
        <p:spPr>
          <a:xfrm rot="5400000" flipV="1">
            <a:off x="5851010" y="-10649"/>
            <a:ext cx="6326154" cy="6347453"/>
          </a:xfrm>
          <a:prstGeom prst="rtTriangle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noProof="0"/>
          </a:p>
        </p:txBody>
      </p:sp>
      <p:sp>
        <p:nvSpPr>
          <p:cNvPr id="11" name="Forme libre : Forme 10">
            <a:extLst>
              <a:ext uri="{FF2B5EF4-FFF2-40B4-BE49-F238E27FC236}">
                <a16:creationId xmlns="" xmlns:a16="http://schemas.microsoft.com/office/drawing/2014/main" id="{A7DC1D12-670F-4235-8791-FA8C2B330871}"/>
              </a:ext>
            </a:extLst>
          </p:cNvPr>
          <p:cNvSpPr/>
          <p:nvPr userDrawn="1"/>
        </p:nvSpPr>
        <p:spPr>
          <a:xfrm rot="16200000" flipV="1">
            <a:off x="2664628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noProof="0"/>
          </a:p>
        </p:txBody>
      </p:sp>
      <p:sp>
        <p:nvSpPr>
          <p:cNvPr id="12" name="Forme libre : Forme 11">
            <a:extLst>
              <a:ext uri="{FF2B5EF4-FFF2-40B4-BE49-F238E27FC236}">
                <a16:creationId xmlns="" xmlns:a16="http://schemas.microsoft.com/office/drawing/2014/main" id="{859569CF-FDAC-47C4-A0F5-296F7117C398}"/>
              </a:ext>
            </a:extLst>
          </p:cNvPr>
          <p:cNvSpPr/>
          <p:nvPr userDrawn="1"/>
        </p:nvSpPr>
        <p:spPr>
          <a:xfrm rot="2700000">
            <a:off x="9668984" y="1404392"/>
            <a:ext cx="4406148" cy="5299239"/>
          </a:xfrm>
          <a:custGeom>
            <a:avLst/>
            <a:gdLst>
              <a:gd name="connsiteX0" fmla="*/ 0 w 4406148"/>
              <a:gd name="connsiteY0" fmla="*/ 0 h 5299239"/>
              <a:gd name="connsiteX1" fmla="*/ 4406148 w 4406148"/>
              <a:gd name="connsiteY1" fmla="*/ 4406147 h 5299239"/>
              <a:gd name="connsiteX2" fmla="*/ 3513056 w 4406148"/>
              <a:gd name="connsiteY2" fmla="*/ 5299239 h 5299239"/>
              <a:gd name="connsiteX3" fmla="*/ 1 w 4406148"/>
              <a:gd name="connsiteY3" fmla="*/ 5299239 h 52992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06148" h="5299239">
                <a:moveTo>
                  <a:pt x="0" y="0"/>
                </a:moveTo>
                <a:lnTo>
                  <a:pt x="4406148" y="4406147"/>
                </a:lnTo>
                <a:lnTo>
                  <a:pt x="3513056" y="5299239"/>
                </a:lnTo>
                <a:lnTo>
                  <a:pt x="1" y="5299239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fr-FR" noProof="0"/>
          </a:p>
        </p:txBody>
      </p:sp>
      <p:sp>
        <p:nvSpPr>
          <p:cNvPr id="13" name="Forme libre : Forme 12">
            <a:extLst>
              <a:ext uri="{FF2B5EF4-FFF2-40B4-BE49-F238E27FC236}">
                <a16:creationId xmlns="" xmlns:a16="http://schemas.microsoft.com/office/drawing/2014/main" id="{D68D0C72-2B2C-4C85-A091-157853C71784}"/>
              </a:ext>
            </a:extLst>
          </p:cNvPr>
          <p:cNvSpPr/>
          <p:nvPr userDrawn="1"/>
        </p:nvSpPr>
        <p:spPr>
          <a:xfrm rot="8100000" flipH="1">
            <a:off x="9583575" y="1088097"/>
            <a:ext cx="5072180" cy="4843502"/>
          </a:xfrm>
          <a:custGeom>
            <a:avLst/>
            <a:gdLst>
              <a:gd name="connsiteX0" fmla="*/ 5072180 w 5072180"/>
              <a:gd name="connsiteY0" fmla="*/ 4843501 h 4843502"/>
              <a:gd name="connsiteX1" fmla="*/ 228679 w 5072180"/>
              <a:gd name="connsiteY1" fmla="*/ 0 h 4843502"/>
              <a:gd name="connsiteX2" fmla="*/ 1 w 5072180"/>
              <a:gd name="connsiteY2" fmla="*/ 228678 h 4843502"/>
              <a:gd name="connsiteX3" fmla="*/ 0 w 5072180"/>
              <a:gd name="connsiteY3" fmla="*/ 4843502 h 4843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072180" h="4843502">
                <a:moveTo>
                  <a:pt x="5072180" y="4843501"/>
                </a:moveTo>
                <a:lnTo>
                  <a:pt x="228679" y="0"/>
                </a:lnTo>
                <a:lnTo>
                  <a:pt x="1" y="228678"/>
                </a:lnTo>
                <a:lnTo>
                  <a:pt x="0" y="4843502"/>
                </a:lnTo>
                <a:close/>
              </a:path>
            </a:pathLst>
          </a:custGeom>
          <a:pattFill prst="wdDnDiag">
            <a:fgClr>
              <a:schemeClr val="accent1">
                <a:lumMod val="60000"/>
                <a:lumOff val="40000"/>
              </a:schemeClr>
            </a:fgClr>
            <a:bgClr>
              <a:schemeClr val="accent2">
                <a:lumMod val="50000"/>
              </a:schemeClr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fr-FR" noProof="0"/>
          </a:p>
        </p:txBody>
      </p:sp>
      <p:sp>
        <p:nvSpPr>
          <p:cNvPr id="14" name="Forme libre : Forme 13">
            <a:extLst>
              <a:ext uri="{FF2B5EF4-FFF2-40B4-BE49-F238E27FC236}">
                <a16:creationId xmlns="" xmlns:a16="http://schemas.microsoft.com/office/drawing/2014/main" id="{8E25334A-5FE3-4DDA-8D32-4796CCFCAA74}"/>
              </a:ext>
            </a:extLst>
          </p:cNvPr>
          <p:cNvSpPr/>
          <p:nvPr userDrawn="1"/>
        </p:nvSpPr>
        <p:spPr>
          <a:xfrm rot="2700000">
            <a:off x="11438585" y="5665752"/>
            <a:ext cx="877778" cy="1755556"/>
          </a:xfrm>
          <a:custGeom>
            <a:avLst/>
            <a:gdLst>
              <a:gd name="connsiteX0" fmla="*/ 0 w 877778"/>
              <a:gd name="connsiteY0" fmla="*/ 0 h 1755556"/>
              <a:gd name="connsiteX1" fmla="*/ 877778 w 877778"/>
              <a:gd name="connsiteY1" fmla="*/ 877778 h 1755556"/>
              <a:gd name="connsiteX2" fmla="*/ 0 w 877778"/>
              <a:gd name="connsiteY2" fmla="*/ 1755556 h 17555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77778" h="1755556">
                <a:moveTo>
                  <a:pt x="0" y="0"/>
                </a:moveTo>
                <a:lnTo>
                  <a:pt x="877778" y="877778"/>
                </a:lnTo>
                <a:lnTo>
                  <a:pt x="0" y="175555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fr-FR" noProof="0"/>
          </a:p>
        </p:txBody>
      </p:sp>
      <p:sp>
        <p:nvSpPr>
          <p:cNvPr id="15" name="Forme libre : Forme 14">
            <a:extLst>
              <a:ext uri="{FF2B5EF4-FFF2-40B4-BE49-F238E27FC236}">
                <a16:creationId xmlns="" xmlns:a16="http://schemas.microsoft.com/office/drawing/2014/main" id="{18818DF1-D7FD-4C0F-875D-7A07E8F75C06}"/>
              </a:ext>
            </a:extLst>
          </p:cNvPr>
          <p:cNvSpPr/>
          <p:nvPr userDrawn="1"/>
        </p:nvSpPr>
        <p:spPr>
          <a:xfrm rot="8100000" flipH="1">
            <a:off x="10582265" y="5841410"/>
            <a:ext cx="2372348" cy="1186174"/>
          </a:xfrm>
          <a:custGeom>
            <a:avLst/>
            <a:gdLst>
              <a:gd name="connsiteX0" fmla="*/ 2372348 w 2372348"/>
              <a:gd name="connsiteY0" fmla="*/ 1186174 h 1186174"/>
              <a:gd name="connsiteX1" fmla="*/ 1186174 w 2372348"/>
              <a:gd name="connsiteY1" fmla="*/ 0 h 1186174"/>
              <a:gd name="connsiteX2" fmla="*/ 0 w 2372348"/>
              <a:gd name="connsiteY2" fmla="*/ 1186174 h 1186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372348" h="1186174">
                <a:moveTo>
                  <a:pt x="2372348" y="1186174"/>
                </a:moveTo>
                <a:lnTo>
                  <a:pt x="1186174" y="0"/>
                </a:lnTo>
                <a:lnTo>
                  <a:pt x="0" y="1186174"/>
                </a:lnTo>
                <a:close/>
              </a:path>
            </a:pathLst>
          </a:custGeom>
          <a:pattFill prst="wdUpDiag">
            <a:fgClr>
              <a:schemeClr val="accent1">
                <a:lumMod val="60000"/>
                <a:lumOff val="40000"/>
              </a:schemeClr>
            </a:fgClr>
            <a:bgClr>
              <a:schemeClr val="accent2">
                <a:lumMod val="50000"/>
              </a:schemeClr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fr-FR" noProof="0"/>
          </a:p>
        </p:txBody>
      </p:sp>
      <p:grpSp>
        <p:nvGrpSpPr>
          <p:cNvPr id="16" name="Groupe 15">
            <a:extLst>
              <a:ext uri="{FF2B5EF4-FFF2-40B4-BE49-F238E27FC236}">
                <a16:creationId xmlns="" xmlns:a16="http://schemas.microsoft.com/office/drawing/2014/main" id="{8F9BB384-9E14-4CEA-82C1-21837229D3EF}"/>
              </a:ext>
            </a:extLst>
          </p:cNvPr>
          <p:cNvGrpSpPr/>
          <p:nvPr userDrawn="1"/>
        </p:nvGrpSpPr>
        <p:grpSpPr>
          <a:xfrm rot="16200000">
            <a:off x="431651" y="-917359"/>
            <a:ext cx="1532001" cy="1826463"/>
            <a:chOff x="10800164" y="7142066"/>
            <a:chExt cx="2775293" cy="3308724"/>
          </a:xfrm>
        </p:grpSpPr>
        <p:sp>
          <p:nvSpPr>
            <p:cNvPr id="17" name="Forme libre : Forme 16">
              <a:extLst>
                <a:ext uri="{FF2B5EF4-FFF2-40B4-BE49-F238E27FC236}">
                  <a16:creationId xmlns="" xmlns:a16="http://schemas.microsoft.com/office/drawing/2014/main" id="{0862A81A-959D-4EAB-90ED-DB20759BB397}"/>
                </a:ext>
              </a:extLst>
            </p:cNvPr>
            <p:cNvSpPr/>
            <p:nvPr/>
          </p:nvSpPr>
          <p:spPr>
            <a:xfrm rot="2700000">
              <a:off x="10800164" y="7675497"/>
              <a:ext cx="2775293" cy="2775293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fr-FR" noProof="0"/>
            </a:p>
          </p:txBody>
        </p:sp>
        <p:sp>
          <p:nvSpPr>
            <p:cNvPr id="18" name="Forme libre : Forme 17">
              <a:extLst>
                <a:ext uri="{FF2B5EF4-FFF2-40B4-BE49-F238E27FC236}">
                  <a16:creationId xmlns="" xmlns:a16="http://schemas.microsoft.com/office/drawing/2014/main" id="{AAB9E28C-9422-42BD-AECE-29B44B5D63E2}"/>
                </a:ext>
              </a:extLst>
            </p:cNvPr>
            <p:cNvSpPr/>
            <p:nvPr/>
          </p:nvSpPr>
          <p:spPr>
            <a:xfrm rot="8100000" flipH="1">
              <a:off x="10811837" y="7142066"/>
              <a:ext cx="2751954" cy="2751955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wdDnDiag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fr-FR" noProof="0"/>
            </a:p>
          </p:txBody>
        </p:sp>
      </p:grpSp>
      <p:grpSp>
        <p:nvGrpSpPr>
          <p:cNvPr id="19" name="Groupe 18">
            <a:extLst>
              <a:ext uri="{FF2B5EF4-FFF2-40B4-BE49-F238E27FC236}">
                <a16:creationId xmlns="" xmlns:a16="http://schemas.microsoft.com/office/drawing/2014/main" id="{2772239B-C46D-4458-BB4B-DDB12FAB0172}"/>
              </a:ext>
            </a:extLst>
          </p:cNvPr>
          <p:cNvGrpSpPr/>
          <p:nvPr userDrawn="1"/>
        </p:nvGrpSpPr>
        <p:grpSpPr>
          <a:xfrm rot="16200000">
            <a:off x="1992859" y="-497210"/>
            <a:ext cx="818398" cy="986162"/>
            <a:chOff x="10945855" y="7317026"/>
            <a:chExt cx="2483924" cy="2993104"/>
          </a:xfrm>
        </p:grpSpPr>
        <p:sp>
          <p:nvSpPr>
            <p:cNvPr id="20" name="Forme libre : Forme 19">
              <a:extLst>
                <a:ext uri="{FF2B5EF4-FFF2-40B4-BE49-F238E27FC236}">
                  <a16:creationId xmlns="" xmlns:a16="http://schemas.microsoft.com/office/drawing/2014/main" id="{3C8A2A1A-1FB9-4CA1-B74E-B293187E51AA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fr-FR" noProof="0"/>
            </a:p>
          </p:txBody>
        </p:sp>
        <p:sp>
          <p:nvSpPr>
            <p:cNvPr id="21" name="Forme libre : Forme 20">
              <a:extLst>
                <a:ext uri="{FF2B5EF4-FFF2-40B4-BE49-F238E27FC236}">
                  <a16:creationId xmlns="" xmlns:a16="http://schemas.microsoft.com/office/drawing/2014/main" id="{DF2B18BA-6B43-40FA-A23B-D894D6AB468B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fr-FR" noProof="0"/>
            </a:p>
          </p:txBody>
        </p:sp>
      </p:grpSp>
      <p:sp>
        <p:nvSpPr>
          <p:cNvPr id="3" name="Espace réservé du texte 2">
            <a:extLst>
              <a:ext uri="{FF2B5EF4-FFF2-40B4-BE49-F238E27FC236}">
                <a16:creationId xmlns="" xmlns:a16="http://schemas.microsoft.com/office/drawing/2014/main" id="{5E194264-A3F5-42E2-9A63-DCCED0457E1B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1850" y="4754880"/>
            <a:ext cx="6803136" cy="365760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lang="en-US" sz="1600" spc="30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marL="228600" lvl="0" indent="-228600" rtl="0"/>
            <a:r>
              <a:rPr lang="fr-FR" noProof="0"/>
              <a:t>Modifiez les styles du texte du masque</a:t>
            </a:r>
          </a:p>
        </p:txBody>
      </p:sp>
      <p:sp>
        <p:nvSpPr>
          <p:cNvPr id="22" name="Espace réservé du numéro de diapositive 4">
            <a:extLst>
              <a:ext uri="{FF2B5EF4-FFF2-40B4-BE49-F238E27FC236}">
                <a16:creationId xmlns="" xmlns:a16="http://schemas.microsoft.com/office/drawing/2014/main" id="{0F332671-6296-47C8-BF26-B2D962F5D0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 rtlCol="0"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pPr rtl="0"/>
            <a:fld id="{C263D6C4-4840-40CC-AC84-17E24B3B7BDE}" type="slidenum">
              <a:rPr lang="fr-FR" noProof="0" smtClean="0"/>
              <a:pPr/>
              <a:t>‹N°›</a:t>
            </a:fld>
            <a:endParaRPr lang="fr-FR" noProof="0"/>
          </a:p>
        </p:txBody>
      </p:sp>
      <p:sp>
        <p:nvSpPr>
          <p:cNvPr id="23" name="Titre 1">
            <a:extLst>
              <a:ext uri="{FF2B5EF4-FFF2-40B4-BE49-F238E27FC236}">
                <a16:creationId xmlns="" xmlns:a16="http://schemas.microsoft.com/office/drawing/2014/main" id="{7772A652-7229-2B42-B87B-298C31D6F0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2104" y="3886200"/>
            <a:ext cx="7781544" cy="859055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defRPr lang="en-GB" sz="5400" b="1" dirty="0">
                <a:solidFill>
                  <a:schemeClr val="bg1"/>
                </a:solidFill>
                <a:latin typeface="+mj-lt"/>
              </a:defRPr>
            </a:lvl1pPr>
          </a:lstStyle>
          <a:p>
            <a:pPr lvl="0" rtl="0"/>
            <a:r>
              <a:rPr lang="fr-FR" noProof="0"/>
              <a:t>Titre de section 01</a:t>
            </a:r>
          </a:p>
        </p:txBody>
      </p:sp>
    </p:spTree>
    <p:extLst>
      <p:ext uri="{BB962C8B-B14F-4D97-AF65-F5344CB8AC3E}">
        <p14:creationId xmlns:p14="http://schemas.microsoft.com/office/powerpoint/2010/main" val="16751974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 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="" xmlns:a16="http://schemas.microsoft.com/office/drawing/2014/main" id="{2CDBB6E5-B91E-4946-9390-E8693855103A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noProof="0"/>
          </a:p>
        </p:txBody>
      </p:sp>
      <p:sp>
        <p:nvSpPr>
          <p:cNvPr id="34" name="Forme libre : Forme 33">
            <a:extLst>
              <a:ext uri="{FF2B5EF4-FFF2-40B4-BE49-F238E27FC236}">
                <a16:creationId xmlns="" xmlns:a16="http://schemas.microsoft.com/office/drawing/2014/main" id="{0C3CC1C9-1FA0-4FE4-8984-4A8B3728D674}"/>
              </a:ext>
            </a:extLst>
          </p:cNvPr>
          <p:cNvSpPr/>
          <p:nvPr userDrawn="1"/>
        </p:nvSpPr>
        <p:spPr>
          <a:xfrm rot="16200000" flipV="1">
            <a:off x="2855762" y="-2473495"/>
            <a:ext cx="6862743" cy="11809733"/>
          </a:xfrm>
          <a:custGeom>
            <a:avLst/>
            <a:gdLst>
              <a:gd name="connsiteX0" fmla="*/ 6862743 w 6862743"/>
              <a:gd name="connsiteY0" fmla="*/ 11809733 h 11809733"/>
              <a:gd name="connsiteX1" fmla="*/ 6862743 w 6862743"/>
              <a:gd name="connsiteY1" fmla="*/ 7708334 h 11809733"/>
              <a:gd name="connsiteX2" fmla="*/ 4147292 w 6862743"/>
              <a:gd name="connsiteY2" fmla="*/ 7708334 h 11809733"/>
              <a:gd name="connsiteX3" fmla="*/ 4147292 w 6862743"/>
              <a:gd name="connsiteY3" fmla="*/ 7708332 h 11809733"/>
              <a:gd name="connsiteX4" fmla="*/ 6862743 w 6862743"/>
              <a:gd name="connsiteY4" fmla="*/ 7708332 h 11809733"/>
              <a:gd name="connsiteX5" fmla="*/ 4147291 w 6862743"/>
              <a:gd name="connsiteY5" fmla="*/ 4987262 h 11809733"/>
              <a:gd name="connsiteX6" fmla="*/ 4147291 w 6862743"/>
              <a:gd name="connsiteY6" fmla="*/ 3835308 h 11809733"/>
              <a:gd name="connsiteX7" fmla="*/ 307017 w 6862743"/>
              <a:gd name="connsiteY7" fmla="*/ 0 h 11809733"/>
              <a:gd name="connsiteX8" fmla="*/ 0 w 6862743"/>
              <a:gd name="connsiteY8" fmla="*/ 0 h 11809733"/>
              <a:gd name="connsiteX9" fmla="*/ 0 w 6862743"/>
              <a:gd name="connsiteY9" fmla="*/ 11809733 h 11809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3" h="11809733">
                <a:moveTo>
                  <a:pt x="6862743" y="11809733"/>
                </a:moveTo>
                <a:lnTo>
                  <a:pt x="6862743" y="7708334"/>
                </a:lnTo>
                <a:lnTo>
                  <a:pt x="4147292" y="7708334"/>
                </a:lnTo>
                <a:lnTo>
                  <a:pt x="4147292" y="7708332"/>
                </a:lnTo>
                <a:lnTo>
                  <a:pt x="6862743" y="7708332"/>
                </a:lnTo>
                <a:lnTo>
                  <a:pt x="4147291" y="4987262"/>
                </a:lnTo>
                <a:lnTo>
                  <a:pt x="4147291" y="3835308"/>
                </a:lnTo>
                <a:lnTo>
                  <a:pt x="307017" y="0"/>
                </a:lnTo>
                <a:lnTo>
                  <a:pt x="0" y="0"/>
                </a:lnTo>
                <a:lnTo>
                  <a:pt x="0" y="11809733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fr-FR" noProof="0"/>
          </a:p>
        </p:txBody>
      </p:sp>
      <p:sp>
        <p:nvSpPr>
          <p:cNvPr id="24" name="Forme libre : Forme 23">
            <a:extLst>
              <a:ext uri="{FF2B5EF4-FFF2-40B4-BE49-F238E27FC236}">
                <a16:creationId xmlns="" xmlns:a16="http://schemas.microsoft.com/office/drawing/2014/main" id="{8E049265-431E-48DE-B7F7-4959930171DC}"/>
              </a:ext>
            </a:extLst>
          </p:cNvPr>
          <p:cNvSpPr/>
          <p:nvPr userDrawn="1"/>
        </p:nvSpPr>
        <p:spPr>
          <a:xfrm rot="16200000" flipV="1">
            <a:off x="2626806" y="-2626805"/>
            <a:ext cx="6862743" cy="12116353"/>
          </a:xfrm>
          <a:custGeom>
            <a:avLst/>
            <a:gdLst>
              <a:gd name="connsiteX0" fmla="*/ 6853871 w 6853871"/>
              <a:gd name="connsiteY0" fmla="*/ 12116353 h 12116353"/>
              <a:gd name="connsiteX1" fmla="*/ 6853871 w 6853871"/>
              <a:gd name="connsiteY1" fmla="*/ 8014954 h 12116353"/>
              <a:gd name="connsiteX2" fmla="*/ 4141930 w 6853871"/>
              <a:gd name="connsiteY2" fmla="*/ 8014954 h 12116353"/>
              <a:gd name="connsiteX3" fmla="*/ 4141930 w 6853871"/>
              <a:gd name="connsiteY3" fmla="*/ 8014952 h 12116353"/>
              <a:gd name="connsiteX4" fmla="*/ 6853871 w 6853871"/>
              <a:gd name="connsiteY4" fmla="*/ 8014952 h 12116353"/>
              <a:gd name="connsiteX5" fmla="*/ 4141930 w 6853871"/>
              <a:gd name="connsiteY5" fmla="*/ 5293882 h 12116353"/>
              <a:gd name="connsiteX6" fmla="*/ 4141930 w 6853871"/>
              <a:gd name="connsiteY6" fmla="*/ 4141928 h 12116353"/>
              <a:gd name="connsiteX7" fmla="*/ 0 w 6853871"/>
              <a:gd name="connsiteY7" fmla="*/ 0 h 12116353"/>
              <a:gd name="connsiteX8" fmla="*/ 0 w 6853871"/>
              <a:gd name="connsiteY8" fmla="*/ 12116353 h 121163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853871" h="12116353">
                <a:moveTo>
                  <a:pt x="6853871" y="12116353"/>
                </a:moveTo>
                <a:lnTo>
                  <a:pt x="6853871" y="8014954"/>
                </a:lnTo>
                <a:lnTo>
                  <a:pt x="4141930" y="8014954"/>
                </a:lnTo>
                <a:lnTo>
                  <a:pt x="4141930" y="8014952"/>
                </a:lnTo>
                <a:lnTo>
                  <a:pt x="6853871" y="8014952"/>
                </a:lnTo>
                <a:lnTo>
                  <a:pt x="4141930" y="5293882"/>
                </a:lnTo>
                <a:lnTo>
                  <a:pt x="4141930" y="4141928"/>
                </a:lnTo>
                <a:lnTo>
                  <a:pt x="0" y="0"/>
                </a:lnTo>
                <a:lnTo>
                  <a:pt x="0" y="12116353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noProof="0"/>
          </a:p>
        </p:txBody>
      </p:sp>
      <p:sp>
        <p:nvSpPr>
          <p:cNvPr id="25" name="Forme libre : Forme 24">
            <a:extLst>
              <a:ext uri="{FF2B5EF4-FFF2-40B4-BE49-F238E27FC236}">
                <a16:creationId xmlns="" xmlns:a16="http://schemas.microsoft.com/office/drawing/2014/main" id="{173E5F2D-1F8E-4DCC-857F-932C6C6539BB}"/>
              </a:ext>
            </a:extLst>
          </p:cNvPr>
          <p:cNvSpPr/>
          <p:nvPr userDrawn="1"/>
        </p:nvSpPr>
        <p:spPr>
          <a:xfrm rot="16200000" flipV="1">
            <a:off x="2664629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noProof="0"/>
          </a:p>
        </p:txBody>
      </p:sp>
      <p:grpSp>
        <p:nvGrpSpPr>
          <p:cNvPr id="26" name="Groupe 25">
            <a:extLst>
              <a:ext uri="{FF2B5EF4-FFF2-40B4-BE49-F238E27FC236}">
                <a16:creationId xmlns="" xmlns:a16="http://schemas.microsoft.com/office/drawing/2014/main" id="{E9318B2B-E019-4078-9EF0-C9D6281AE31B}"/>
              </a:ext>
            </a:extLst>
          </p:cNvPr>
          <p:cNvGrpSpPr/>
          <p:nvPr userDrawn="1"/>
        </p:nvGrpSpPr>
        <p:grpSpPr>
          <a:xfrm>
            <a:off x="9776075" y="2057401"/>
            <a:ext cx="4413559" cy="3934444"/>
            <a:chOff x="9222437" y="1088097"/>
            <a:chExt cx="5433318" cy="4843502"/>
          </a:xfrm>
        </p:grpSpPr>
        <p:sp>
          <p:nvSpPr>
            <p:cNvPr id="27" name="Forme libre : Forme 26">
              <a:extLst>
                <a:ext uri="{FF2B5EF4-FFF2-40B4-BE49-F238E27FC236}">
                  <a16:creationId xmlns="" xmlns:a16="http://schemas.microsoft.com/office/drawing/2014/main" id="{D3E625C0-9656-421F-861F-67C8F93362ED}"/>
                </a:ext>
              </a:extLst>
            </p:cNvPr>
            <p:cNvSpPr/>
            <p:nvPr/>
          </p:nvSpPr>
          <p:spPr>
            <a:xfrm rot="2700000">
              <a:off x="9668983" y="1078460"/>
              <a:ext cx="4406148" cy="5299239"/>
            </a:xfrm>
            <a:custGeom>
              <a:avLst/>
              <a:gdLst>
                <a:gd name="connsiteX0" fmla="*/ 0 w 4406148"/>
                <a:gd name="connsiteY0" fmla="*/ 0 h 5299239"/>
                <a:gd name="connsiteX1" fmla="*/ 4406148 w 4406148"/>
                <a:gd name="connsiteY1" fmla="*/ 4406147 h 5299239"/>
                <a:gd name="connsiteX2" fmla="*/ 3513056 w 4406148"/>
                <a:gd name="connsiteY2" fmla="*/ 5299239 h 5299239"/>
                <a:gd name="connsiteX3" fmla="*/ 1 w 4406148"/>
                <a:gd name="connsiteY3" fmla="*/ 5299239 h 52992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406148" h="5299239">
                  <a:moveTo>
                    <a:pt x="0" y="0"/>
                  </a:moveTo>
                  <a:lnTo>
                    <a:pt x="4406148" y="4406147"/>
                  </a:lnTo>
                  <a:lnTo>
                    <a:pt x="3513056" y="5299239"/>
                  </a:lnTo>
                  <a:lnTo>
                    <a:pt x="1" y="5299239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 rtl="0"/>
              <a:endParaRPr lang="fr-FR" noProof="0"/>
            </a:p>
          </p:txBody>
        </p:sp>
        <p:sp>
          <p:nvSpPr>
            <p:cNvPr id="28" name="Forme libre : Forme 27">
              <a:extLst>
                <a:ext uri="{FF2B5EF4-FFF2-40B4-BE49-F238E27FC236}">
                  <a16:creationId xmlns="" xmlns:a16="http://schemas.microsoft.com/office/drawing/2014/main" id="{49F8E490-C6E3-4D00-866F-CD85DD88996E}"/>
                </a:ext>
              </a:extLst>
            </p:cNvPr>
            <p:cNvSpPr/>
            <p:nvPr/>
          </p:nvSpPr>
          <p:spPr>
            <a:xfrm rot="8100000" flipH="1">
              <a:off x="9583575" y="1088097"/>
              <a:ext cx="5072180" cy="4843502"/>
            </a:xfrm>
            <a:custGeom>
              <a:avLst/>
              <a:gdLst>
                <a:gd name="connsiteX0" fmla="*/ 5072180 w 5072180"/>
                <a:gd name="connsiteY0" fmla="*/ 4843501 h 4843502"/>
                <a:gd name="connsiteX1" fmla="*/ 228679 w 5072180"/>
                <a:gd name="connsiteY1" fmla="*/ 0 h 4843502"/>
                <a:gd name="connsiteX2" fmla="*/ 1 w 5072180"/>
                <a:gd name="connsiteY2" fmla="*/ 228678 h 4843502"/>
                <a:gd name="connsiteX3" fmla="*/ 0 w 5072180"/>
                <a:gd name="connsiteY3" fmla="*/ 4843502 h 48435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072180" h="4843502">
                  <a:moveTo>
                    <a:pt x="5072180" y="4843501"/>
                  </a:moveTo>
                  <a:lnTo>
                    <a:pt x="228679" y="0"/>
                  </a:lnTo>
                  <a:lnTo>
                    <a:pt x="1" y="228678"/>
                  </a:lnTo>
                  <a:lnTo>
                    <a:pt x="0" y="4843502"/>
                  </a:lnTo>
                  <a:close/>
                </a:path>
              </a:pathLst>
            </a:custGeom>
            <a:pattFill prst="wdDnDiag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 rtl="0"/>
              <a:endParaRPr lang="fr-FR" noProof="0"/>
            </a:p>
          </p:txBody>
        </p:sp>
      </p:grpSp>
      <p:sp>
        <p:nvSpPr>
          <p:cNvPr id="29" name="Forme libre : Forme 28">
            <a:extLst>
              <a:ext uri="{FF2B5EF4-FFF2-40B4-BE49-F238E27FC236}">
                <a16:creationId xmlns="" xmlns:a16="http://schemas.microsoft.com/office/drawing/2014/main" id="{EE8F5B31-1523-46AE-9455-C33DFC1BDDE0}"/>
              </a:ext>
            </a:extLst>
          </p:cNvPr>
          <p:cNvSpPr/>
          <p:nvPr userDrawn="1"/>
        </p:nvSpPr>
        <p:spPr>
          <a:xfrm rot="2700000">
            <a:off x="11438585" y="5665752"/>
            <a:ext cx="877778" cy="1755556"/>
          </a:xfrm>
          <a:custGeom>
            <a:avLst/>
            <a:gdLst>
              <a:gd name="connsiteX0" fmla="*/ 0 w 877778"/>
              <a:gd name="connsiteY0" fmla="*/ 0 h 1755556"/>
              <a:gd name="connsiteX1" fmla="*/ 877778 w 877778"/>
              <a:gd name="connsiteY1" fmla="*/ 877778 h 1755556"/>
              <a:gd name="connsiteX2" fmla="*/ 0 w 877778"/>
              <a:gd name="connsiteY2" fmla="*/ 1755556 h 17555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77778" h="1755556">
                <a:moveTo>
                  <a:pt x="0" y="0"/>
                </a:moveTo>
                <a:lnTo>
                  <a:pt x="877778" y="877778"/>
                </a:lnTo>
                <a:lnTo>
                  <a:pt x="0" y="175555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fr-FR" noProof="0"/>
          </a:p>
        </p:txBody>
      </p:sp>
      <p:sp>
        <p:nvSpPr>
          <p:cNvPr id="30" name="Forme libre : Forme 29">
            <a:extLst>
              <a:ext uri="{FF2B5EF4-FFF2-40B4-BE49-F238E27FC236}">
                <a16:creationId xmlns="" xmlns:a16="http://schemas.microsoft.com/office/drawing/2014/main" id="{5D17048F-C2E1-4775-BC32-50BD6219F89D}"/>
              </a:ext>
            </a:extLst>
          </p:cNvPr>
          <p:cNvSpPr/>
          <p:nvPr userDrawn="1"/>
        </p:nvSpPr>
        <p:spPr>
          <a:xfrm rot="8100000" flipH="1">
            <a:off x="10582265" y="5841410"/>
            <a:ext cx="2372348" cy="1186174"/>
          </a:xfrm>
          <a:custGeom>
            <a:avLst/>
            <a:gdLst>
              <a:gd name="connsiteX0" fmla="*/ 2372348 w 2372348"/>
              <a:gd name="connsiteY0" fmla="*/ 1186174 h 1186174"/>
              <a:gd name="connsiteX1" fmla="*/ 1186174 w 2372348"/>
              <a:gd name="connsiteY1" fmla="*/ 0 h 1186174"/>
              <a:gd name="connsiteX2" fmla="*/ 0 w 2372348"/>
              <a:gd name="connsiteY2" fmla="*/ 1186174 h 1186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372348" h="1186174">
                <a:moveTo>
                  <a:pt x="2372348" y="1186174"/>
                </a:moveTo>
                <a:lnTo>
                  <a:pt x="1186174" y="0"/>
                </a:lnTo>
                <a:lnTo>
                  <a:pt x="0" y="1186174"/>
                </a:lnTo>
                <a:close/>
              </a:path>
            </a:pathLst>
          </a:custGeom>
          <a:pattFill prst="wdUpDiag">
            <a:fgClr>
              <a:schemeClr val="accent1">
                <a:lumMod val="60000"/>
                <a:lumOff val="40000"/>
              </a:schemeClr>
            </a:fgClr>
            <a:bgClr>
              <a:schemeClr val="accent2">
                <a:lumMod val="50000"/>
              </a:schemeClr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fr-FR" noProof="0"/>
          </a:p>
        </p:txBody>
      </p:sp>
      <p:grpSp>
        <p:nvGrpSpPr>
          <p:cNvPr id="31" name="Groupe 30">
            <a:extLst>
              <a:ext uri="{FF2B5EF4-FFF2-40B4-BE49-F238E27FC236}">
                <a16:creationId xmlns="" xmlns:a16="http://schemas.microsoft.com/office/drawing/2014/main" id="{EAB002AA-4848-49C8-A834-036F860C79A3}"/>
              </a:ext>
            </a:extLst>
          </p:cNvPr>
          <p:cNvGrpSpPr/>
          <p:nvPr userDrawn="1"/>
        </p:nvGrpSpPr>
        <p:grpSpPr>
          <a:xfrm rot="16200000" flipH="1">
            <a:off x="9913705" y="6257994"/>
            <a:ext cx="1052473" cy="1209445"/>
            <a:chOff x="10800165" y="7142066"/>
            <a:chExt cx="2775293" cy="3189215"/>
          </a:xfrm>
        </p:grpSpPr>
        <p:sp>
          <p:nvSpPr>
            <p:cNvPr id="32" name="Forme libre : Forme 31">
              <a:extLst>
                <a:ext uri="{FF2B5EF4-FFF2-40B4-BE49-F238E27FC236}">
                  <a16:creationId xmlns="" xmlns:a16="http://schemas.microsoft.com/office/drawing/2014/main" id="{14B187A8-7F8D-469D-A03B-4F835A5746DE}"/>
                </a:ext>
              </a:extLst>
            </p:cNvPr>
            <p:cNvSpPr/>
            <p:nvPr/>
          </p:nvSpPr>
          <p:spPr>
            <a:xfrm rot="2700000">
              <a:off x="10800166" y="7555988"/>
              <a:ext cx="2775292" cy="2775293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fr-FR" noProof="0"/>
            </a:p>
          </p:txBody>
        </p:sp>
        <p:sp>
          <p:nvSpPr>
            <p:cNvPr id="33" name="Forme libre : Forme 32">
              <a:extLst>
                <a:ext uri="{FF2B5EF4-FFF2-40B4-BE49-F238E27FC236}">
                  <a16:creationId xmlns="" xmlns:a16="http://schemas.microsoft.com/office/drawing/2014/main" id="{03D871D1-A11A-48FB-82A8-8D61AB5CB85C}"/>
                </a:ext>
              </a:extLst>
            </p:cNvPr>
            <p:cNvSpPr/>
            <p:nvPr/>
          </p:nvSpPr>
          <p:spPr>
            <a:xfrm rot="8100000" flipH="1">
              <a:off x="10811837" y="7142066"/>
              <a:ext cx="2751954" cy="2751955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wdDnDiag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fr-FR" noProof="0"/>
            </a:p>
          </p:txBody>
        </p:sp>
      </p:grpSp>
      <p:sp>
        <p:nvSpPr>
          <p:cNvPr id="2" name="Titre 1">
            <a:extLst>
              <a:ext uri="{FF2B5EF4-FFF2-40B4-BE49-F238E27FC236}">
                <a16:creationId xmlns="" xmlns:a16="http://schemas.microsoft.com/office/drawing/2014/main" id="{42374B20-3E42-44AF-BEF1-8AB33067395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2104" y="3886200"/>
            <a:ext cx="7781544" cy="859055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defRPr lang="en-GB" sz="5400" b="1" dirty="0">
                <a:solidFill>
                  <a:schemeClr val="bg1"/>
                </a:solidFill>
                <a:latin typeface="+mj-lt"/>
              </a:defRPr>
            </a:lvl1pPr>
          </a:lstStyle>
          <a:p>
            <a:pPr lvl="0" rtl="0"/>
            <a:r>
              <a:rPr lang="fr-FR" noProof="0"/>
              <a:t>Titre de section 01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="" xmlns:a16="http://schemas.microsoft.com/office/drawing/2014/main" id="{5E194264-A3F5-42E2-9A63-DCCED0457E1B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1850" y="4754880"/>
            <a:ext cx="6803136" cy="365760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lang="en-US" sz="1600" spc="30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marL="228600" lvl="0" indent="-228600" rtl="0"/>
            <a:r>
              <a:rPr lang="fr-FR" noProof="0"/>
              <a:t>Modifiez les styles du texte du masque</a:t>
            </a:r>
          </a:p>
        </p:txBody>
      </p:sp>
      <p:sp>
        <p:nvSpPr>
          <p:cNvPr id="35" name="Espace réservé du numéro de diapositive 4">
            <a:extLst>
              <a:ext uri="{FF2B5EF4-FFF2-40B4-BE49-F238E27FC236}">
                <a16:creationId xmlns="" xmlns:a16="http://schemas.microsoft.com/office/drawing/2014/main" id="{6F73F836-940E-4B65-A29C-D0869263C9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 rtlCol="0"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pPr rtl="0"/>
            <a:fld id="{C263D6C4-4840-40CC-AC84-17E24B3B7BDE}" type="slidenum">
              <a:rPr lang="fr-FR" noProof="0" smtClean="0"/>
              <a:pPr/>
              <a:t>‹N°›</a:t>
            </a:fld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35114788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="" xmlns:a16="http://schemas.microsoft.com/office/drawing/2014/main" id="{2CDBB6E5-B91E-4946-9390-E8693855103A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noProof="0"/>
          </a:p>
        </p:txBody>
      </p:sp>
      <p:sp>
        <p:nvSpPr>
          <p:cNvPr id="34" name="Forme libre : Forme 33">
            <a:extLst>
              <a:ext uri="{FF2B5EF4-FFF2-40B4-BE49-F238E27FC236}">
                <a16:creationId xmlns="" xmlns:a16="http://schemas.microsoft.com/office/drawing/2014/main" id="{0C3CC1C9-1FA0-4FE4-8984-4A8B3728D674}"/>
              </a:ext>
            </a:extLst>
          </p:cNvPr>
          <p:cNvSpPr/>
          <p:nvPr userDrawn="1"/>
        </p:nvSpPr>
        <p:spPr>
          <a:xfrm rot="16200000" flipV="1">
            <a:off x="2855762" y="-2473495"/>
            <a:ext cx="6862743" cy="11809733"/>
          </a:xfrm>
          <a:custGeom>
            <a:avLst/>
            <a:gdLst>
              <a:gd name="connsiteX0" fmla="*/ 6862743 w 6862743"/>
              <a:gd name="connsiteY0" fmla="*/ 11809733 h 11809733"/>
              <a:gd name="connsiteX1" fmla="*/ 6862743 w 6862743"/>
              <a:gd name="connsiteY1" fmla="*/ 7708334 h 11809733"/>
              <a:gd name="connsiteX2" fmla="*/ 4147292 w 6862743"/>
              <a:gd name="connsiteY2" fmla="*/ 7708334 h 11809733"/>
              <a:gd name="connsiteX3" fmla="*/ 4147292 w 6862743"/>
              <a:gd name="connsiteY3" fmla="*/ 7708332 h 11809733"/>
              <a:gd name="connsiteX4" fmla="*/ 6862743 w 6862743"/>
              <a:gd name="connsiteY4" fmla="*/ 7708332 h 11809733"/>
              <a:gd name="connsiteX5" fmla="*/ 4147291 w 6862743"/>
              <a:gd name="connsiteY5" fmla="*/ 4987262 h 11809733"/>
              <a:gd name="connsiteX6" fmla="*/ 4147291 w 6862743"/>
              <a:gd name="connsiteY6" fmla="*/ 3835308 h 11809733"/>
              <a:gd name="connsiteX7" fmla="*/ 307017 w 6862743"/>
              <a:gd name="connsiteY7" fmla="*/ 0 h 11809733"/>
              <a:gd name="connsiteX8" fmla="*/ 0 w 6862743"/>
              <a:gd name="connsiteY8" fmla="*/ 0 h 11809733"/>
              <a:gd name="connsiteX9" fmla="*/ 0 w 6862743"/>
              <a:gd name="connsiteY9" fmla="*/ 11809733 h 11809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3" h="11809733">
                <a:moveTo>
                  <a:pt x="6862743" y="11809733"/>
                </a:moveTo>
                <a:lnTo>
                  <a:pt x="6862743" y="7708334"/>
                </a:lnTo>
                <a:lnTo>
                  <a:pt x="4147292" y="7708334"/>
                </a:lnTo>
                <a:lnTo>
                  <a:pt x="4147292" y="7708332"/>
                </a:lnTo>
                <a:lnTo>
                  <a:pt x="6862743" y="7708332"/>
                </a:lnTo>
                <a:lnTo>
                  <a:pt x="4147291" y="4987262"/>
                </a:lnTo>
                <a:lnTo>
                  <a:pt x="4147291" y="3835308"/>
                </a:lnTo>
                <a:lnTo>
                  <a:pt x="307017" y="0"/>
                </a:lnTo>
                <a:lnTo>
                  <a:pt x="0" y="0"/>
                </a:lnTo>
                <a:lnTo>
                  <a:pt x="0" y="11809733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fr-FR" noProof="0"/>
          </a:p>
        </p:txBody>
      </p:sp>
      <p:sp>
        <p:nvSpPr>
          <p:cNvPr id="24" name="Forme libre : Forme 23">
            <a:extLst>
              <a:ext uri="{FF2B5EF4-FFF2-40B4-BE49-F238E27FC236}">
                <a16:creationId xmlns="" xmlns:a16="http://schemas.microsoft.com/office/drawing/2014/main" id="{8E049265-431E-48DE-B7F7-4959930171DC}"/>
              </a:ext>
            </a:extLst>
          </p:cNvPr>
          <p:cNvSpPr/>
          <p:nvPr userDrawn="1"/>
        </p:nvSpPr>
        <p:spPr>
          <a:xfrm rot="16200000" flipV="1">
            <a:off x="2626806" y="-2626805"/>
            <a:ext cx="6862743" cy="12116353"/>
          </a:xfrm>
          <a:custGeom>
            <a:avLst/>
            <a:gdLst>
              <a:gd name="connsiteX0" fmla="*/ 6853871 w 6853871"/>
              <a:gd name="connsiteY0" fmla="*/ 12116353 h 12116353"/>
              <a:gd name="connsiteX1" fmla="*/ 6853871 w 6853871"/>
              <a:gd name="connsiteY1" fmla="*/ 8014954 h 12116353"/>
              <a:gd name="connsiteX2" fmla="*/ 4141930 w 6853871"/>
              <a:gd name="connsiteY2" fmla="*/ 8014954 h 12116353"/>
              <a:gd name="connsiteX3" fmla="*/ 4141930 w 6853871"/>
              <a:gd name="connsiteY3" fmla="*/ 8014952 h 12116353"/>
              <a:gd name="connsiteX4" fmla="*/ 6853871 w 6853871"/>
              <a:gd name="connsiteY4" fmla="*/ 8014952 h 12116353"/>
              <a:gd name="connsiteX5" fmla="*/ 4141930 w 6853871"/>
              <a:gd name="connsiteY5" fmla="*/ 5293882 h 12116353"/>
              <a:gd name="connsiteX6" fmla="*/ 4141930 w 6853871"/>
              <a:gd name="connsiteY6" fmla="*/ 4141928 h 12116353"/>
              <a:gd name="connsiteX7" fmla="*/ 0 w 6853871"/>
              <a:gd name="connsiteY7" fmla="*/ 0 h 12116353"/>
              <a:gd name="connsiteX8" fmla="*/ 0 w 6853871"/>
              <a:gd name="connsiteY8" fmla="*/ 12116353 h 121163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853871" h="12116353">
                <a:moveTo>
                  <a:pt x="6853871" y="12116353"/>
                </a:moveTo>
                <a:lnTo>
                  <a:pt x="6853871" y="8014954"/>
                </a:lnTo>
                <a:lnTo>
                  <a:pt x="4141930" y="8014954"/>
                </a:lnTo>
                <a:lnTo>
                  <a:pt x="4141930" y="8014952"/>
                </a:lnTo>
                <a:lnTo>
                  <a:pt x="6853871" y="8014952"/>
                </a:lnTo>
                <a:lnTo>
                  <a:pt x="4141930" y="5293882"/>
                </a:lnTo>
                <a:lnTo>
                  <a:pt x="4141930" y="4141928"/>
                </a:lnTo>
                <a:lnTo>
                  <a:pt x="0" y="0"/>
                </a:lnTo>
                <a:lnTo>
                  <a:pt x="0" y="12116353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noProof="0"/>
          </a:p>
        </p:txBody>
      </p:sp>
      <p:sp>
        <p:nvSpPr>
          <p:cNvPr id="25" name="Forme libre : Forme 24">
            <a:extLst>
              <a:ext uri="{FF2B5EF4-FFF2-40B4-BE49-F238E27FC236}">
                <a16:creationId xmlns="" xmlns:a16="http://schemas.microsoft.com/office/drawing/2014/main" id="{173E5F2D-1F8E-4DCC-857F-932C6C6539BB}"/>
              </a:ext>
            </a:extLst>
          </p:cNvPr>
          <p:cNvSpPr/>
          <p:nvPr userDrawn="1"/>
        </p:nvSpPr>
        <p:spPr>
          <a:xfrm rot="16200000" flipV="1">
            <a:off x="2664629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noProof="0"/>
          </a:p>
        </p:txBody>
      </p:sp>
      <p:sp>
        <p:nvSpPr>
          <p:cNvPr id="4" name="Ovale 3">
            <a:extLst>
              <a:ext uri="{FF2B5EF4-FFF2-40B4-BE49-F238E27FC236}">
                <a16:creationId xmlns="" xmlns:a16="http://schemas.microsoft.com/office/drawing/2014/main" id="{ECB4C115-EFF9-405C-98BE-F4077B9730D0}"/>
              </a:ext>
            </a:extLst>
          </p:cNvPr>
          <p:cNvSpPr/>
          <p:nvPr userDrawn="1"/>
        </p:nvSpPr>
        <p:spPr>
          <a:xfrm>
            <a:off x="533399" y="914400"/>
            <a:ext cx="1944914" cy="1944914"/>
          </a:xfrm>
          <a:prstGeom prst="ellipse">
            <a:avLst/>
          </a:prstGeom>
          <a:solidFill>
            <a:schemeClr val="accent1">
              <a:lumMod val="50000"/>
            </a:schemeClr>
          </a:solidFill>
          <a:ln w="76200">
            <a:solidFill>
              <a:schemeClr val="accent1">
                <a:alpha val="5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noProof="0"/>
          </a:p>
        </p:txBody>
      </p:sp>
      <p:sp>
        <p:nvSpPr>
          <p:cNvPr id="18" name="Titre 1">
            <a:extLst>
              <a:ext uri="{FF2B5EF4-FFF2-40B4-BE49-F238E27FC236}">
                <a16:creationId xmlns="" xmlns:a16="http://schemas.microsoft.com/office/drawing/2014/main" id="{C9A300DD-BB54-44ED-A7E4-01CD41EC930F}"/>
              </a:ext>
            </a:extLst>
          </p:cNvPr>
          <p:cNvSpPr txBox="1">
            <a:spLocks/>
          </p:cNvSpPr>
          <p:nvPr userDrawn="1"/>
        </p:nvSpPr>
        <p:spPr>
          <a:xfrm>
            <a:off x="956993" y="923305"/>
            <a:ext cx="1005115" cy="285931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GB" sz="3600" b="0" i="0" kern="1200" dirty="0">
                <a:solidFill>
                  <a:schemeClr val="bg1"/>
                </a:solidFill>
                <a:latin typeface="Trebuchet MS" panose="020B0603020202020204" pitchFamily="34" charset="0"/>
                <a:ea typeface="+mj-ea"/>
                <a:cs typeface="+mj-cs"/>
              </a:defRPr>
            </a:lvl1pPr>
          </a:lstStyle>
          <a:p>
            <a:pPr algn="ctr" rtl="0"/>
            <a:r>
              <a:rPr lang="fr-FR" sz="18400" noProof="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</a:rPr>
              <a:t>“</a:t>
            </a:r>
          </a:p>
        </p:txBody>
      </p:sp>
      <p:sp>
        <p:nvSpPr>
          <p:cNvPr id="2" name="Titre 1">
            <a:extLst>
              <a:ext uri="{FF2B5EF4-FFF2-40B4-BE49-F238E27FC236}">
                <a16:creationId xmlns="" xmlns:a16="http://schemas.microsoft.com/office/drawing/2014/main" id="{42374B20-3E42-44AF-BEF1-8AB33067395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3399" y="3200400"/>
            <a:ext cx="7551057" cy="2859313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lnSpc>
                <a:spcPct val="100000"/>
              </a:lnSpc>
              <a:defRPr lang="en-GB" sz="3200" b="0" i="0" dirty="0">
                <a:solidFill>
                  <a:schemeClr val="bg1"/>
                </a:solidFill>
                <a:latin typeface="+mj-lt"/>
              </a:defRPr>
            </a:lvl1pPr>
          </a:lstStyle>
          <a:p>
            <a:pPr lvl="0" rtl="0"/>
            <a:r>
              <a:rPr lang="fr-FR" noProof="0"/>
              <a:t>Guillemet</a:t>
            </a:r>
          </a:p>
        </p:txBody>
      </p:sp>
      <p:sp>
        <p:nvSpPr>
          <p:cNvPr id="19" name="Espace réservé du numéro de diapositive 4">
            <a:extLst>
              <a:ext uri="{FF2B5EF4-FFF2-40B4-BE49-F238E27FC236}">
                <a16:creationId xmlns="" xmlns:a16="http://schemas.microsoft.com/office/drawing/2014/main" id="{A4E6C1FF-5925-42B3-B7F9-0A0031BDAD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 rtlCol="0"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pPr rtl="0"/>
            <a:fld id="{C263D6C4-4840-40CC-AC84-17E24B3B7BDE}" type="slidenum">
              <a:rPr lang="fr-FR" noProof="0" smtClean="0"/>
              <a:pPr/>
              <a:t>‹N°›</a:t>
            </a:fld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17531698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one+Titr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 10">
            <a:extLst>
              <a:ext uri="{FF2B5EF4-FFF2-40B4-BE49-F238E27FC236}">
                <a16:creationId xmlns="" xmlns:a16="http://schemas.microsoft.com/office/drawing/2014/main" id="{EB3E033F-4449-40FA-BC85-BD2712D313DD}"/>
              </a:ext>
            </a:extLst>
          </p:cNvPr>
          <p:cNvSpPr/>
          <p:nvPr userDrawn="1"/>
        </p:nvSpPr>
        <p:spPr>
          <a:xfrm>
            <a:off x="0" y="0"/>
            <a:ext cx="12192000" cy="68841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noProof="0"/>
          </a:p>
        </p:txBody>
      </p:sp>
      <p:sp>
        <p:nvSpPr>
          <p:cNvPr id="10" name="Forme libre : Forme 9">
            <a:extLst>
              <a:ext uri="{FF2B5EF4-FFF2-40B4-BE49-F238E27FC236}">
                <a16:creationId xmlns="" xmlns:a16="http://schemas.microsoft.com/office/drawing/2014/main" id="{63D26743-0505-444C-80B3-E88EE87DF72B}"/>
              </a:ext>
            </a:extLst>
          </p:cNvPr>
          <p:cNvSpPr/>
          <p:nvPr userDrawn="1"/>
        </p:nvSpPr>
        <p:spPr>
          <a:xfrm>
            <a:off x="0" y="0"/>
            <a:ext cx="12192001" cy="6884191"/>
          </a:xfrm>
          <a:custGeom>
            <a:avLst/>
            <a:gdLst>
              <a:gd name="connsiteX0" fmla="*/ 0 w 12192001"/>
              <a:gd name="connsiteY0" fmla="*/ 0 h 6884191"/>
              <a:gd name="connsiteX1" fmla="*/ 7540222 w 12192001"/>
              <a:gd name="connsiteY1" fmla="*/ 0 h 6884191"/>
              <a:gd name="connsiteX2" fmla="*/ 10260629 w 12192001"/>
              <a:gd name="connsiteY2" fmla="*/ 2725573 h 6884191"/>
              <a:gd name="connsiteX3" fmla="*/ 11286710 w 12192001"/>
              <a:gd name="connsiteY3" fmla="*/ 2725573 h 6884191"/>
              <a:gd name="connsiteX4" fmla="*/ 12192000 w 12192001"/>
              <a:gd name="connsiteY4" fmla="*/ 3632581 h 6884191"/>
              <a:gd name="connsiteX5" fmla="*/ 12192001 w 12192001"/>
              <a:gd name="connsiteY5" fmla="*/ 6884191 h 6884191"/>
              <a:gd name="connsiteX6" fmla="*/ 0 w 12192001"/>
              <a:gd name="connsiteY6" fmla="*/ 6884191 h 688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1" h="6884191">
                <a:moveTo>
                  <a:pt x="0" y="0"/>
                </a:moveTo>
                <a:lnTo>
                  <a:pt x="7540222" y="0"/>
                </a:lnTo>
                <a:lnTo>
                  <a:pt x="10260629" y="2725573"/>
                </a:lnTo>
                <a:lnTo>
                  <a:pt x="11286710" y="2725573"/>
                </a:lnTo>
                <a:lnTo>
                  <a:pt x="12192000" y="3632581"/>
                </a:lnTo>
                <a:lnTo>
                  <a:pt x="12192001" y="6884191"/>
                </a:lnTo>
                <a:lnTo>
                  <a:pt x="0" y="6884191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fr-FR" noProof="0"/>
          </a:p>
        </p:txBody>
      </p:sp>
      <p:sp>
        <p:nvSpPr>
          <p:cNvPr id="8" name="Forme libre : Forme 7">
            <a:extLst>
              <a:ext uri="{FF2B5EF4-FFF2-40B4-BE49-F238E27FC236}">
                <a16:creationId xmlns="" xmlns:a16="http://schemas.microsoft.com/office/drawing/2014/main" id="{1599AF7E-3E34-4597-AA72-9373A7FDB020}"/>
              </a:ext>
            </a:extLst>
          </p:cNvPr>
          <p:cNvSpPr/>
          <p:nvPr userDrawn="1"/>
        </p:nvSpPr>
        <p:spPr>
          <a:xfrm rot="16200000" flipV="1">
            <a:off x="2664628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noProof="0"/>
          </a:p>
        </p:txBody>
      </p:sp>
      <p:sp>
        <p:nvSpPr>
          <p:cNvPr id="2" name="Titre 1">
            <a:extLst>
              <a:ext uri="{FF2B5EF4-FFF2-40B4-BE49-F238E27FC236}">
                <a16:creationId xmlns="" xmlns:a16="http://schemas.microsoft.com/office/drawing/2014/main" id="{4A2DF563-7FAC-46B3-B24C-7E45CD89D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542925"/>
            <a:ext cx="11214100" cy="535531"/>
          </a:xfrm>
        </p:spPr>
        <p:txBody>
          <a:bodyPr vert="horz" wrap="square" lIns="91440" tIns="45720" rIns="91440" bIns="45720" rtlCol="0" anchor="t">
            <a:spAutoFit/>
          </a:bodyPr>
          <a:lstStyle>
            <a:lvl1pPr>
              <a:defRPr lang="en-GB" sz="3200" b="1" spc="-70" baseline="0" dirty="0">
                <a:solidFill>
                  <a:schemeClr val="bg1"/>
                </a:solidFill>
                <a:latin typeface="+mj-lt"/>
              </a:defRPr>
            </a:lvl1pPr>
          </a:lstStyle>
          <a:p>
            <a:pPr lvl="0" rtl="0"/>
            <a:r>
              <a:rPr lang="fr-FR" noProof="0" smtClean="0"/>
              <a:t>Modifiez le style du titre</a:t>
            </a:r>
            <a:endParaRPr lang="fr-FR" noProof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="" xmlns:a16="http://schemas.microsoft.com/office/drawing/2014/main" id="{87B51822-97FF-47A7-8E4E-A0F79B4EB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 rtlCol="0"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pPr rtl="0"/>
            <a:fld id="{C263D6C4-4840-40CC-AC84-17E24B3B7BDE}" type="slidenum">
              <a:rPr lang="fr-FR" noProof="0" smtClean="0"/>
              <a:pPr/>
              <a:t>‹N°›</a:t>
            </a:fld>
            <a:endParaRPr lang="fr-FR" noProof="0"/>
          </a:p>
        </p:txBody>
      </p:sp>
      <p:grpSp>
        <p:nvGrpSpPr>
          <p:cNvPr id="15" name="Groupe 14">
            <a:extLst>
              <a:ext uri="{FF2B5EF4-FFF2-40B4-BE49-F238E27FC236}">
                <a16:creationId xmlns="" xmlns:a16="http://schemas.microsoft.com/office/drawing/2014/main" id="{7732E1E7-45E3-4264-8F26-66758696DD1E}"/>
              </a:ext>
            </a:extLst>
          </p:cNvPr>
          <p:cNvGrpSpPr/>
          <p:nvPr userDrawn="1"/>
        </p:nvGrpSpPr>
        <p:grpSpPr>
          <a:xfrm rot="16200000">
            <a:off x="499388" y="-322655"/>
            <a:ext cx="535531" cy="645309"/>
            <a:chOff x="10945855" y="7317026"/>
            <a:chExt cx="2483924" cy="2993104"/>
          </a:xfrm>
        </p:grpSpPr>
        <p:sp>
          <p:nvSpPr>
            <p:cNvPr id="16" name="Forme libre : Forme 15">
              <a:extLst>
                <a:ext uri="{FF2B5EF4-FFF2-40B4-BE49-F238E27FC236}">
                  <a16:creationId xmlns="" xmlns:a16="http://schemas.microsoft.com/office/drawing/2014/main" id="{2E3DF883-8093-49FA-81E1-E5D77F086A25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fr-FR" noProof="0"/>
            </a:p>
          </p:txBody>
        </p:sp>
        <p:sp>
          <p:nvSpPr>
            <p:cNvPr id="17" name="Forme libre : Forme 16">
              <a:extLst>
                <a:ext uri="{FF2B5EF4-FFF2-40B4-BE49-F238E27FC236}">
                  <a16:creationId xmlns="" xmlns:a16="http://schemas.microsoft.com/office/drawing/2014/main" id="{18944C90-37E5-4BBE-89FF-060627168050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fr-FR" noProof="0"/>
            </a:p>
          </p:txBody>
        </p:sp>
      </p:grpSp>
      <p:sp>
        <p:nvSpPr>
          <p:cNvPr id="23" name="Espace réservé du texte 22">
            <a:extLst>
              <a:ext uri="{FF2B5EF4-FFF2-40B4-BE49-F238E27FC236}">
                <a16:creationId xmlns="" xmlns:a16="http://schemas.microsoft.com/office/drawing/2014/main" id="{03618670-D1E4-466C-BDB5-FC890AC31457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44500" y="1625385"/>
            <a:ext cx="6718300" cy="4093243"/>
          </a:xfrm>
        </p:spPr>
        <p:txBody>
          <a:bodyPr rtlCol="0">
            <a:noAutofit/>
          </a:bodyPr>
          <a:lstStyle>
            <a:lvl1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6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4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2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3pPr>
            <a:lvl4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 rtl="0"/>
            <a:r>
              <a:rPr lang="fr-FR" noProof="0"/>
              <a:t>Modifiez les styles du texte du masque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</p:txBody>
      </p:sp>
    </p:spTree>
    <p:extLst>
      <p:ext uri="{BB962C8B-B14F-4D97-AF65-F5344CB8AC3E}">
        <p14:creationId xmlns:p14="http://schemas.microsoft.com/office/powerpoint/2010/main" val="2745748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uniquement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 10">
            <a:extLst>
              <a:ext uri="{FF2B5EF4-FFF2-40B4-BE49-F238E27FC236}">
                <a16:creationId xmlns="" xmlns:a16="http://schemas.microsoft.com/office/drawing/2014/main" id="{EB3E033F-4449-40FA-BC85-BD2712D313DD}"/>
              </a:ext>
            </a:extLst>
          </p:cNvPr>
          <p:cNvSpPr/>
          <p:nvPr userDrawn="1"/>
        </p:nvSpPr>
        <p:spPr>
          <a:xfrm>
            <a:off x="0" y="0"/>
            <a:ext cx="12192000" cy="68841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noProof="0"/>
          </a:p>
        </p:txBody>
      </p:sp>
      <p:sp>
        <p:nvSpPr>
          <p:cNvPr id="10" name="Forme libre : Forme 9">
            <a:extLst>
              <a:ext uri="{FF2B5EF4-FFF2-40B4-BE49-F238E27FC236}">
                <a16:creationId xmlns="" xmlns:a16="http://schemas.microsoft.com/office/drawing/2014/main" id="{63D26743-0505-444C-80B3-E88EE87DF72B}"/>
              </a:ext>
            </a:extLst>
          </p:cNvPr>
          <p:cNvSpPr/>
          <p:nvPr userDrawn="1"/>
        </p:nvSpPr>
        <p:spPr>
          <a:xfrm>
            <a:off x="0" y="0"/>
            <a:ext cx="12192001" cy="6884191"/>
          </a:xfrm>
          <a:custGeom>
            <a:avLst/>
            <a:gdLst>
              <a:gd name="connsiteX0" fmla="*/ 0 w 12192001"/>
              <a:gd name="connsiteY0" fmla="*/ 0 h 6884191"/>
              <a:gd name="connsiteX1" fmla="*/ 7540222 w 12192001"/>
              <a:gd name="connsiteY1" fmla="*/ 0 h 6884191"/>
              <a:gd name="connsiteX2" fmla="*/ 10260629 w 12192001"/>
              <a:gd name="connsiteY2" fmla="*/ 2725573 h 6884191"/>
              <a:gd name="connsiteX3" fmla="*/ 11286710 w 12192001"/>
              <a:gd name="connsiteY3" fmla="*/ 2725573 h 6884191"/>
              <a:gd name="connsiteX4" fmla="*/ 12192000 w 12192001"/>
              <a:gd name="connsiteY4" fmla="*/ 3632581 h 6884191"/>
              <a:gd name="connsiteX5" fmla="*/ 12192001 w 12192001"/>
              <a:gd name="connsiteY5" fmla="*/ 6884191 h 6884191"/>
              <a:gd name="connsiteX6" fmla="*/ 0 w 12192001"/>
              <a:gd name="connsiteY6" fmla="*/ 6884191 h 688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1" h="6884191">
                <a:moveTo>
                  <a:pt x="0" y="0"/>
                </a:moveTo>
                <a:lnTo>
                  <a:pt x="7540222" y="0"/>
                </a:lnTo>
                <a:lnTo>
                  <a:pt x="10260629" y="2725573"/>
                </a:lnTo>
                <a:lnTo>
                  <a:pt x="11286710" y="2725573"/>
                </a:lnTo>
                <a:lnTo>
                  <a:pt x="12192000" y="3632581"/>
                </a:lnTo>
                <a:lnTo>
                  <a:pt x="12192001" y="6884191"/>
                </a:lnTo>
                <a:lnTo>
                  <a:pt x="0" y="6884191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fr-FR" noProof="0"/>
          </a:p>
        </p:txBody>
      </p:sp>
      <p:sp>
        <p:nvSpPr>
          <p:cNvPr id="18" name="Forme libre : Forme 17">
            <a:extLst>
              <a:ext uri="{FF2B5EF4-FFF2-40B4-BE49-F238E27FC236}">
                <a16:creationId xmlns="" xmlns:a16="http://schemas.microsoft.com/office/drawing/2014/main" id="{E37145E9-AC61-47D5-9288-8789940F81B6}"/>
              </a:ext>
            </a:extLst>
          </p:cNvPr>
          <p:cNvSpPr/>
          <p:nvPr userDrawn="1"/>
        </p:nvSpPr>
        <p:spPr>
          <a:xfrm rot="16200000" flipV="1">
            <a:off x="2964809" y="-2364446"/>
            <a:ext cx="6862744" cy="11591639"/>
          </a:xfrm>
          <a:custGeom>
            <a:avLst/>
            <a:gdLst>
              <a:gd name="connsiteX0" fmla="*/ 6862744 w 6862744"/>
              <a:gd name="connsiteY0" fmla="*/ 11591639 h 11591639"/>
              <a:gd name="connsiteX1" fmla="*/ 6862744 w 6862744"/>
              <a:gd name="connsiteY1" fmla="*/ 5240223 h 11591639"/>
              <a:gd name="connsiteX2" fmla="*/ 4145656 w 6862744"/>
              <a:gd name="connsiteY2" fmla="*/ 5240223 h 11591639"/>
              <a:gd name="connsiteX3" fmla="*/ 4145656 w 6862744"/>
              <a:gd name="connsiteY3" fmla="*/ 5240222 h 11591639"/>
              <a:gd name="connsiteX4" fmla="*/ 6862744 w 6862744"/>
              <a:gd name="connsiteY4" fmla="*/ 5240222 h 11591639"/>
              <a:gd name="connsiteX5" fmla="*/ 4145656 w 6862744"/>
              <a:gd name="connsiteY5" fmla="*/ 2519152 h 11591639"/>
              <a:gd name="connsiteX6" fmla="*/ 4145656 w 6862744"/>
              <a:gd name="connsiteY6" fmla="*/ 1367198 h 11591639"/>
              <a:gd name="connsiteX7" fmla="*/ 2775863 w 6862744"/>
              <a:gd name="connsiteY7" fmla="*/ 0 h 11591639"/>
              <a:gd name="connsiteX8" fmla="*/ 0 w 6862744"/>
              <a:gd name="connsiteY8" fmla="*/ 0 h 11591639"/>
              <a:gd name="connsiteX9" fmla="*/ 0 w 6862744"/>
              <a:gd name="connsiteY9" fmla="*/ 11591639 h 11591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4" h="11591639">
                <a:moveTo>
                  <a:pt x="6862744" y="11591639"/>
                </a:moveTo>
                <a:lnTo>
                  <a:pt x="6862744" y="5240223"/>
                </a:lnTo>
                <a:lnTo>
                  <a:pt x="4145656" y="5240223"/>
                </a:lnTo>
                <a:lnTo>
                  <a:pt x="4145656" y="5240222"/>
                </a:lnTo>
                <a:lnTo>
                  <a:pt x="6862744" y="5240222"/>
                </a:lnTo>
                <a:lnTo>
                  <a:pt x="4145656" y="2519152"/>
                </a:lnTo>
                <a:lnTo>
                  <a:pt x="4145656" y="1367198"/>
                </a:lnTo>
                <a:lnTo>
                  <a:pt x="2775863" y="0"/>
                </a:lnTo>
                <a:lnTo>
                  <a:pt x="0" y="0"/>
                </a:lnTo>
                <a:lnTo>
                  <a:pt x="0" y="11591639"/>
                </a:lnTo>
                <a:close/>
              </a:path>
            </a:pathLst>
          </a:custGeom>
          <a:pattFill prst="wdDnDiag">
            <a:fgClr>
              <a:schemeClr val="accent2"/>
            </a:fgClr>
            <a:bgClr>
              <a:schemeClr val="accent2">
                <a:lumMod val="7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fr-FR" noProof="0"/>
          </a:p>
        </p:txBody>
      </p:sp>
      <p:sp>
        <p:nvSpPr>
          <p:cNvPr id="12" name="Forme libre : Forme 11">
            <a:extLst>
              <a:ext uri="{FF2B5EF4-FFF2-40B4-BE49-F238E27FC236}">
                <a16:creationId xmlns="" xmlns:a16="http://schemas.microsoft.com/office/drawing/2014/main" id="{A5E2B3ED-9A49-40A7-B8A3-62595FE513F9}"/>
              </a:ext>
            </a:extLst>
          </p:cNvPr>
          <p:cNvSpPr/>
          <p:nvPr userDrawn="1"/>
        </p:nvSpPr>
        <p:spPr>
          <a:xfrm rot="16200000" flipV="1">
            <a:off x="2664629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2">
                <a:lumMod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noProof="0"/>
          </a:p>
        </p:txBody>
      </p:sp>
      <p:sp>
        <p:nvSpPr>
          <p:cNvPr id="8" name="Forme libre : Forme 7">
            <a:extLst>
              <a:ext uri="{FF2B5EF4-FFF2-40B4-BE49-F238E27FC236}">
                <a16:creationId xmlns="" xmlns:a16="http://schemas.microsoft.com/office/drawing/2014/main" id="{1599AF7E-3E34-4597-AA72-9373A7FDB020}"/>
              </a:ext>
            </a:extLst>
          </p:cNvPr>
          <p:cNvSpPr/>
          <p:nvPr userDrawn="1"/>
        </p:nvSpPr>
        <p:spPr>
          <a:xfrm rot="16200000" flipV="1">
            <a:off x="2664628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noProof="0"/>
          </a:p>
        </p:txBody>
      </p:sp>
      <p:sp>
        <p:nvSpPr>
          <p:cNvPr id="2" name="Titre 1">
            <a:extLst>
              <a:ext uri="{FF2B5EF4-FFF2-40B4-BE49-F238E27FC236}">
                <a16:creationId xmlns="" xmlns:a16="http://schemas.microsoft.com/office/drawing/2014/main" id="{4A2DF563-7FAC-46B3-B24C-7E45CD89D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542925"/>
            <a:ext cx="11214100" cy="535531"/>
          </a:xfrm>
        </p:spPr>
        <p:txBody>
          <a:bodyPr vert="horz" wrap="square" lIns="91440" tIns="45720" rIns="91440" bIns="45720" rtlCol="0" anchor="t">
            <a:spAutoFit/>
          </a:bodyPr>
          <a:lstStyle>
            <a:lvl1pPr>
              <a:defRPr lang="en-GB" sz="3200" b="1" spc="-70" baseline="0" dirty="0">
                <a:solidFill>
                  <a:schemeClr val="bg1"/>
                </a:solidFill>
                <a:latin typeface="+mj-lt"/>
              </a:defRPr>
            </a:lvl1pPr>
          </a:lstStyle>
          <a:p>
            <a:pPr lvl="0" rtl="0"/>
            <a:r>
              <a:rPr lang="fr-FR" noProof="0" smtClean="0"/>
              <a:t>Modifiez le style du titre</a:t>
            </a:r>
            <a:endParaRPr lang="fr-FR" noProof="0"/>
          </a:p>
        </p:txBody>
      </p:sp>
      <p:grpSp>
        <p:nvGrpSpPr>
          <p:cNvPr id="15" name="Groupe 14">
            <a:extLst>
              <a:ext uri="{FF2B5EF4-FFF2-40B4-BE49-F238E27FC236}">
                <a16:creationId xmlns="" xmlns:a16="http://schemas.microsoft.com/office/drawing/2014/main" id="{7732E1E7-45E3-4264-8F26-66758696DD1E}"/>
              </a:ext>
            </a:extLst>
          </p:cNvPr>
          <p:cNvGrpSpPr/>
          <p:nvPr userDrawn="1"/>
        </p:nvGrpSpPr>
        <p:grpSpPr>
          <a:xfrm rot="16200000">
            <a:off x="499388" y="-322655"/>
            <a:ext cx="535531" cy="645309"/>
            <a:chOff x="10945855" y="7317026"/>
            <a:chExt cx="2483924" cy="2993104"/>
          </a:xfrm>
        </p:grpSpPr>
        <p:sp>
          <p:nvSpPr>
            <p:cNvPr id="16" name="Forme libre : Forme 15">
              <a:extLst>
                <a:ext uri="{FF2B5EF4-FFF2-40B4-BE49-F238E27FC236}">
                  <a16:creationId xmlns="" xmlns:a16="http://schemas.microsoft.com/office/drawing/2014/main" id="{2E3DF883-8093-49FA-81E1-E5D77F086A25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fr-FR" noProof="0"/>
            </a:p>
          </p:txBody>
        </p:sp>
        <p:sp>
          <p:nvSpPr>
            <p:cNvPr id="17" name="Forme libre : Forme 16">
              <a:extLst>
                <a:ext uri="{FF2B5EF4-FFF2-40B4-BE49-F238E27FC236}">
                  <a16:creationId xmlns="" xmlns:a16="http://schemas.microsoft.com/office/drawing/2014/main" id="{18944C90-37E5-4BBE-89FF-060627168050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fr-FR" noProof="0"/>
            </a:p>
          </p:txBody>
        </p:sp>
      </p:grpSp>
      <p:grpSp>
        <p:nvGrpSpPr>
          <p:cNvPr id="6" name="Groupe 5">
            <a:extLst>
              <a:ext uri="{FF2B5EF4-FFF2-40B4-BE49-F238E27FC236}">
                <a16:creationId xmlns="" xmlns:a16="http://schemas.microsoft.com/office/drawing/2014/main" id="{D9EBF8BB-A805-4DDB-B459-082F99815B95}"/>
              </a:ext>
            </a:extLst>
          </p:cNvPr>
          <p:cNvGrpSpPr/>
          <p:nvPr userDrawn="1"/>
        </p:nvGrpSpPr>
        <p:grpSpPr>
          <a:xfrm>
            <a:off x="-1" y="1357409"/>
            <a:ext cx="12192001" cy="4846320"/>
            <a:chOff x="-1" y="1357409"/>
            <a:chExt cx="12192001" cy="4917518"/>
          </a:xfrm>
        </p:grpSpPr>
        <p:sp>
          <p:nvSpPr>
            <p:cNvPr id="19" name="Rectangle : Coin rogné 18">
              <a:extLst>
                <a:ext uri="{FF2B5EF4-FFF2-40B4-BE49-F238E27FC236}">
                  <a16:creationId xmlns="" xmlns:a16="http://schemas.microsoft.com/office/drawing/2014/main" id="{5D638788-DD47-45E7-939A-FA108A818173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0" cy="4917518"/>
            </a:xfrm>
            <a:prstGeom prst="snip1Rect">
              <a:avLst>
                <a:gd name="adj" fmla="val 0"/>
              </a:avLst>
            </a:prstGeom>
            <a:pattFill prst="dkVert">
              <a:fgClr>
                <a:srgbClr val="0C4360"/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 rtl="0"/>
              <a:endParaRPr lang="fr-FR" noProof="0"/>
            </a:p>
          </p:txBody>
        </p:sp>
        <p:sp>
          <p:nvSpPr>
            <p:cNvPr id="3" name="Rectangle : Coin rogné 2">
              <a:extLst>
                <a:ext uri="{FF2B5EF4-FFF2-40B4-BE49-F238E27FC236}">
                  <a16:creationId xmlns="" xmlns:a16="http://schemas.microsoft.com/office/drawing/2014/main" id="{74BDECEF-EEFE-4332-B3B2-BDE4F82C10FC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1" cy="4917518"/>
            </a:xfrm>
            <a:prstGeom prst="snip1Rect">
              <a:avLst>
                <a:gd name="adj" fmla="val 19670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fr-FR" noProof="0"/>
            </a:p>
          </p:txBody>
        </p:sp>
      </p:grpSp>
      <p:sp>
        <p:nvSpPr>
          <p:cNvPr id="24" name="Forme libre : Forme 23">
            <a:extLst>
              <a:ext uri="{FF2B5EF4-FFF2-40B4-BE49-F238E27FC236}">
                <a16:creationId xmlns="" xmlns:a16="http://schemas.microsoft.com/office/drawing/2014/main" id="{18103E00-7E4A-44CD-81AC-06433CAE1110}"/>
              </a:ext>
            </a:extLst>
          </p:cNvPr>
          <p:cNvSpPr/>
          <p:nvPr userDrawn="1"/>
        </p:nvSpPr>
        <p:spPr>
          <a:xfrm flipH="1">
            <a:off x="10782300" y="5448297"/>
            <a:ext cx="1409700" cy="1409703"/>
          </a:xfrm>
          <a:custGeom>
            <a:avLst/>
            <a:gdLst>
              <a:gd name="connsiteX0" fmla="*/ 754341 w 754341"/>
              <a:gd name="connsiteY0" fmla="*/ 754341 h 754341"/>
              <a:gd name="connsiteX1" fmla="*/ 0 w 754341"/>
              <a:gd name="connsiteY1" fmla="*/ 754341 h 754341"/>
              <a:gd name="connsiteX2" fmla="*/ 0 w 754341"/>
              <a:gd name="connsiteY2" fmla="*/ 0 h 754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4341" h="754341">
                <a:moveTo>
                  <a:pt x="754341" y="754341"/>
                </a:moveTo>
                <a:lnTo>
                  <a:pt x="0" y="754341"/>
                </a:lnTo>
                <a:lnTo>
                  <a:pt x="0" y="0"/>
                </a:lnTo>
                <a:close/>
              </a:path>
            </a:pathLst>
          </a:custGeom>
          <a:pattFill prst="dkHorz">
            <a:fgClr>
              <a:schemeClr val="accent2">
                <a:lumMod val="50000"/>
              </a:schemeClr>
            </a:fgClr>
            <a:bgClr>
              <a:schemeClr val="accent2"/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noProof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="" xmlns:a16="http://schemas.microsoft.com/office/drawing/2014/main" id="{87B51822-97FF-47A7-8E4E-A0F79B4EB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 rtlCol="0"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pPr rtl="0"/>
            <a:fld id="{C263D6C4-4840-40CC-AC84-17E24B3B7BDE}" type="slidenum">
              <a:rPr lang="fr-FR" noProof="0" smtClean="0"/>
              <a:pPr/>
              <a:t>‹N°›</a:t>
            </a:fld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40737049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 10">
            <a:extLst>
              <a:ext uri="{FF2B5EF4-FFF2-40B4-BE49-F238E27FC236}">
                <a16:creationId xmlns="" xmlns:a16="http://schemas.microsoft.com/office/drawing/2014/main" id="{EB3E033F-4449-40FA-BC85-BD2712D313DD}"/>
              </a:ext>
            </a:extLst>
          </p:cNvPr>
          <p:cNvSpPr/>
          <p:nvPr userDrawn="1"/>
        </p:nvSpPr>
        <p:spPr>
          <a:xfrm>
            <a:off x="0" y="0"/>
            <a:ext cx="12192000" cy="68841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noProof="0"/>
          </a:p>
        </p:txBody>
      </p:sp>
      <p:sp>
        <p:nvSpPr>
          <p:cNvPr id="10" name="Forme libre : Forme 9">
            <a:extLst>
              <a:ext uri="{FF2B5EF4-FFF2-40B4-BE49-F238E27FC236}">
                <a16:creationId xmlns="" xmlns:a16="http://schemas.microsoft.com/office/drawing/2014/main" id="{63D26743-0505-444C-80B3-E88EE87DF72B}"/>
              </a:ext>
            </a:extLst>
          </p:cNvPr>
          <p:cNvSpPr/>
          <p:nvPr userDrawn="1"/>
        </p:nvSpPr>
        <p:spPr>
          <a:xfrm>
            <a:off x="0" y="0"/>
            <a:ext cx="12192001" cy="6884191"/>
          </a:xfrm>
          <a:custGeom>
            <a:avLst/>
            <a:gdLst>
              <a:gd name="connsiteX0" fmla="*/ 0 w 12192001"/>
              <a:gd name="connsiteY0" fmla="*/ 0 h 6884191"/>
              <a:gd name="connsiteX1" fmla="*/ 7540222 w 12192001"/>
              <a:gd name="connsiteY1" fmla="*/ 0 h 6884191"/>
              <a:gd name="connsiteX2" fmla="*/ 10260629 w 12192001"/>
              <a:gd name="connsiteY2" fmla="*/ 2725573 h 6884191"/>
              <a:gd name="connsiteX3" fmla="*/ 11286710 w 12192001"/>
              <a:gd name="connsiteY3" fmla="*/ 2725573 h 6884191"/>
              <a:gd name="connsiteX4" fmla="*/ 12192000 w 12192001"/>
              <a:gd name="connsiteY4" fmla="*/ 3632581 h 6884191"/>
              <a:gd name="connsiteX5" fmla="*/ 12192001 w 12192001"/>
              <a:gd name="connsiteY5" fmla="*/ 6884191 h 6884191"/>
              <a:gd name="connsiteX6" fmla="*/ 0 w 12192001"/>
              <a:gd name="connsiteY6" fmla="*/ 6884191 h 688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1" h="6884191">
                <a:moveTo>
                  <a:pt x="0" y="0"/>
                </a:moveTo>
                <a:lnTo>
                  <a:pt x="7540222" y="0"/>
                </a:lnTo>
                <a:lnTo>
                  <a:pt x="10260629" y="2725573"/>
                </a:lnTo>
                <a:lnTo>
                  <a:pt x="11286710" y="2725573"/>
                </a:lnTo>
                <a:lnTo>
                  <a:pt x="12192000" y="3632581"/>
                </a:lnTo>
                <a:lnTo>
                  <a:pt x="12192001" y="6884191"/>
                </a:lnTo>
                <a:lnTo>
                  <a:pt x="0" y="6884191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fr-FR" noProof="0"/>
          </a:p>
        </p:txBody>
      </p:sp>
      <p:sp>
        <p:nvSpPr>
          <p:cNvPr id="18" name="Forme libre : Forme 17">
            <a:extLst>
              <a:ext uri="{FF2B5EF4-FFF2-40B4-BE49-F238E27FC236}">
                <a16:creationId xmlns="" xmlns:a16="http://schemas.microsoft.com/office/drawing/2014/main" id="{E37145E9-AC61-47D5-9288-8789940F81B6}"/>
              </a:ext>
            </a:extLst>
          </p:cNvPr>
          <p:cNvSpPr/>
          <p:nvPr userDrawn="1"/>
        </p:nvSpPr>
        <p:spPr>
          <a:xfrm rot="16200000" flipV="1">
            <a:off x="2964809" y="-2364446"/>
            <a:ext cx="6862744" cy="11591639"/>
          </a:xfrm>
          <a:custGeom>
            <a:avLst/>
            <a:gdLst>
              <a:gd name="connsiteX0" fmla="*/ 6862744 w 6862744"/>
              <a:gd name="connsiteY0" fmla="*/ 11591639 h 11591639"/>
              <a:gd name="connsiteX1" fmla="*/ 6862744 w 6862744"/>
              <a:gd name="connsiteY1" fmla="*/ 5240223 h 11591639"/>
              <a:gd name="connsiteX2" fmla="*/ 4145656 w 6862744"/>
              <a:gd name="connsiteY2" fmla="*/ 5240223 h 11591639"/>
              <a:gd name="connsiteX3" fmla="*/ 4145656 w 6862744"/>
              <a:gd name="connsiteY3" fmla="*/ 5240222 h 11591639"/>
              <a:gd name="connsiteX4" fmla="*/ 6862744 w 6862744"/>
              <a:gd name="connsiteY4" fmla="*/ 5240222 h 11591639"/>
              <a:gd name="connsiteX5" fmla="*/ 4145656 w 6862744"/>
              <a:gd name="connsiteY5" fmla="*/ 2519152 h 11591639"/>
              <a:gd name="connsiteX6" fmla="*/ 4145656 w 6862744"/>
              <a:gd name="connsiteY6" fmla="*/ 1367198 h 11591639"/>
              <a:gd name="connsiteX7" fmla="*/ 2775863 w 6862744"/>
              <a:gd name="connsiteY7" fmla="*/ 0 h 11591639"/>
              <a:gd name="connsiteX8" fmla="*/ 0 w 6862744"/>
              <a:gd name="connsiteY8" fmla="*/ 0 h 11591639"/>
              <a:gd name="connsiteX9" fmla="*/ 0 w 6862744"/>
              <a:gd name="connsiteY9" fmla="*/ 11591639 h 11591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4" h="11591639">
                <a:moveTo>
                  <a:pt x="6862744" y="11591639"/>
                </a:moveTo>
                <a:lnTo>
                  <a:pt x="6862744" y="5240223"/>
                </a:lnTo>
                <a:lnTo>
                  <a:pt x="4145656" y="5240223"/>
                </a:lnTo>
                <a:lnTo>
                  <a:pt x="4145656" y="5240222"/>
                </a:lnTo>
                <a:lnTo>
                  <a:pt x="6862744" y="5240222"/>
                </a:lnTo>
                <a:lnTo>
                  <a:pt x="4145656" y="2519152"/>
                </a:lnTo>
                <a:lnTo>
                  <a:pt x="4145656" y="1367198"/>
                </a:lnTo>
                <a:lnTo>
                  <a:pt x="2775863" y="0"/>
                </a:lnTo>
                <a:lnTo>
                  <a:pt x="0" y="0"/>
                </a:lnTo>
                <a:lnTo>
                  <a:pt x="0" y="11591639"/>
                </a:lnTo>
                <a:close/>
              </a:path>
            </a:pathLst>
          </a:custGeom>
          <a:pattFill prst="wdDnDiag">
            <a:fgClr>
              <a:schemeClr val="accent2"/>
            </a:fgClr>
            <a:bgClr>
              <a:schemeClr val="accent2">
                <a:lumMod val="7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fr-FR" noProof="0"/>
          </a:p>
        </p:txBody>
      </p:sp>
      <p:sp>
        <p:nvSpPr>
          <p:cNvPr id="12" name="Forme libre : Forme 11">
            <a:extLst>
              <a:ext uri="{FF2B5EF4-FFF2-40B4-BE49-F238E27FC236}">
                <a16:creationId xmlns="" xmlns:a16="http://schemas.microsoft.com/office/drawing/2014/main" id="{A5E2B3ED-9A49-40A7-B8A3-62595FE513F9}"/>
              </a:ext>
            </a:extLst>
          </p:cNvPr>
          <p:cNvSpPr/>
          <p:nvPr userDrawn="1"/>
        </p:nvSpPr>
        <p:spPr>
          <a:xfrm rot="16200000" flipV="1">
            <a:off x="2664629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2">
                <a:lumMod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noProof="0"/>
          </a:p>
        </p:txBody>
      </p:sp>
      <p:sp>
        <p:nvSpPr>
          <p:cNvPr id="8" name="Forme libre : Forme 7">
            <a:extLst>
              <a:ext uri="{FF2B5EF4-FFF2-40B4-BE49-F238E27FC236}">
                <a16:creationId xmlns="" xmlns:a16="http://schemas.microsoft.com/office/drawing/2014/main" id="{1599AF7E-3E34-4597-AA72-9373A7FDB020}"/>
              </a:ext>
            </a:extLst>
          </p:cNvPr>
          <p:cNvSpPr/>
          <p:nvPr userDrawn="1"/>
        </p:nvSpPr>
        <p:spPr>
          <a:xfrm rot="16200000" flipV="1">
            <a:off x="2664628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noProof="0"/>
          </a:p>
        </p:txBody>
      </p:sp>
      <p:sp>
        <p:nvSpPr>
          <p:cNvPr id="2" name="Titre 1">
            <a:extLst>
              <a:ext uri="{FF2B5EF4-FFF2-40B4-BE49-F238E27FC236}">
                <a16:creationId xmlns="" xmlns:a16="http://schemas.microsoft.com/office/drawing/2014/main" id="{4A2DF563-7FAC-46B3-B24C-7E45CD89D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542925"/>
            <a:ext cx="11214100" cy="535531"/>
          </a:xfrm>
        </p:spPr>
        <p:txBody>
          <a:bodyPr vert="horz" wrap="square" lIns="91440" tIns="45720" rIns="91440" bIns="45720" rtlCol="0" anchor="t">
            <a:spAutoFit/>
          </a:bodyPr>
          <a:lstStyle>
            <a:lvl1pPr>
              <a:defRPr lang="en-GB" sz="3200" b="1" spc="-70" baseline="0" dirty="0">
                <a:solidFill>
                  <a:schemeClr val="bg1"/>
                </a:solidFill>
                <a:latin typeface="+mj-lt"/>
              </a:defRPr>
            </a:lvl1pPr>
          </a:lstStyle>
          <a:p>
            <a:pPr lvl="0" rtl="0"/>
            <a:r>
              <a:rPr lang="fr-FR" noProof="0" smtClean="0"/>
              <a:t>Modifiez le style du titre</a:t>
            </a:r>
            <a:endParaRPr lang="fr-FR" noProof="0"/>
          </a:p>
        </p:txBody>
      </p:sp>
      <p:grpSp>
        <p:nvGrpSpPr>
          <p:cNvPr id="15" name="Groupe 14">
            <a:extLst>
              <a:ext uri="{FF2B5EF4-FFF2-40B4-BE49-F238E27FC236}">
                <a16:creationId xmlns="" xmlns:a16="http://schemas.microsoft.com/office/drawing/2014/main" id="{7732E1E7-45E3-4264-8F26-66758696DD1E}"/>
              </a:ext>
            </a:extLst>
          </p:cNvPr>
          <p:cNvGrpSpPr/>
          <p:nvPr userDrawn="1"/>
        </p:nvGrpSpPr>
        <p:grpSpPr>
          <a:xfrm rot="16200000">
            <a:off x="499388" y="-322655"/>
            <a:ext cx="535531" cy="645309"/>
            <a:chOff x="10945855" y="7317026"/>
            <a:chExt cx="2483924" cy="2993104"/>
          </a:xfrm>
        </p:grpSpPr>
        <p:sp>
          <p:nvSpPr>
            <p:cNvPr id="16" name="Forme libre : Forme 15">
              <a:extLst>
                <a:ext uri="{FF2B5EF4-FFF2-40B4-BE49-F238E27FC236}">
                  <a16:creationId xmlns="" xmlns:a16="http://schemas.microsoft.com/office/drawing/2014/main" id="{2E3DF883-8093-49FA-81E1-E5D77F086A25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fr-FR" noProof="0"/>
            </a:p>
          </p:txBody>
        </p:sp>
        <p:sp>
          <p:nvSpPr>
            <p:cNvPr id="17" name="Forme libre : Forme 16">
              <a:extLst>
                <a:ext uri="{FF2B5EF4-FFF2-40B4-BE49-F238E27FC236}">
                  <a16:creationId xmlns="" xmlns:a16="http://schemas.microsoft.com/office/drawing/2014/main" id="{18944C90-37E5-4BBE-89FF-060627168050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fr-FR" noProof="0"/>
            </a:p>
          </p:txBody>
        </p:sp>
      </p:grpSp>
      <p:grpSp>
        <p:nvGrpSpPr>
          <p:cNvPr id="6" name="Groupe 5">
            <a:extLst>
              <a:ext uri="{FF2B5EF4-FFF2-40B4-BE49-F238E27FC236}">
                <a16:creationId xmlns="" xmlns:a16="http://schemas.microsoft.com/office/drawing/2014/main" id="{D9EBF8BB-A805-4DDB-B459-082F99815B95}"/>
              </a:ext>
            </a:extLst>
          </p:cNvPr>
          <p:cNvGrpSpPr/>
          <p:nvPr userDrawn="1"/>
        </p:nvGrpSpPr>
        <p:grpSpPr>
          <a:xfrm>
            <a:off x="-1" y="1357409"/>
            <a:ext cx="12192001" cy="4846320"/>
            <a:chOff x="-1" y="1357409"/>
            <a:chExt cx="12192001" cy="4917518"/>
          </a:xfrm>
        </p:grpSpPr>
        <p:sp>
          <p:nvSpPr>
            <p:cNvPr id="19" name="Rectangle : Coin rogné 18">
              <a:extLst>
                <a:ext uri="{FF2B5EF4-FFF2-40B4-BE49-F238E27FC236}">
                  <a16:creationId xmlns="" xmlns:a16="http://schemas.microsoft.com/office/drawing/2014/main" id="{5D638788-DD47-45E7-939A-FA108A818173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0" cy="4917518"/>
            </a:xfrm>
            <a:prstGeom prst="snip1Rect">
              <a:avLst>
                <a:gd name="adj" fmla="val 0"/>
              </a:avLst>
            </a:prstGeom>
            <a:pattFill prst="dkVert">
              <a:fgClr>
                <a:srgbClr val="0C4360"/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 rtl="0"/>
              <a:endParaRPr lang="fr-FR" noProof="0"/>
            </a:p>
          </p:txBody>
        </p:sp>
        <p:sp>
          <p:nvSpPr>
            <p:cNvPr id="3" name="Rectangle : Coin rogné 2">
              <a:extLst>
                <a:ext uri="{FF2B5EF4-FFF2-40B4-BE49-F238E27FC236}">
                  <a16:creationId xmlns="" xmlns:a16="http://schemas.microsoft.com/office/drawing/2014/main" id="{74BDECEF-EEFE-4332-B3B2-BDE4F82C10FC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1" cy="4917518"/>
            </a:xfrm>
            <a:prstGeom prst="snip1Rect">
              <a:avLst>
                <a:gd name="adj" fmla="val 19670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fr-FR" noProof="0"/>
            </a:p>
          </p:txBody>
        </p:sp>
      </p:grpSp>
      <p:sp>
        <p:nvSpPr>
          <p:cNvPr id="24" name="Forme libre : Forme 23">
            <a:extLst>
              <a:ext uri="{FF2B5EF4-FFF2-40B4-BE49-F238E27FC236}">
                <a16:creationId xmlns="" xmlns:a16="http://schemas.microsoft.com/office/drawing/2014/main" id="{18103E00-7E4A-44CD-81AC-06433CAE1110}"/>
              </a:ext>
            </a:extLst>
          </p:cNvPr>
          <p:cNvSpPr/>
          <p:nvPr userDrawn="1"/>
        </p:nvSpPr>
        <p:spPr>
          <a:xfrm flipH="1">
            <a:off x="10782300" y="5448297"/>
            <a:ext cx="1409700" cy="1409703"/>
          </a:xfrm>
          <a:custGeom>
            <a:avLst/>
            <a:gdLst>
              <a:gd name="connsiteX0" fmla="*/ 754341 w 754341"/>
              <a:gd name="connsiteY0" fmla="*/ 754341 h 754341"/>
              <a:gd name="connsiteX1" fmla="*/ 0 w 754341"/>
              <a:gd name="connsiteY1" fmla="*/ 754341 h 754341"/>
              <a:gd name="connsiteX2" fmla="*/ 0 w 754341"/>
              <a:gd name="connsiteY2" fmla="*/ 0 h 754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4341" h="754341">
                <a:moveTo>
                  <a:pt x="754341" y="754341"/>
                </a:moveTo>
                <a:lnTo>
                  <a:pt x="0" y="754341"/>
                </a:lnTo>
                <a:lnTo>
                  <a:pt x="0" y="0"/>
                </a:lnTo>
                <a:close/>
              </a:path>
            </a:pathLst>
          </a:custGeom>
          <a:pattFill prst="dkHorz">
            <a:fgClr>
              <a:schemeClr val="accent2">
                <a:lumMod val="50000"/>
              </a:schemeClr>
            </a:fgClr>
            <a:bgClr>
              <a:schemeClr val="accent2"/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noProof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="" xmlns:a16="http://schemas.microsoft.com/office/drawing/2014/main" id="{87B51822-97FF-47A7-8E4E-A0F79B4EB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 rtlCol="0"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pPr rtl="0"/>
            <a:fld id="{C263D6C4-4840-40CC-AC84-17E24B3B7BDE}" type="slidenum">
              <a:rPr lang="fr-FR" noProof="0" smtClean="0"/>
              <a:pPr/>
              <a:t>‹N°›</a:t>
            </a:fld>
            <a:endParaRPr lang="fr-FR" noProof="0"/>
          </a:p>
        </p:txBody>
      </p:sp>
      <p:sp>
        <p:nvSpPr>
          <p:cNvPr id="20" name="Espace réservé du contenu 2">
            <a:extLst>
              <a:ext uri="{FF2B5EF4-FFF2-40B4-BE49-F238E27FC236}">
                <a16:creationId xmlns="" xmlns:a16="http://schemas.microsoft.com/office/drawing/2014/main" id="{0103A49C-32FF-49E6-86F3-FC2E19517BD5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43365" y="1825625"/>
            <a:ext cx="11215235" cy="4351338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 rtl="0"/>
            <a:r>
              <a:rPr lang="fr-FR" noProof="0"/>
              <a:t>Modifiez les styles du texte du masque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26367082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aison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 10">
            <a:extLst>
              <a:ext uri="{FF2B5EF4-FFF2-40B4-BE49-F238E27FC236}">
                <a16:creationId xmlns="" xmlns:a16="http://schemas.microsoft.com/office/drawing/2014/main" id="{EB3E033F-4449-40FA-BC85-BD2712D313DD}"/>
              </a:ext>
            </a:extLst>
          </p:cNvPr>
          <p:cNvSpPr/>
          <p:nvPr userDrawn="1"/>
        </p:nvSpPr>
        <p:spPr>
          <a:xfrm>
            <a:off x="0" y="0"/>
            <a:ext cx="12192000" cy="68841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noProof="0"/>
          </a:p>
        </p:txBody>
      </p:sp>
      <p:sp>
        <p:nvSpPr>
          <p:cNvPr id="10" name="Forme libre : Forme 9">
            <a:extLst>
              <a:ext uri="{FF2B5EF4-FFF2-40B4-BE49-F238E27FC236}">
                <a16:creationId xmlns="" xmlns:a16="http://schemas.microsoft.com/office/drawing/2014/main" id="{63D26743-0505-444C-80B3-E88EE87DF72B}"/>
              </a:ext>
            </a:extLst>
          </p:cNvPr>
          <p:cNvSpPr/>
          <p:nvPr userDrawn="1"/>
        </p:nvSpPr>
        <p:spPr>
          <a:xfrm>
            <a:off x="0" y="0"/>
            <a:ext cx="12192001" cy="6884191"/>
          </a:xfrm>
          <a:custGeom>
            <a:avLst/>
            <a:gdLst>
              <a:gd name="connsiteX0" fmla="*/ 0 w 12192001"/>
              <a:gd name="connsiteY0" fmla="*/ 0 h 6884191"/>
              <a:gd name="connsiteX1" fmla="*/ 7540222 w 12192001"/>
              <a:gd name="connsiteY1" fmla="*/ 0 h 6884191"/>
              <a:gd name="connsiteX2" fmla="*/ 10260629 w 12192001"/>
              <a:gd name="connsiteY2" fmla="*/ 2725573 h 6884191"/>
              <a:gd name="connsiteX3" fmla="*/ 11286710 w 12192001"/>
              <a:gd name="connsiteY3" fmla="*/ 2725573 h 6884191"/>
              <a:gd name="connsiteX4" fmla="*/ 12192000 w 12192001"/>
              <a:gd name="connsiteY4" fmla="*/ 3632581 h 6884191"/>
              <a:gd name="connsiteX5" fmla="*/ 12192001 w 12192001"/>
              <a:gd name="connsiteY5" fmla="*/ 6884191 h 6884191"/>
              <a:gd name="connsiteX6" fmla="*/ 0 w 12192001"/>
              <a:gd name="connsiteY6" fmla="*/ 6884191 h 688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1" h="6884191">
                <a:moveTo>
                  <a:pt x="0" y="0"/>
                </a:moveTo>
                <a:lnTo>
                  <a:pt x="7540222" y="0"/>
                </a:lnTo>
                <a:lnTo>
                  <a:pt x="10260629" y="2725573"/>
                </a:lnTo>
                <a:lnTo>
                  <a:pt x="11286710" y="2725573"/>
                </a:lnTo>
                <a:lnTo>
                  <a:pt x="12192000" y="3632581"/>
                </a:lnTo>
                <a:lnTo>
                  <a:pt x="12192001" y="6884191"/>
                </a:lnTo>
                <a:lnTo>
                  <a:pt x="0" y="6884191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fr-FR" noProof="0"/>
          </a:p>
        </p:txBody>
      </p:sp>
      <p:sp>
        <p:nvSpPr>
          <p:cNvPr id="18" name="Forme libre : Forme 17">
            <a:extLst>
              <a:ext uri="{FF2B5EF4-FFF2-40B4-BE49-F238E27FC236}">
                <a16:creationId xmlns="" xmlns:a16="http://schemas.microsoft.com/office/drawing/2014/main" id="{E37145E9-AC61-47D5-9288-8789940F81B6}"/>
              </a:ext>
            </a:extLst>
          </p:cNvPr>
          <p:cNvSpPr/>
          <p:nvPr userDrawn="1"/>
        </p:nvSpPr>
        <p:spPr>
          <a:xfrm rot="16200000" flipV="1">
            <a:off x="2964809" y="-2364446"/>
            <a:ext cx="6862744" cy="11591639"/>
          </a:xfrm>
          <a:custGeom>
            <a:avLst/>
            <a:gdLst>
              <a:gd name="connsiteX0" fmla="*/ 6862744 w 6862744"/>
              <a:gd name="connsiteY0" fmla="*/ 11591639 h 11591639"/>
              <a:gd name="connsiteX1" fmla="*/ 6862744 w 6862744"/>
              <a:gd name="connsiteY1" fmla="*/ 5240223 h 11591639"/>
              <a:gd name="connsiteX2" fmla="*/ 4145656 w 6862744"/>
              <a:gd name="connsiteY2" fmla="*/ 5240223 h 11591639"/>
              <a:gd name="connsiteX3" fmla="*/ 4145656 w 6862744"/>
              <a:gd name="connsiteY3" fmla="*/ 5240222 h 11591639"/>
              <a:gd name="connsiteX4" fmla="*/ 6862744 w 6862744"/>
              <a:gd name="connsiteY4" fmla="*/ 5240222 h 11591639"/>
              <a:gd name="connsiteX5" fmla="*/ 4145656 w 6862744"/>
              <a:gd name="connsiteY5" fmla="*/ 2519152 h 11591639"/>
              <a:gd name="connsiteX6" fmla="*/ 4145656 w 6862744"/>
              <a:gd name="connsiteY6" fmla="*/ 1367198 h 11591639"/>
              <a:gd name="connsiteX7" fmla="*/ 2775863 w 6862744"/>
              <a:gd name="connsiteY7" fmla="*/ 0 h 11591639"/>
              <a:gd name="connsiteX8" fmla="*/ 0 w 6862744"/>
              <a:gd name="connsiteY8" fmla="*/ 0 h 11591639"/>
              <a:gd name="connsiteX9" fmla="*/ 0 w 6862744"/>
              <a:gd name="connsiteY9" fmla="*/ 11591639 h 11591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4" h="11591639">
                <a:moveTo>
                  <a:pt x="6862744" y="11591639"/>
                </a:moveTo>
                <a:lnTo>
                  <a:pt x="6862744" y="5240223"/>
                </a:lnTo>
                <a:lnTo>
                  <a:pt x="4145656" y="5240223"/>
                </a:lnTo>
                <a:lnTo>
                  <a:pt x="4145656" y="5240222"/>
                </a:lnTo>
                <a:lnTo>
                  <a:pt x="6862744" y="5240222"/>
                </a:lnTo>
                <a:lnTo>
                  <a:pt x="4145656" y="2519152"/>
                </a:lnTo>
                <a:lnTo>
                  <a:pt x="4145656" y="1367198"/>
                </a:lnTo>
                <a:lnTo>
                  <a:pt x="2775863" y="0"/>
                </a:lnTo>
                <a:lnTo>
                  <a:pt x="0" y="0"/>
                </a:lnTo>
                <a:lnTo>
                  <a:pt x="0" y="11591639"/>
                </a:lnTo>
                <a:close/>
              </a:path>
            </a:pathLst>
          </a:custGeom>
          <a:pattFill prst="wdDnDiag">
            <a:fgClr>
              <a:schemeClr val="accent2"/>
            </a:fgClr>
            <a:bgClr>
              <a:schemeClr val="accent2">
                <a:lumMod val="7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fr-FR" noProof="0"/>
          </a:p>
        </p:txBody>
      </p:sp>
      <p:sp>
        <p:nvSpPr>
          <p:cNvPr id="12" name="Forme libre : Forme 11">
            <a:extLst>
              <a:ext uri="{FF2B5EF4-FFF2-40B4-BE49-F238E27FC236}">
                <a16:creationId xmlns="" xmlns:a16="http://schemas.microsoft.com/office/drawing/2014/main" id="{A5E2B3ED-9A49-40A7-B8A3-62595FE513F9}"/>
              </a:ext>
            </a:extLst>
          </p:cNvPr>
          <p:cNvSpPr/>
          <p:nvPr userDrawn="1"/>
        </p:nvSpPr>
        <p:spPr>
          <a:xfrm rot="16200000" flipV="1">
            <a:off x="2664629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2">
                <a:lumMod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noProof="0"/>
          </a:p>
        </p:txBody>
      </p:sp>
      <p:sp>
        <p:nvSpPr>
          <p:cNvPr id="8" name="Forme libre : Forme 7">
            <a:extLst>
              <a:ext uri="{FF2B5EF4-FFF2-40B4-BE49-F238E27FC236}">
                <a16:creationId xmlns="" xmlns:a16="http://schemas.microsoft.com/office/drawing/2014/main" id="{1599AF7E-3E34-4597-AA72-9373A7FDB020}"/>
              </a:ext>
            </a:extLst>
          </p:cNvPr>
          <p:cNvSpPr/>
          <p:nvPr userDrawn="1"/>
        </p:nvSpPr>
        <p:spPr>
          <a:xfrm rot="16200000" flipV="1">
            <a:off x="2664628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noProof="0"/>
          </a:p>
        </p:txBody>
      </p:sp>
      <p:sp>
        <p:nvSpPr>
          <p:cNvPr id="2" name="Titre 1">
            <a:extLst>
              <a:ext uri="{FF2B5EF4-FFF2-40B4-BE49-F238E27FC236}">
                <a16:creationId xmlns="" xmlns:a16="http://schemas.microsoft.com/office/drawing/2014/main" id="{4A2DF563-7FAC-46B3-B24C-7E45CD89D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542925"/>
            <a:ext cx="11214100" cy="535531"/>
          </a:xfrm>
        </p:spPr>
        <p:txBody>
          <a:bodyPr vert="horz" wrap="square" lIns="91440" tIns="45720" rIns="91440" bIns="45720" rtlCol="0" anchor="t">
            <a:spAutoFit/>
          </a:bodyPr>
          <a:lstStyle>
            <a:lvl1pPr>
              <a:defRPr lang="en-GB" sz="3200" b="1" spc="-70" baseline="0" dirty="0">
                <a:solidFill>
                  <a:schemeClr val="bg1"/>
                </a:solidFill>
                <a:latin typeface="+mj-lt"/>
              </a:defRPr>
            </a:lvl1pPr>
          </a:lstStyle>
          <a:p>
            <a:pPr lvl="0" rtl="0"/>
            <a:r>
              <a:rPr lang="fr-FR" noProof="0" smtClean="0"/>
              <a:t>Modifiez le style du titre</a:t>
            </a:r>
            <a:endParaRPr lang="fr-FR" noProof="0"/>
          </a:p>
        </p:txBody>
      </p:sp>
      <p:grpSp>
        <p:nvGrpSpPr>
          <p:cNvPr id="15" name="Groupe 14">
            <a:extLst>
              <a:ext uri="{FF2B5EF4-FFF2-40B4-BE49-F238E27FC236}">
                <a16:creationId xmlns="" xmlns:a16="http://schemas.microsoft.com/office/drawing/2014/main" id="{7732E1E7-45E3-4264-8F26-66758696DD1E}"/>
              </a:ext>
            </a:extLst>
          </p:cNvPr>
          <p:cNvGrpSpPr/>
          <p:nvPr userDrawn="1"/>
        </p:nvGrpSpPr>
        <p:grpSpPr>
          <a:xfrm rot="16200000">
            <a:off x="499388" y="-322655"/>
            <a:ext cx="535531" cy="645309"/>
            <a:chOff x="10945855" y="7317026"/>
            <a:chExt cx="2483924" cy="2993104"/>
          </a:xfrm>
        </p:grpSpPr>
        <p:sp>
          <p:nvSpPr>
            <p:cNvPr id="16" name="Forme libre : Forme 15">
              <a:extLst>
                <a:ext uri="{FF2B5EF4-FFF2-40B4-BE49-F238E27FC236}">
                  <a16:creationId xmlns="" xmlns:a16="http://schemas.microsoft.com/office/drawing/2014/main" id="{2E3DF883-8093-49FA-81E1-E5D77F086A25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fr-FR" noProof="0"/>
            </a:p>
          </p:txBody>
        </p:sp>
        <p:sp>
          <p:nvSpPr>
            <p:cNvPr id="17" name="Forme libre : Forme 16">
              <a:extLst>
                <a:ext uri="{FF2B5EF4-FFF2-40B4-BE49-F238E27FC236}">
                  <a16:creationId xmlns="" xmlns:a16="http://schemas.microsoft.com/office/drawing/2014/main" id="{18944C90-37E5-4BBE-89FF-060627168050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fr-FR" noProof="0"/>
            </a:p>
          </p:txBody>
        </p:sp>
      </p:grpSp>
      <p:grpSp>
        <p:nvGrpSpPr>
          <p:cNvPr id="6" name="Groupe 5">
            <a:extLst>
              <a:ext uri="{FF2B5EF4-FFF2-40B4-BE49-F238E27FC236}">
                <a16:creationId xmlns="" xmlns:a16="http://schemas.microsoft.com/office/drawing/2014/main" id="{D9EBF8BB-A805-4DDB-B459-082F99815B95}"/>
              </a:ext>
            </a:extLst>
          </p:cNvPr>
          <p:cNvGrpSpPr/>
          <p:nvPr userDrawn="1"/>
        </p:nvGrpSpPr>
        <p:grpSpPr>
          <a:xfrm>
            <a:off x="-1" y="1357409"/>
            <a:ext cx="12192001" cy="4846320"/>
            <a:chOff x="-1" y="1357409"/>
            <a:chExt cx="12192001" cy="4917518"/>
          </a:xfrm>
        </p:grpSpPr>
        <p:sp>
          <p:nvSpPr>
            <p:cNvPr id="19" name="Rectangle : Coin rogné 18">
              <a:extLst>
                <a:ext uri="{FF2B5EF4-FFF2-40B4-BE49-F238E27FC236}">
                  <a16:creationId xmlns="" xmlns:a16="http://schemas.microsoft.com/office/drawing/2014/main" id="{5D638788-DD47-45E7-939A-FA108A818173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0" cy="4917518"/>
            </a:xfrm>
            <a:prstGeom prst="snip1Rect">
              <a:avLst>
                <a:gd name="adj" fmla="val 0"/>
              </a:avLst>
            </a:prstGeom>
            <a:pattFill prst="dkVert">
              <a:fgClr>
                <a:srgbClr val="0C4360"/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 rtl="0"/>
              <a:endParaRPr lang="fr-FR" noProof="0"/>
            </a:p>
          </p:txBody>
        </p:sp>
        <p:sp>
          <p:nvSpPr>
            <p:cNvPr id="3" name="Rectangle : Coin rogné 2">
              <a:extLst>
                <a:ext uri="{FF2B5EF4-FFF2-40B4-BE49-F238E27FC236}">
                  <a16:creationId xmlns="" xmlns:a16="http://schemas.microsoft.com/office/drawing/2014/main" id="{74BDECEF-EEFE-4332-B3B2-BDE4F82C10FC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1" cy="4917518"/>
            </a:xfrm>
            <a:prstGeom prst="snip1Rect">
              <a:avLst>
                <a:gd name="adj" fmla="val 19670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fr-FR" noProof="0"/>
            </a:p>
          </p:txBody>
        </p:sp>
      </p:grpSp>
      <p:sp>
        <p:nvSpPr>
          <p:cNvPr id="24" name="Forme libre : Forme 23">
            <a:extLst>
              <a:ext uri="{FF2B5EF4-FFF2-40B4-BE49-F238E27FC236}">
                <a16:creationId xmlns="" xmlns:a16="http://schemas.microsoft.com/office/drawing/2014/main" id="{18103E00-7E4A-44CD-81AC-06433CAE1110}"/>
              </a:ext>
            </a:extLst>
          </p:cNvPr>
          <p:cNvSpPr/>
          <p:nvPr userDrawn="1"/>
        </p:nvSpPr>
        <p:spPr>
          <a:xfrm flipH="1">
            <a:off x="10782300" y="5448297"/>
            <a:ext cx="1409700" cy="1409703"/>
          </a:xfrm>
          <a:custGeom>
            <a:avLst/>
            <a:gdLst>
              <a:gd name="connsiteX0" fmla="*/ 754341 w 754341"/>
              <a:gd name="connsiteY0" fmla="*/ 754341 h 754341"/>
              <a:gd name="connsiteX1" fmla="*/ 0 w 754341"/>
              <a:gd name="connsiteY1" fmla="*/ 754341 h 754341"/>
              <a:gd name="connsiteX2" fmla="*/ 0 w 754341"/>
              <a:gd name="connsiteY2" fmla="*/ 0 h 754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4341" h="754341">
                <a:moveTo>
                  <a:pt x="754341" y="754341"/>
                </a:moveTo>
                <a:lnTo>
                  <a:pt x="0" y="754341"/>
                </a:lnTo>
                <a:lnTo>
                  <a:pt x="0" y="0"/>
                </a:lnTo>
                <a:close/>
              </a:path>
            </a:pathLst>
          </a:custGeom>
          <a:pattFill prst="dkHorz">
            <a:fgClr>
              <a:schemeClr val="accent2">
                <a:lumMod val="50000"/>
              </a:schemeClr>
            </a:fgClr>
            <a:bgClr>
              <a:schemeClr val="accent2"/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noProof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="" xmlns:a16="http://schemas.microsoft.com/office/drawing/2014/main" id="{87B51822-97FF-47A7-8E4E-A0F79B4EB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 rtlCol="0"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pPr rtl="0"/>
            <a:fld id="{C263D6C4-4840-40CC-AC84-17E24B3B7BDE}" type="slidenum">
              <a:rPr lang="fr-FR" noProof="0" smtClean="0"/>
              <a:pPr/>
              <a:t>‹N°›</a:t>
            </a:fld>
            <a:endParaRPr lang="fr-FR" noProof="0"/>
          </a:p>
        </p:txBody>
      </p:sp>
      <p:sp>
        <p:nvSpPr>
          <p:cNvPr id="25" name="Espace réservé du texte 2">
            <a:extLst>
              <a:ext uri="{FF2B5EF4-FFF2-40B4-BE49-F238E27FC236}">
                <a16:creationId xmlns="" xmlns:a16="http://schemas.microsoft.com/office/drawing/2014/main" id="{7FA80A70-18DE-4DB9-9982-BA75BE54CF93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444500" y="1681163"/>
            <a:ext cx="5157787" cy="823912"/>
          </a:xfrm>
        </p:spPr>
        <p:txBody>
          <a:bodyPr rtlCol="0" anchor="t">
            <a:normAutofit/>
          </a:bodyPr>
          <a:lstStyle>
            <a:lvl1pPr marL="0" indent="0" algn="ctr">
              <a:buFont typeface="Arial" panose="020B0604020202020204" pitchFamily="34" charset="0"/>
              <a:buNone/>
              <a:defRPr sz="20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fr-FR" noProof="0"/>
              <a:t>Modifiez les styles du texte du masque</a:t>
            </a:r>
          </a:p>
        </p:txBody>
      </p:sp>
      <p:sp>
        <p:nvSpPr>
          <p:cNvPr id="26" name="Espace réservé du texte 4">
            <a:extLst>
              <a:ext uri="{FF2B5EF4-FFF2-40B4-BE49-F238E27FC236}">
                <a16:creationId xmlns="" xmlns:a16="http://schemas.microsoft.com/office/drawing/2014/main" id="{2801C0EF-C078-44B0-AD01-4850E9A65EE0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500812" y="1681163"/>
            <a:ext cx="5157788" cy="823912"/>
          </a:xfrm>
        </p:spPr>
        <p:txBody>
          <a:bodyPr rtlCol="0" anchor="t">
            <a:normAutofit/>
          </a:bodyPr>
          <a:lstStyle>
            <a:lvl1pPr marL="0" indent="0" algn="ctr">
              <a:buFont typeface="Arial" panose="020B0604020202020204" pitchFamily="34" charset="0"/>
              <a:buNone/>
              <a:defRPr sz="20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fr-FR" noProof="0"/>
              <a:t>Modifiez les styles du texte du masque</a:t>
            </a:r>
          </a:p>
        </p:txBody>
      </p:sp>
      <p:sp>
        <p:nvSpPr>
          <p:cNvPr id="27" name="Espace réservé du contenu 3">
            <a:extLst>
              <a:ext uri="{FF2B5EF4-FFF2-40B4-BE49-F238E27FC236}">
                <a16:creationId xmlns="" xmlns:a16="http://schemas.microsoft.com/office/drawing/2014/main" id="{7C9DED91-45F6-4308-A085-1EFACA6468CF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444500" y="2505075"/>
            <a:ext cx="5157787" cy="3684588"/>
          </a:xfrm>
        </p:spPr>
        <p:txBody>
          <a:bodyPr rtlCol="0">
            <a:normAutofit/>
          </a:bodyPr>
          <a:lstStyle>
            <a:lvl1pPr>
              <a:defRPr sz="1800">
                <a:solidFill>
                  <a:schemeClr val="bg1"/>
                </a:solidFill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>
              <a:defRPr sz="1400">
                <a:solidFill>
                  <a:schemeClr val="bg1"/>
                </a:solidFill>
              </a:defRPr>
            </a:lvl3pPr>
            <a:lvl4pPr>
              <a:defRPr sz="1200">
                <a:solidFill>
                  <a:schemeClr val="bg1"/>
                </a:solidFill>
              </a:defRPr>
            </a:lvl4pPr>
            <a:lvl5pPr>
              <a:defRPr sz="1200">
                <a:solidFill>
                  <a:schemeClr val="bg1"/>
                </a:solidFill>
              </a:defRPr>
            </a:lvl5pPr>
          </a:lstStyle>
          <a:p>
            <a:pPr lvl="0" rtl="0"/>
            <a:r>
              <a:rPr lang="fr-FR" noProof="0"/>
              <a:t>Modifiez les styles du texte du masque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</a:p>
        </p:txBody>
      </p:sp>
      <p:sp>
        <p:nvSpPr>
          <p:cNvPr id="28" name="Espace réservé du contenu 5">
            <a:extLst>
              <a:ext uri="{FF2B5EF4-FFF2-40B4-BE49-F238E27FC236}">
                <a16:creationId xmlns="" xmlns:a16="http://schemas.microsoft.com/office/drawing/2014/main" id="{0574B5E7-B666-439B-9278-67BE1EA6EBC5}"/>
              </a:ext>
            </a:extLst>
          </p:cNvPr>
          <p:cNvSpPr>
            <a:spLocks noGrp="1"/>
          </p:cNvSpPr>
          <p:nvPr>
            <p:ph sz="quarter" idx="4" hasCustomPrompt="1"/>
          </p:nvPr>
        </p:nvSpPr>
        <p:spPr>
          <a:xfrm>
            <a:off x="6475412" y="2505075"/>
            <a:ext cx="5183188" cy="3684588"/>
          </a:xfrm>
        </p:spPr>
        <p:txBody>
          <a:bodyPr rtlCol="0">
            <a:normAutofit/>
          </a:bodyPr>
          <a:lstStyle>
            <a:lvl1pPr>
              <a:defRPr sz="1800">
                <a:solidFill>
                  <a:schemeClr val="bg1"/>
                </a:solidFill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>
              <a:defRPr sz="1400">
                <a:solidFill>
                  <a:schemeClr val="bg1"/>
                </a:solidFill>
              </a:defRPr>
            </a:lvl3pPr>
            <a:lvl4pPr>
              <a:defRPr sz="1200">
                <a:solidFill>
                  <a:schemeClr val="bg1"/>
                </a:solidFill>
              </a:defRPr>
            </a:lvl4pPr>
            <a:lvl5pPr>
              <a:defRPr sz="1200">
                <a:solidFill>
                  <a:schemeClr val="bg1"/>
                </a:solidFill>
              </a:defRPr>
            </a:lvl5pPr>
          </a:lstStyle>
          <a:p>
            <a:pPr lvl="0" rtl="0"/>
            <a:r>
              <a:rPr lang="fr-FR" noProof="0"/>
              <a:t>Modifiez les styles du texte du masque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32191671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contenus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 10">
            <a:extLst>
              <a:ext uri="{FF2B5EF4-FFF2-40B4-BE49-F238E27FC236}">
                <a16:creationId xmlns="" xmlns:a16="http://schemas.microsoft.com/office/drawing/2014/main" id="{EB3E033F-4449-40FA-BC85-BD2712D313DD}"/>
              </a:ext>
            </a:extLst>
          </p:cNvPr>
          <p:cNvSpPr/>
          <p:nvPr userDrawn="1"/>
        </p:nvSpPr>
        <p:spPr>
          <a:xfrm>
            <a:off x="0" y="0"/>
            <a:ext cx="12192000" cy="68841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noProof="0"/>
          </a:p>
        </p:txBody>
      </p:sp>
      <p:sp>
        <p:nvSpPr>
          <p:cNvPr id="10" name="Forme libre : Forme 9">
            <a:extLst>
              <a:ext uri="{FF2B5EF4-FFF2-40B4-BE49-F238E27FC236}">
                <a16:creationId xmlns="" xmlns:a16="http://schemas.microsoft.com/office/drawing/2014/main" id="{63D26743-0505-444C-80B3-E88EE87DF72B}"/>
              </a:ext>
            </a:extLst>
          </p:cNvPr>
          <p:cNvSpPr/>
          <p:nvPr userDrawn="1"/>
        </p:nvSpPr>
        <p:spPr>
          <a:xfrm>
            <a:off x="0" y="0"/>
            <a:ext cx="12192001" cy="6884191"/>
          </a:xfrm>
          <a:custGeom>
            <a:avLst/>
            <a:gdLst>
              <a:gd name="connsiteX0" fmla="*/ 0 w 12192001"/>
              <a:gd name="connsiteY0" fmla="*/ 0 h 6884191"/>
              <a:gd name="connsiteX1" fmla="*/ 7540222 w 12192001"/>
              <a:gd name="connsiteY1" fmla="*/ 0 h 6884191"/>
              <a:gd name="connsiteX2" fmla="*/ 10260629 w 12192001"/>
              <a:gd name="connsiteY2" fmla="*/ 2725573 h 6884191"/>
              <a:gd name="connsiteX3" fmla="*/ 11286710 w 12192001"/>
              <a:gd name="connsiteY3" fmla="*/ 2725573 h 6884191"/>
              <a:gd name="connsiteX4" fmla="*/ 12192000 w 12192001"/>
              <a:gd name="connsiteY4" fmla="*/ 3632581 h 6884191"/>
              <a:gd name="connsiteX5" fmla="*/ 12192001 w 12192001"/>
              <a:gd name="connsiteY5" fmla="*/ 6884191 h 6884191"/>
              <a:gd name="connsiteX6" fmla="*/ 0 w 12192001"/>
              <a:gd name="connsiteY6" fmla="*/ 6884191 h 688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1" h="6884191">
                <a:moveTo>
                  <a:pt x="0" y="0"/>
                </a:moveTo>
                <a:lnTo>
                  <a:pt x="7540222" y="0"/>
                </a:lnTo>
                <a:lnTo>
                  <a:pt x="10260629" y="2725573"/>
                </a:lnTo>
                <a:lnTo>
                  <a:pt x="11286710" y="2725573"/>
                </a:lnTo>
                <a:lnTo>
                  <a:pt x="12192000" y="3632581"/>
                </a:lnTo>
                <a:lnTo>
                  <a:pt x="12192001" y="6884191"/>
                </a:lnTo>
                <a:lnTo>
                  <a:pt x="0" y="6884191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fr-FR" noProof="0"/>
          </a:p>
        </p:txBody>
      </p:sp>
      <p:sp>
        <p:nvSpPr>
          <p:cNvPr id="18" name="Forme libre : Forme 17">
            <a:extLst>
              <a:ext uri="{FF2B5EF4-FFF2-40B4-BE49-F238E27FC236}">
                <a16:creationId xmlns="" xmlns:a16="http://schemas.microsoft.com/office/drawing/2014/main" id="{E37145E9-AC61-47D5-9288-8789940F81B6}"/>
              </a:ext>
            </a:extLst>
          </p:cNvPr>
          <p:cNvSpPr/>
          <p:nvPr userDrawn="1"/>
        </p:nvSpPr>
        <p:spPr>
          <a:xfrm rot="16200000" flipV="1">
            <a:off x="2964809" y="-2364446"/>
            <a:ext cx="6862744" cy="11591639"/>
          </a:xfrm>
          <a:custGeom>
            <a:avLst/>
            <a:gdLst>
              <a:gd name="connsiteX0" fmla="*/ 6862744 w 6862744"/>
              <a:gd name="connsiteY0" fmla="*/ 11591639 h 11591639"/>
              <a:gd name="connsiteX1" fmla="*/ 6862744 w 6862744"/>
              <a:gd name="connsiteY1" fmla="*/ 5240223 h 11591639"/>
              <a:gd name="connsiteX2" fmla="*/ 4145656 w 6862744"/>
              <a:gd name="connsiteY2" fmla="*/ 5240223 h 11591639"/>
              <a:gd name="connsiteX3" fmla="*/ 4145656 w 6862744"/>
              <a:gd name="connsiteY3" fmla="*/ 5240222 h 11591639"/>
              <a:gd name="connsiteX4" fmla="*/ 6862744 w 6862744"/>
              <a:gd name="connsiteY4" fmla="*/ 5240222 h 11591639"/>
              <a:gd name="connsiteX5" fmla="*/ 4145656 w 6862744"/>
              <a:gd name="connsiteY5" fmla="*/ 2519152 h 11591639"/>
              <a:gd name="connsiteX6" fmla="*/ 4145656 w 6862744"/>
              <a:gd name="connsiteY6" fmla="*/ 1367198 h 11591639"/>
              <a:gd name="connsiteX7" fmla="*/ 2775863 w 6862744"/>
              <a:gd name="connsiteY7" fmla="*/ 0 h 11591639"/>
              <a:gd name="connsiteX8" fmla="*/ 0 w 6862744"/>
              <a:gd name="connsiteY8" fmla="*/ 0 h 11591639"/>
              <a:gd name="connsiteX9" fmla="*/ 0 w 6862744"/>
              <a:gd name="connsiteY9" fmla="*/ 11591639 h 11591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4" h="11591639">
                <a:moveTo>
                  <a:pt x="6862744" y="11591639"/>
                </a:moveTo>
                <a:lnTo>
                  <a:pt x="6862744" y="5240223"/>
                </a:lnTo>
                <a:lnTo>
                  <a:pt x="4145656" y="5240223"/>
                </a:lnTo>
                <a:lnTo>
                  <a:pt x="4145656" y="5240222"/>
                </a:lnTo>
                <a:lnTo>
                  <a:pt x="6862744" y="5240222"/>
                </a:lnTo>
                <a:lnTo>
                  <a:pt x="4145656" y="2519152"/>
                </a:lnTo>
                <a:lnTo>
                  <a:pt x="4145656" y="1367198"/>
                </a:lnTo>
                <a:lnTo>
                  <a:pt x="2775863" y="0"/>
                </a:lnTo>
                <a:lnTo>
                  <a:pt x="0" y="0"/>
                </a:lnTo>
                <a:lnTo>
                  <a:pt x="0" y="11591639"/>
                </a:lnTo>
                <a:close/>
              </a:path>
            </a:pathLst>
          </a:custGeom>
          <a:pattFill prst="wdDnDiag">
            <a:fgClr>
              <a:schemeClr val="accent2"/>
            </a:fgClr>
            <a:bgClr>
              <a:schemeClr val="accent2">
                <a:lumMod val="7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fr-FR" noProof="0"/>
          </a:p>
        </p:txBody>
      </p:sp>
      <p:sp>
        <p:nvSpPr>
          <p:cNvPr id="12" name="Forme libre : Forme 11">
            <a:extLst>
              <a:ext uri="{FF2B5EF4-FFF2-40B4-BE49-F238E27FC236}">
                <a16:creationId xmlns="" xmlns:a16="http://schemas.microsoft.com/office/drawing/2014/main" id="{A5E2B3ED-9A49-40A7-B8A3-62595FE513F9}"/>
              </a:ext>
            </a:extLst>
          </p:cNvPr>
          <p:cNvSpPr/>
          <p:nvPr userDrawn="1"/>
        </p:nvSpPr>
        <p:spPr>
          <a:xfrm rot="16200000" flipV="1">
            <a:off x="2664629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2">
                <a:lumMod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noProof="0"/>
          </a:p>
        </p:txBody>
      </p:sp>
      <p:sp>
        <p:nvSpPr>
          <p:cNvPr id="8" name="Forme libre : Forme 7">
            <a:extLst>
              <a:ext uri="{FF2B5EF4-FFF2-40B4-BE49-F238E27FC236}">
                <a16:creationId xmlns="" xmlns:a16="http://schemas.microsoft.com/office/drawing/2014/main" id="{1599AF7E-3E34-4597-AA72-9373A7FDB020}"/>
              </a:ext>
            </a:extLst>
          </p:cNvPr>
          <p:cNvSpPr/>
          <p:nvPr userDrawn="1"/>
        </p:nvSpPr>
        <p:spPr>
          <a:xfrm rot="16200000" flipV="1">
            <a:off x="2664628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noProof="0"/>
          </a:p>
        </p:txBody>
      </p:sp>
      <p:sp>
        <p:nvSpPr>
          <p:cNvPr id="2" name="Titre 1">
            <a:extLst>
              <a:ext uri="{FF2B5EF4-FFF2-40B4-BE49-F238E27FC236}">
                <a16:creationId xmlns="" xmlns:a16="http://schemas.microsoft.com/office/drawing/2014/main" id="{4A2DF563-7FAC-46B3-B24C-7E45CD89D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542925"/>
            <a:ext cx="11214100" cy="535531"/>
          </a:xfrm>
        </p:spPr>
        <p:txBody>
          <a:bodyPr vert="horz" wrap="square" lIns="91440" tIns="45720" rIns="91440" bIns="45720" rtlCol="0" anchor="t">
            <a:spAutoFit/>
          </a:bodyPr>
          <a:lstStyle>
            <a:lvl1pPr>
              <a:defRPr lang="en-GB" sz="3200" b="1" spc="-70" baseline="0" dirty="0">
                <a:solidFill>
                  <a:schemeClr val="bg1"/>
                </a:solidFill>
                <a:latin typeface="+mj-lt"/>
              </a:defRPr>
            </a:lvl1pPr>
          </a:lstStyle>
          <a:p>
            <a:pPr lvl="0" rtl="0"/>
            <a:r>
              <a:rPr lang="fr-FR" noProof="0" smtClean="0"/>
              <a:t>Modifiez le style du titre</a:t>
            </a:r>
            <a:endParaRPr lang="fr-FR" noProof="0"/>
          </a:p>
        </p:txBody>
      </p:sp>
      <p:grpSp>
        <p:nvGrpSpPr>
          <p:cNvPr id="15" name="Groupe 14">
            <a:extLst>
              <a:ext uri="{FF2B5EF4-FFF2-40B4-BE49-F238E27FC236}">
                <a16:creationId xmlns="" xmlns:a16="http://schemas.microsoft.com/office/drawing/2014/main" id="{7732E1E7-45E3-4264-8F26-66758696DD1E}"/>
              </a:ext>
            </a:extLst>
          </p:cNvPr>
          <p:cNvGrpSpPr/>
          <p:nvPr userDrawn="1"/>
        </p:nvGrpSpPr>
        <p:grpSpPr>
          <a:xfrm rot="16200000">
            <a:off x="499388" y="-322655"/>
            <a:ext cx="535531" cy="645309"/>
            <a:chOff x="10945855" y="7317026"/>
            <a:chExt cx="2483924" cy="2993104"/>
          </a:xfrm>
        </p:grpSpPr>
        <p:sp>
          <p:nvSpPr>
            <p:cNvPr id="16" name="Forme libre : Forme 15">
              <a:extLst>
                <a:ext uri="{FF2B5EF4-FFF2-40B4-BE49-F238E27FC236}">
                  <a16:creationId xmlns="" xmlns:a16="http://schemas.microsoft.com/office/drawing/2014/main" id="{2E3DF883-8093-49FA-81E1-E5D77F086A25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fr-FR" noProof="0"/>
            </a:p>
          </p:txBody>
        </p:sp>
        <p:sp>
          <p:nvSpPr>
            <p:cNvPr id="17" name="Forme libre : Forme 16">
              <a:extLst>
                <a:ext uri="{FF2B5EF4-FFF2-40B4-BE49-F238E27FC236}">
                  <a16:creationId xmlns="" xmlns:a16="http://schemas.microsoft.com/office/drawing/2014/main" id="{18944C90-37E5-4BBE-89FF-060627168050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fr-FR" noProof="0"/>
            </a:p>
          </p:txBody>
        </p:sp>
      </p:grpSp>
      <p:grpSp>
        <p:nvGrpSpPr>
          <p:cNvPr id="6" name="Groupe 5">
            <a:extLst>
              <a:ext uri="{FF2B5EF4-FFF2-40B4-BE49-F238E27FC236}">
                <a16:creationId xmlns="" xmlns:a16="http://schemas.microsoft.com/office/drawing/2014/main" id="{D9EBF8BB-A805-4DDB-B459-082F99815B95}"/>
              </a:ext>
            </a:extLst>
          </p:cNvPr>
          <p:cNvGrpSpPr/>
          <p:nvPr userDrawn="1"/>
        </p:nvGrpSpPr>
        <p:grpSpPr>
          <a:xfrm>
            <a:off x="-1" y="1357409"/>
            <a:ext cx="12192001" cy="4846320"/>
            <a:chOff x="-1" y="1357409"/>
            <a:chExt cx="12192001" cy="4917518"/>
          </a:xfrm>
        </p:grpSpPr>
        <p:sp>
          <p:nvSpPr>
            <p:cNvPr id="19" name="Rectangle : Coin rogné 18">
              <a:extLst>
                <a:ext uri="{FF2B5EF4-FFF2-40B4-BE49-F238E27FC236}">
                  <a16:creationId xmlns="" xmlns:a16="http://schemas.microsoft.com/office/drawing/2014/main" id="{5D638788-DD47-45E7-939A-FA108A818173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0" cy="4917518"/>
            </a:xfrm>
            <a:prstGeom prst="snip1Rect">
              <a:avLst>
                <a:gd name="adj" fmla="val 0"/>
              </a:avLst>
            </a:prstGeom>
            <a:pattFill prst="dkVert">
              <a:fgClr>
                <a:srgbClr val="0C4360"/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 rtl="0"/>
              <a:endParaRPr lang="fr-FR" noProof="0"/>
            </a:p>
          </p:txBody>
        </p:sp>
        <p:sp>
          <p:nvSpPr>
            <p:cNvPr id="3" name="Rectangle : Coin rogné 2">
              <a:extLst>
                <a:ext uri="{FF2B5EF4-FFF2-40B4-BE49-F238E27FC236}">
                  <a16:creationId xmlns="" xmlns:a16="http://schemas.microsoft.com/office/drawing/2014/main" id="{74BDECEF-EEFE-4332-B3B2-BDE4F82C10FC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1" cy="4917518"/>
            </a:xfrm>
            <a:prstGeom prst="snip1Rect">
              <a:avLst>
                <a:gd name="adj" fmla="val 19670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fr-FR" noProof="0"/>
            </a:p>
          </p:txBody>
        </p:sp>
      </p:grpSp>
      <p:sp>
        <p:nvSpPr>
          <p:cNvPr id="24" name="Forme libre : Forme 23">
            <a:extLst>
              <a:ext uri="{FF2B5EF4-FFF2-40B4-BE49-F238E27FC236}">
                <a16:creationId xmlns="" xmlns:a16="http://schemas.microsoft.com/office/drawing/2014/main" id="{18103E00-7E4A-44CD-81AC-06433CAE1110}"/>
              </a:ext>
            </a:extLst>
          </p:cNvPr>
          <p:cNvSpPr/>
          <p:nvPr userDrawn="1"/>
        </p:nvSpPr>
        <p:spPr>
          <a:xfrm flipH="1">
            <a:off x="10782300" y="5448297"/>
            <a:ext cx="1409700" cy="1409703"/>
          </a:xfrm>
          <a:custGeom>
            <a:avLst/>
            <a:gdLst>
              <a:gd name="connsiteX0" fmla="*/ 754341 w 754341"/>
              <a:gd name="connsiteY0" fmla="*/ 754341 h 754341"/>
              <a:gd name="connsiteX1" fmla="*/ 0 w 754341"/>
              <a:gd name="connsiteY1" fmla="*/ 754341 h 754341"/>
              <a:gd name="connsiteX2" fmla="*/ 0 w 754341"/>
              <a:gd name="connsiteY2" fmla="*/ 0 h 754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4341" h="754341">
                <a:moveTo>
                  <a:pt x="754341" y="754341"/>
                </a:moveTo>
                <a:lnTo>
                  <a:pt x="0" y="754341"/>
                </a:lnTo>
                <a:lnTo>
                  <a:pt x="0" y="0"/>
                </a:lnTo>
                <a:close/>
              </a:path>
            </a:pathLst>
          </a:custGeom>
          <a:pattFill prst="dkHorz">
            <a:fgClr>
              <a:schemeClr val="accent2">
                <a:lumMod val="50000"/>
              </a:schemeClr>
            </a:fgClr>
            <a:bgClr>
              <a:schemeClr val="accent2"/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noProof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="" xmlns:a16="http://schemas.microsoft.com/office/drawing/2014/main" id="{87B51822-97FF-47A7-8E4E-A0F79B4EB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 rtlCol="0"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pPr rtl="0"/>
            <a:fld id="{C263D6C4-4840-40CC-AC84-17E24B3B7BDE}" type="slidenum">
              <a:rPr lang="fr-FR" noProof="0" smtClean="0"/>
              <a:pPr/>
              <a:t>‹N°›</a:t>
            </a:fld>
            <a:endParaRPr lang="fr-FR" noProof="0"/>
          </a:p>
        </p:txBody>
      </p:sp>
      <p:sp>
        <p:nvSpPr>
          <p:cNvPr id="20" name="Espace réservé du contenu 2">
            <a:extLst>
              <a:ext uri="{FF2B5EF4-FFF2-40B4-BE49-F238E27FC236}">
                <a16:creationId xmlns="" xmlns:a16="http://schemas.microsoft.com/office/drawing/2014/main" id="{FE796BFF-6E5F-4DE7-B193-F501FC094D63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443365" y="1517715"/>
            <a:ext cx="5184437" cy="4659248"/>
          </a:xfrm>
        </p:spPr>
        <p:txBody>
          <a:bodyPr rtlCol="0">
            <a:normAutofit/>
          </a:bodyPr>
          <a:lstStyle>
            <a:lvl1pPr marL="457200" indent="-457200"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</a:defRPr>
            </a:lvl1pPr>
            <a:lvl2pPr marL="800100" indent="-342900">
              <a:buFont typeface="Arial" panose="020B0604020202020204" pitchFamily="34" charset="0"/>
              <a:buChar char="•"/>
              <a:defRPr sz="1800">
                <a:solidFill>
                  <a:schemeClr val="bg1"/>
                </a:solidFill>
              </a:defRPr>
            </a:lvl2pPr>
            <a:lvl3pPr marL="1257300" indent="-342900">
              <a:buFont typeface="Arial" panose="020B0604020202020204" pitchFamily="34" charset="0"/>
              <a:buChar char="•"/>
              <a:defRPr sz="1600">
                <a:solidFill>
                  <a:schemeClr val="bg1"/>
                </a:solidFill>
              </a:defRPr>
            </a:lvl3pPr>
            <a:lvl4pPr marL="1657350" indent="-285750">
              <a:buFont typeface="Arial" panose="020B0604020202020204" pitchFamily="34" charset="0"/>
              <a:buChar char="•"/>
              <a:defRPr sz="1400">
                <a:solidFill>
                  <a:schemeClr val="bg1"/>
                </a:solidFill>
              </a:defRPr>
            </a:lvl4pPr>
            <a:lvl5pPr marL="2114550" indent="-285750">
              <a:buFont typeface="Arial" panose="020B0604020202020204" pitchFamily="34" charset="0"/>
              <a:buChar char="•"/>
              <a:defRPr sz="1400">
                <a:solidFill>
                  <a:schemeClr val="bg1"/>
                </a:solidFill>
              </a:defRPr>
            </a:lvl5pPr>
          </a:lstStyle>
          <a:p>
            <a:pPr lvl="0" rtl="0"/>
            <a:r>
              <a:rPr lang="fr-FR" noProof="0"/>
              <a:t>Modifiez les styles du texte du masque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</a:p>
        </p:txBody>
      </p:sp>
      <p:sp>
        <p:nvSpPr>
          <p:cNvPr id="21" name="Espace réservé du contenu 3">
            <a:extLst>
              <a:ext uri="{FF2B5EF4-FFF2-40B4-BE49-F238E27FC236}">
                <a16:creationId xmlns="" xmlns:a16="http://schemas.microsoft.com/office/drawing/2014/main" id="{78622754-CA4D-4C27-A37F-B26E7B4C9CA2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474163" y="1517715"/>
            <a:ext cx="5184437" cy="4659248"/>
          </a:xfrm>
        </p:spPr>
        <p:txBody>
          <a:bodyPr rtlCol="0">
            <a:normAutofit/>
          </a:bodyPr>
          <a:lstStyle>
            <a:lvl1pPr>
              <a:defRPr sz="2000">
                <a:solidFill>
                  <a:schemeClr val="bg1"/>
                </a:solidFill>
              </a:defRPr>
            </a:lvl1pPr>
            <a:lvl2pPr>
              <a:defRPr sz="1800">
                <a:solidFill>
                  <a:schemeClr val="bg1"/>
                </a:solidFill>
              </a:defRPr>
            </a:lvl2pPr>
            <a:lvl3pPr>
              <a:defRPr sz="1600">
                <a:solidFill>
                  <a:schemeClr val="bg1"/>
                </a:solidFill>
              </a:defRPr>
            </a:lvl3pPr>
            <a:lvl4pPr>
              <a:defRPr sz="1400">
                <a:solidFill>
                  <a:schemeClr val="bg1"/>
                </a:solidFill>
              </a:defRPr>
            </a:lvl4pPr>
            <a:lvl5pPr>
              <a:defRPr sz="1400">
                <a:solidFill>
                  <a:schemeClr val="bg1"/>
                </a:solidFill>
              </a:defRPr>
            </a:lvl5pPr>
          </a:lstStyle>
          <a:p>
            <a:pPr lvl="0" rtl="0"/>
            <a:r>
              <a:rPr lang="fr-FR" noProof="0"/>
              <a:t>Modifiez les styles du texte du masque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999597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="" xmlns:a16="http://schemas.microsoft.com/office/drawing/2014/main" id="{761B0E15-6FC5-434E-8780-B186D9DB0C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8204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="" xmlns:a16="http://schemas.microsoft.com/office/drawing/2014/main" id="{A9C7B128-34F3-405C-B601-8BAFDB4349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8204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fr-FR" noProof="0"/>
              <a:t>Modifiez les styles du texte du masque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="" xmlns:a16="http://schemas.microsoft.com/office/drawing/2014/main" id="{9F5A7754-E8C7-438B-922D-9027C6CF58E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12500" y="6356350"/>
            <a:ext cx="660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C263D6C4-4840-40CC-AC84-17E24B3B7BDE}" type="slidenum">
              <a:rPr lang="fr-FR" noProof="0" smtClean="0"/>
              <a:t>‹N°›</a:t>
            </a:fld>
            <a:endParaRPr lang="fr-FR" noProof="0"/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7CDDDB7D-9189-9548-A2B9-81DC62C3C1A3}"/>
              </a:ext>
            </a:extLst>
          </p:cNvPr>
          <p:cNvSpPr/>
          <p:nvPr userDrawn="1"/>
        </p:nvSpPr>
        <p:spPr>
          <a:xfrm>
            <a:off x="0" y="1"/>
            <a:ext cx="12192000" cy="6857999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noProof="0"/>
          </a:p>
        </p:txBody>
      </p:sp>
      <p:sp>
        <p:nvSpPr>
          <p:cNvPr id="7" name="Forme libre : Forme 9">
            <a:extLst>
              <a:ext uri="{FF2B5EF4-FFF2-40B4-BE49-F238E27FC236}">
                <a16:creationId xmlns="" xmlns:a16="http://schemas.microsoft.com/office/drawing/2014/main" id="{096D8877-6B4A-4540-8927-767DD7401718}"/>
              </a:ext>
            </a:extLst>
          </p:cNvPr>
          <p:cNvSpPr/>
          <p:nvPr userDrawn="1"/>
        </p:nvSpPr>
        <p:spPr>
          <a:xfrm>
            <a:off x="0" y="1"/>
            <a:ext cx="12192001" cy="6857999"/>
          </a:xfrm>
          <a:custGeom>
            <a:avLst/>
            <a:gdLst>
              <a:gd name="connsiteX0" fmla="*/ 0 w 12192001"/>
              <a:gd name="connsiteY0" fmla="*/ 0 h 6884191"/>
              <a:gd name="connsiteX1" fmla="*/ 7540222 w 12192001"/>
              <a:gd name="connsiteY1" fmla="*/ 0 h 6884191"/>
              <a:gd name="connsiteX2" fmla="*/ 10260629 w 12192001"/>
              <a:gd name="connsiteY2" fmla="*/ 2725573 h 6884191"/>
              <a:gd name="connsiteX3" fmla="*/ 11286710 w 12192001"/>
              <a:gd name="connsiteY3" fmla="*/ 2725573 h 6884191"/>
              <a:gd name="connsiteX4" fmla="*/ 12192000 w 12192001"/>
              <a:gd name="connsiteY4" fmla="*/ 3632581 h 6884191"/>
              <a:gd name="connsiteX5" fmla="*/ 12192001 w 12192001"/>
              <a:gd name="connsiteY5" fmla="*/ 6884191 h 6884191"/>
              <a:gd name="connsiteX6" fmla="*/ 0 w 12192001"/>
              <a:gd name="connsiteY6" fmla="*/ 6884191 h 688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1" h="6884191">
                <a:moveTo>
                  <a:pt x="0" y="0"/>
                </a:moveTo>
                <a:lnTo>
                  <a:pt x="7540222" y="0"/>
                </a:lnTo>
                <a:lnTo>
                  <a:pt x="10260629" y="2725573"/>
                </a:lnTo>
                <a:lnTo>
                  <a:pt x="11286710" y="2725573"/>
                </a:lnTo>
                <a:lnTo>
                  <a:pt x="12192000" y="3632581"/>
                </a:lnTo>
                <a:lnTo>
                  <a:pt x="12192001" y="6884191"/>
                </a:lnTo>
                <a:lnTo>
                  <a:pt x="0" y="6884191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fr-FR" noProof="0"/>
          </a:p>
        </p:txBody>
      </p:sp>
      <p:sp>
        <p:nvSpPr>
          <p:cNvPr id="8" name="Forme libre : Forme 17">
            <a:extLst>
              <a:ext uri="{FF2B5EF4-FFF2-40B4-BE49-F238E27FC236}">
                <a16:creationId xmlns="" xmlns:a16="http://schemas.microsoft.com/office/drawing/2014/main" id="{5AF2E123-FE0F-8541-8E36-5030C450AA7E}"/>
              </a:ext>
            </a:extLst>
          </p:cNvPr>
          <p:cNvSpPr/>
          <p:nvPr userDrawn="1"/>
        </p:nvSpPr>
        <p:spPr>
          <a:xfrm rot="16200000" flipV="1">
            <a:off x="2964809" y="-2364446"/>
            <a:ext cx="6862744" cy="11591639"/>
          </a:xfrm>
          <a:custGeom>
            <a:avLst/>
            <a:gdLst>
              <a:gd name="connsiteX0" fmla="*/ 6862744 w 6862744"/>
              <a:gd name="connsiteY0" fmla="*/ 11591639 h 11591639"/>
              <a:gd name="connsiteX1" fmla="*/ 6862744 w 6862744"/>
              <a:gd name="connsiteY1" fmla="*/ 5240223 h 11591639"/>
              <a:gd name="connsiteX2" fmla="*/ 4145656 w 6862744"/>
              <a:gd name="connsiteY2" fmla="*/ 5240223 h 11591639"/>
              <a:gd name="connsiteX3" fmla="*/ 4145656 w 6862744"/>
              <a:gd name="connsiteY3" fmla="*/ 5240222 h 11591639"/>
              <a:gd name="connsiteX4" fmla="*/ 6862744 w 6862744"/>
              <a:gd name="connsiteY4" fmla="*/ 5240222 h 11591639"/>
              <a:gd name="connsiteX5" fmla="*/ 4145656 w 6862744"/>
              <a:gd name="connsiteY5" fmla="*/ 2519152 h 11591639"/>
              <a:gd name="connsiteX6" fmla="*/ 4145656 w 6862744"/>
              <a:gd name="connsiteY6" fmla="*/ 1367198 h 11591639"/>
              <a:gd name="connsiteX7" fmla="*/ 2775863 w 6862744"/>
              <a:gd name="connsiteY7" fmla="*/ 0 h 11591639"/>
              <a:gd name="connsiteX8" fmla="*/ 0 w 6862744"/>
              <a:gd name="connsiteY8" fmla="*/ 0 h 11591639"/>
              <a:gd name="connsiteX9" fmla="*/ 0 w 6862744"/>
              <a:gd name="connsiteY9" fmla="*/ 11591639 h 11591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4" h="11591639">
                <a:moveTo>
                  <a:pt x="6862744" y="11591639"/>
                </a:moveTo>
                <a:lnTo>
                  <a:pt x="6862744" y="5240223"/>
                </a:lnTo>
                <a:lnTo>
                  <a:pt x="4145656" y="5240223"/>
                </a:lnTo>
                <a:lnTo>
                  <a:pt x="4145656" y="5240222"/>
                </a:lnTo>
                <a:lnTo>
                  <a:pt x="6862744" y="5240222"/>
                </a:lnTo>
                <a:lnTo>
                  <a:pt x="4145656" y="2519152"/>
                </a:lnTo>
                <a:lnTo>
                  <a:pt x="4145656" y="1367198"/>
                </a:lnTo>
                <a:lnTo>
                  <a:pt x="2775863" y="0"/>
                </a:lnTo>
                <a:lnTo>
                  <a:pt x="0" y="0"/>
                </a:lnTo>
                <a:lnTo>
                  <a:pt x="0" y="11591639"/>
                </a:lnTo>
                <a:close/>
              </a:path>
            </a:pathLst>
          </a:custGeom>
          <a:pattFill prst="wdDnDiag">
            <a:fgClr>
              <a:schemeClr val="accent2"/>
            </a:fgClr>
            <a:bgClr>
              <a:schemeClr val="accent2">
                <a:lumMod val="7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fr-FR" noProof="0"/>
          </a:p>
        </p:txBody>
      </p:sp>
      <p:sp>
        <p:nvSpPr>
          <p:cNvPr id="9" name="Forme libre : Forme 11">
            <a:extLst>
              <a:ext uri="{FF2B5EF4-FFF2-40B4-BE49-F238E27FC236}">
                <a16:creationId xmlns="" xmlns:a16="http://schemas.microsoft.com/office/drawing/2014/main" id="{E5519D99-3B68-924A-9CD0-14B911711CA8}"/>
              </a:ext>
            </a:extLst>
          </p:cNvPr>
          <p:cNvSpPr/>
          <p:nvPr userDrawn="1"/>
        </p:nvSpPr>
        <p:spPr>
          <a:xfrm rot="16200000" flipV="1">
            <a:off x="2664629" y="-2669372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2">
                <a:lumMod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noProof="0"/>
          </a:p>
        </p:txBody>
      </p:sp>
      <p:sp>
        <p:nvSpPr>
          <p:cNvPr id="10" name="Forme libre : Forme 7">
            <a:extLst>
              <a:ext uri="{FF2B5EF4-FFF2-40B4-BE49-F238E27FC236}">
                <a16:creationId xmlns="" xmlns:a16="http://schemas.microsoft.com/office/drawing/2014/main" id="{A09E21A9-FBEF-144C-A152-FE484F3C55C1}"/>
              </a:ext>
            </a:extLst>
          </p:cNvPr>
          <p:cNvSpPr/>
          <p:nvPr userDrawn="1"/>
        </p:nvSpPr>
        <p:spPr>
          <a:xfrm rot="16200000" flipV="1">
            <a:off x="2664629" y="-2669372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noProof="0"/>
          </a:p>
        </p:txBody>
      </p:sp>
      <p:sp>
        <p:nvSpPr>
          <p:cNvPr id="11" name="Titre 1">
            <a:extLst>
              <a:ext uri="{FF2B5EF4-FFF2-40B4-BE49-F238E27FC236}">
                <a16:creationId xmlns="" xmlns:a16="http://schemas.microsoft.com/office/drawing/2014/main" id="{70C7F2CB-A8CE-1545-A08D-93592C4BAEEA}"/>
              </a:ext>
            </a:extLst>
          </p:cNvPr>
          <p:cNvSpPr txBox="1">
            <a:spLocks/>
          </p:cNvSpPr>
          <p:nvPr userDrawn="1"/>
        </p:nvSpPr>
        <p:spPr>
          <a:xfrm>
            <a:off x="444500" y="542925"/>
            <a:ext cx="11214100" cy="53553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3200" b="1" kern="1200" spc="-70" baseline="0" dirty="0">
                <a:solidFill>
                  <a:schemeClr val="bg1"/>
                </a:solidFill>
                <a:latin typeface="Trebuchet MS" panose="020B0603020202020204" pitchFamily="34" charset="0"/>
                <a:ea typeface="+mj-ea"/>
                <a:cs typeface="+mj-cs"/>
              </a:defRPr>
            </a:lvl1pPr>
          </a:lstStyle>
          <a:p>
            <a:pPr rtl="0"/>
            <a:r>
              <a:rPr lang="fr-FR" noProof="0">
                <a:latin typeface="+mj-lt"/>
              </a:rPr>
              <a:t>Modifiez le style du titre</a:t>
            </a:r>
          </a:p>
        </p:txBody>
      </p:sp>
      <p:grpSp>
        <p:nvGrpSpPr>
          <p:cNvPr id="12" name="Groupe 11">
            <a:extLst>
              <a:ext uri="{FF2B5EF4-FFF2-40B4-BE49-F238E27FC236}">
                <a16:creationId xmlns="" xmlns:a16="http://schemas.microsoft.com/office/drawing/2014/main" id="{7068FCE4-1B47-3C4B-B091-013120A97D09}"/>
              </a:ext>
            </a:extLst>
          </p:cNvPr>
          <p:cNvGrpSpPr/>
          <p:nvPr userDrawn="1"/>
        </p:nvGrpSpPr>
        <p:grpSpPr>
          <a:xfrm rot="16200000">
            <a:off x="499388" y="-322655"/>
            <a:ext cx="535531" cy="645309"/>
            <a:chOff x="10945855" y="7317026"/>
            <a:chExt cx="2483924" cy="2993104"/>
          </a:xfrm>
        </p:grpSpPr>
        <p:sp>
          <p:nvSpPr>
            <p:cNvPr id="13" name="Forme libre : Forme 15">
              <a:extLst>
                <a:ext uri="{FF2B5EF4-FFF2-40B4-BE49-F238E27FC236}">
                  <a16:creationId xmlns="" xmlns:a16="http://schemas.microsoft.com/office/drawing/2014/main" id="{FEC3FDE7-F27E-5E4E-8752-287CAB7792D4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fr-FR" noProof="0"/>
            </a:p>
          </p:txBody>
        </p:sp>
        <p:sp>
          <p:nvSpPr>
            <p:cNvPr id="14" name="Forme libre : Forme 16">
              <a:extLst>
                <a:ext uri="{FF2B5EF4-FFF2-40B4-BE49-F238E27FC236}">
                  <a16:creationId xmlns="" xmlns:a16="http://schemas.microsoft.com/office/drawing/2014/main" id="{81C902DB-0D21-5044-82B6-9E7A70A1BF62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fr-FR" noProof="0"/>
            </a:p>
          </p:txBody>
        </p:sp>
      </p:grpSp>
      <p:grpSp>
        <p:nvGrpSpPr>
          <p:cNvPr id="15" name="Groupe 14">
            <a:extLst>
              <a:ext uri="{FF2B5EF4-FFF2-40B4-BE49-F238E27FC236}">
                <a16:creationId xmlns="" xmlns:a16="http://schemas.microsoft.com/office/drawing/2014/main" id="{BE1E08A0-195D-694F-947B-986A76FBB93E}"/>
              </a:ext>
            </a:extLst>
          </p:cNvPr>
          <p:cNvGrpSpPr/>
          <p:nvPr userDrawn="1"/>
        </p:nvGrpSpPr>
        <p:grpSpPr>
          <a:xfrm>
            <a:off x="-1" y="1357409"/>
            <a:ext cx="12192001" cy="4846320"/>
            <a:chOff x="-1" y="1357409"/>
            <a:chExt cx="12192001" cy="4917518"/>
          </a:xfrm>
        </p:grpSpPr>
        <p:sp>
          <p:nvSpPr>
            <p:cNvPr id="16" name="Rectangle : Coin rogné 18">
              <a:extLst>
                <a:ext uri="{FF2B5EF4-FFF2-40B4-BE49-F238E27FC236}">
                  <a16:creationId xmlns="" xmlns:a16="http://schemas.microsoft.com/office/drawing/2014/main" id="{ED5DFFCD-1EE3-E64E-B51F-BD7D72413E0B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0" cy="4917518"/>
            </a:xfrm>
            <a:prstGeom prst="snip1Rect">
              <a:avLst>
                <a:gd name="adj" fmla="val 0"/>
              </a:avLst>
            </a:prstGeom>
            <a:pattFill prst="dkVert">
              <a:fgClr>
                <a:schemeClr val="accent5"/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 rtl="0"/>
              <a:endParaRPr lang="fr-FR" noProof="0"/>
            </a:p>
          </p:txBody>
        </p:sp>
        <p:sp>
          <p:nvSpPr>
            <p:cNvPr id="17" name="Rectangle : Coin rogné 2">
              <a:extLst>
                <a:ext uri="{FF2B5EF4-FFF2-40B4-BE49-F238E27FC236}">
                  <a16:creationId xmlns="" xmlns:a16="http://schemas.microsoft.com/office/drawing/2014/main" id="{C12DB3CA-8E64-AA43-BFBE-A2CA9A816DBE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1" cy="4917518"/>
            </a:xfrm>
            <a:prstGeom prst="snip1Rect">
              <a:avLst>
                <a:gd name="adj" fmla="val 19670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fr-FR" noProof="0"/>
            </a:p>
          </p:txBody>
        </p:sp>
      </p:grpSp>
      <p:sp>
        <p:nvSpPr>
          <p:cNvPr id="18" name="Forme libre : Forme 23">
            <a:extLst>
              <a:ext uri="{FF2B5EF4-FFF2-40B4-BE49-F238E27FC236}">
                <a16:creationId xmlns="" xmlns:a16="http://schemas.microsoft.com/office/drawing/2014/main" id="{A587DEFD-D470-4142-8E0D-A71DDB147C92}"/>
              </a:ext>
            </a:extLst>
          </p:cNvPr>
          <p:cNvSpPr/>
          <p:nvPr userDrawn="1"/>
        </p:nvSpPr>
        <p:spPr>
          <a:xfrm flipH="1">
            <a:off x="10782300" y="5448297"/>
            <a:ext cx="1409700" cy="1409703"/>
          </a:xfrm>
          <a:custGeom>
            <a:avLst/>
            <a:gdLst>
              <a:gd name="connsiteX0" fmla="*/ 754341 w 754341"/>
              <a:gd name="connsiteY0" fmla="*/ 754341 h 754341"/>
              <a:gd name="connsiteX1" fmla="*/ 0 w 754341"/>
              <a:gd name="connsiteY1" fmla="*/ 754341 h 754341"/>
              <a:gd name="connsiteX2" fmla="*/ 0 w 754341"/>
              <a:gd name="connsiteY2" fmla="*/ 0 h 754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4341" h="754341">
                <a:moveTo>
                  <a:pt x="754341" y="754341"/>
                </a:moveTo>
                <a:lnTo>
                  <a:pt x="0" y="754341"/>
                </a:lnTo>
                <a:lnTo>
                  <a:pt x="0" y="0"/>
                </a:lnTo>
                <a:close/>
              </a:path>
            </a:pathLst>
          </a:custGeom>
          <a:pattFill prst="dkHorz">
            <a:fgClr>
              <a:schemeClr val="accent2">
                <a:lumMod val="50000"/>
              </a:schemeClr>
            </a:fgClr>
            <a:bgClr>
              <a:schemeClr val="accent2"/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noProof="0"/>
          </a:p>
        </p:txBody>
      </p:sp>
      <p:sp>
        <p:nvSpPr>
          <p:cNvPr id="19" name="Espace réservé du numéro de diapositive 4">
            <a:extLst>
              <a:ext uri="{FF2B5EF4-FFF2-40B4-BE49-F238E27FC236}">
                <a16:creationId xmlns="" xmlns:a16="http://schemas.microsoft.com/office/drawing/2014/main" id="{7D9BF857-7910-734D-A217-5E3344220AA2}"/>
              </a:ext>
            </a:extLst>
          </p:cNvPr>
          <p:cNvSpPr txBox="1">
            <a:spLocks/>
          </p:cNvSpPr>
          <p:nvPr userDrawn="1"/>
        </p:nvSpPr>
        <p:spPr>
          <a:xfrm>
            <a:off x="11252200" y="6315075"/>
            <a:ext cx="406400" cy="365125"/>
          </a:xfrm>
          <a:prstGeom prst="rect">
            <a:avLst/>
          </a:prstGeom>
        </p:spPr>
        <p:txBody>
          <a:bodyPr rtlCol="0"/>
          <a:lstStyle>
            <a:defPPr>
              <a:defRPr lang="en-US"/>
            </a:defPPr>
            <a:lvl1pPr marL="0" algn="l" defTabSz="914400" rtl="0" eaLnBrk="1" latinLnBrk="0" hangingPunct="1">
              <a:defRPr sz="1000" kern="1200">
                <a:solidFill>
                  <a:schemeClr val="bg1"/>
                </a:solidFill>
                <a:latin typeface="Trade Gothic LT Pro" panose="020B0503040303020004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0"/>
            <a:fld id="{C263D6C4-4840-40CC-AC84-17E24B3B7BDE}" type="slidenum">
              <a:rPr lang="fr-FR" noProof="0" smtClean="0"/>
              <a:pPr/>
              <a:t>‹N°›</a:t>
            </a:fld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6660933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60" r:id="rId3"/>
    <p:sldLayoutId id="2147483666" r:id="rId4"/>
    <p:sldLayoutId id="2147483654" r:id="rId5"/>
    <p:sldLayoutId id="2147483661" r:id="rId6"/>
    <p:sldLayoutId id="2147483674" r:id="rId7"/>
    <p:sldLayoutId id="2147483665" r:id="rId8"/>
    <p:sldLayoutId id="2147483673" r:id="rId9"/>
    <p:sldLayoutId id="2147483662" r:id="rId10"/>
    <p:sldLayoutId id="2147483663" r:id="rId11"/>
    <p:sldLayoutId id="2147483664" r:id="rId12"/>
    <p:sldLayoutId id="2147483675" r:id="rId13"/>
    <p:sldLayoutId id="2147483676" r:id="rId14"/>
    <p:sldLayoutId id="2147483672" r:id="rId15"/>
    <p:sldLayoutId id="2147483667" r:id="rId16"/>
    <p:sldLayoutId id="2147483668" r:id="rId17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2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  <p15:guide id="3" pos="336" userDrawn="1">
          <p15:clr>
            <a:srgbClr val="F26B43"/>
          </p15:clr>
        </p15:guide>
        <p15:guide id="4" orient="horz" pos="336" userDrawn="1">
          <p15:clr>
            <a:srgbClr val="F26B43"/>
          </p15:clr>
        </p15:guide>
        <p15:guide id="5" pos="7344" userDrawn="1">
          <p15:clr>
            <a:srgbClr val="F26B43"/>
          </p15:clr>
        </p15:guide>
        <p15:guide id="6" orient="horz" pos="398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632BE5BF-9922-45FB-8F3F-4446D40A05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61488" y="1876931"/>
            <a:ext cx="7077456" cy="1243584"/>
          </a:xfrm>
        </p:spPr>
        <p:txBody>
          <a:bodyPr rtlCol="0"/>
          <a:lstStyle/>
          <a:p>
            <a:pPr rtl="0"/>
            <a:r>
              <a:rPr lang="fr-FR" sz="3200" dirty="0" smtClean="0"/>
              <a:t>Traitement de la gastroentérite chez les enfants : le prix du vainqueur est offert au plus </a:t>
            </a:r>
            <a:r>
              <a:rPr lang="fr-FR" sz="3200" dirty="0" err="1" smtClean="0"/>
              <a:t>Zofran</a:t>
            </a:r>
            <a:endParaRPr lang="fr-FR" sz="3200" dirty="0"/>
          </a:p>
        </p:txBody>
      </p:sp>
      <p:sp>
        <p:nvSpPr>
          <p:cNvPr id="3" name="Sous-titre 2">
            <a:extLst>
              <a:ext uri="{FF2B5EF4-FFF2-40B4-BE49-F238E27FC236}">
                <a16:creationId xmlns="" xmlns:a16="http://schemas.microsoft.com/office/drawing/2014/main" id="{0D537F64-4C96-4AA8-BB21-E8053A3186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761488" y="3287268"/>
            <a:ext cx="7077456" cy="868680"/>
          </a:xfrm>
        </p:spPr>
        <p:txBody>
          <a:bodyPr rtlCol="0">
            <a:normAutofit fontScale="85000" lnSpcReduction="20000"/>
          </a:bodyPr>
          <a:lstStyle/>
          <a:p>
            <a:pPr marL="0" indent="0" rtl="0">
              <a:buNone/>
            </a:pPr>
            <a:r>
              <a:rPr lang="fr-FR" dirty="0" smtClean="0"/>
              <a:t>Projet d’érudition</a:t>
            </a:r>
          </a:p>
          <a:p>
            <a:pPr marL="0" indent="0" rtl="0">
              <a:buNone/>
            </a:pPr>
            <a:r>
              <a:rPr lang="fr-FR" dirty="0" smtClean="0"/>
              <a:t>Jean-Sébastien Bérubé</a:t>
            </a:r>
          </a:p>
          <a:p>
            <a:pPr marL="0" indent="0" rtl="0">
              <a:buNone/>
            </a:pPr>
            <a:r>
              <a:rPr lang="fr-FR" dirty="0" smtClean="0"/>
              <a:t>3 juin 2022</a:t>
            </a:r>
            <a:endParaRPr lang="fr-FR" dirty="0"/>
          </a:p>
        </p:txBody>
      </p:sp>
      <p:pic>
        <p:nvPicPr>
          <p:cNvPr id="1026" name="Picture 2" descr="🏆 Trophy Emoji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216" y="3721608"/>
            <a:ext cx="5168299" cy="27133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4693459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632BE5BF-9922-45FB-8F3F-4446D40A05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2480" y="2200816"/>
            <a:ext cx="4945598" cy="1243584"/>
          </a:xfrm>
        </p:spPr>
        <p:txBody>
          <a:bodyPr rtlCol="0"/>
          <a:lstStyle/>
          <a:p>
            <a:r>
              <a:rPr lang="fr-FR" sz="2800" dirty="0" smtClean="0"/>
              <a:t>Article 1</a:t>
            </a:r>
            <a:br>
              <a:rPr lang="fr-FR" sz="2800" dirty="0" smtClean="0"/>
            </a:br>
            <a:r>
              <a:rPr lang="fr-FR" sz="2800" dirty="0"/>
              <a:t>Niño-</a:t>
            </a:r>
            <a:r>
              <a:rPr lang="fr-FR" sz="2800" dirty="0" err="1"/>
              <a:t>Serna</a:t>
            </a:r>
            <a:r>
              <a:rPr lang="fr-FR" sz="2800" dirty="0"/>
              <a:t> et al.</a:t>
            </a:r>
          </a:p>
        </p:txBody>
      </p:sp>
      <p:sp>
        <p:nvSpPr>
          <p:cNvPr id="4" name="Rectangle 3"/>
          <p:cNvSpPr/>
          <p:nvPr/>
        </p:nvSpPr>
        <p:spPr>
          <a:xfrm>
            <a:off x="5690301" y="1343322"/>
            <a:ext cx="6096000" cy="424731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r-FR" dirty="0" smtClean="0">
                <a:solidFill>
                  <a:schemeClr val="bg1"/>
                </a:solidFill>
              </a:rPr>
              <a:t>Points forts :</a:t>
            </a:r>
          </a:p>
          <a:p>
            <a:endParaRPr lang="fr-FR" dirty="0" smtClean="0">
              <a:solidFill>
                <a:schemeClr val="bg1"/>
              </a:solidFill>
            </a:endParaRPr>
          </a:p>
          <a:p>
            <a:r>
              <a:rPr lang="fr-FR" dirty="0" smtClean="0">
                <a:solidFill>
                  <a:schemeClr val="bg1"/>
                </a:solidFill>
              </a:rPr>
              <a:t>• Inclusion dans la revue systématique de tous les articles peu importe la langue ou le statut de publication</a:t>
            </a:r>
          </a:p>
          <a:p>
            <a:r>
              <a:rPr lang="fr-FR" dirty="0" smtClean="0">
                <a:solidFill>
                  <a:schemeClr val="bg1"/>
                </a:solidFill>
              </a:rPr>
              <a:t>• Méthodologie très robuste et analyse statistiques performées selon deux méthodes différentes</a:t>
            </a:r>
          </a:p>
          <a:p>
            <a:r>
              <a:rPr lang="fr-FR" dirty="0" smtClean="0">
                <a:solidFill>
                  <a:schemeClr val="bg1"/>
                </a:solidFill>
              </a:rPr>
              <a:t>• Utilisation du système GRADE pour évaluer la qualité des preuves.</a:t>
            </a:r>
          </a:p>
          <a:p>
            <a:endParaRPr lang="fr-FR" dirty="0">
              <a:solidFill>
                <a:schemeClr val="bg1"/>
              </a:solidFill>
            </a:endParaRPr>
          </a:p>
          <a:p>
            <a:r>
              <a:rPr lang="fr-FR" dirty="0" smtClean="0">
                <a:solidFill>
                  <a:schemeClr val="bg1"/>
                </a:solidFill>
              </a:rPr>
              <a:t>Limites :</a:t>
            </a:r>
            <a:endParaRPr lang="fr-FR" dirty="0" smtClean="0">
              <a:solidFill>
                <a:schemeClr val="bg1"/>
              </a:solidFill>
            </a:endParaRPr>
          </a:p>
          <a:p>
            <a:r>
              <a:rPr lang="fr-FR" dirty="0" smtClean="0">
                <a:solidFill>
                  <a:schemeClr val="bg1"/>
                </a:solidFill>
              </a:rPr>
              <a:t>• Le niveau de preuve dans la plupart des comparaisons de traitement est de basse ou très basse qualité</a:t>
            </a:r>
          </a:p>
          <a:p>
            <a:r>
              <a:rPr lang="fr-FR" dirty="0" smtClean="0">
                <a:solidFill>
                  <a:schemeClr val="bg1"/>
                </a:solidFill>
              </a:rPr>
              <a:t>• Risque de biais augmenté par le fait que la plupart des preuves viennent d’études comparant un traitement au placebo</a:t>
            </a:r>
            <a:endParaRPr lang="fr-F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7242793"/>
      </p:ext>
    </p:extLst>
  </p:cSld>
  <p:clrMapOvr>
    <a:masterClrMapping/>
  </p:clrMapOvr>
  <p:transition spd="slow">
    <p:wip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632BE5BF-9922-45FB-8F3F-4446D40A05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2480" y="2200816"/>
            <a:ext cx="4945598" cy="1243584"/>
          </a:xfrm>
        </p:spPr>
        <p:txBody>
          <a:bodyPr rtlCol="0"/>
          <a:lstStyle/>
          <a:p>
            <a:r>
              <a:rPr lang="fr-FR" sz="2800" dirty="0" smtClean="0"/>
              <a:t>Article 2</a:t>
            </a:r>
            <a:br>
              <a:rPr lang="fr-FR" sz="2800" dirty="0" smtClean="0"/>
            </a:br>
            <a:r>
              <a:rPr lang="fr-FR" sz="2800" dirty="0" err="1" smtClean="0"/>
              <a:t>Fugetto</a:t>
            </a:r>
            <a:r>
              <a:rPr lang="fr-FR" sz="2800" dirty="0" smtClean="0"/>
              <a:t> et al.</a:t>
            </a:r>
            <a:endParaRPr lang="fr-FR" sz="2800" dirty="0"/>
          </a:p>
        </p:txBody>
      </p:sp>
      <p:sp>
        <p:nvSpPr>
          <p:cNvPr id="4" name="Rectangle 3"/>
          <p:cNvSpPr/>
          <p:nvPr/>
        </p:nvSpPr>
        <p:spPr>
          <a:xfrm>
            <a:off x="5690301" y="1343322"/>
            <a:ext cx="6096000" cy="397031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r-FR" dirty="0" smtClean="0">
                <a:solidFill>
                  <a:schemeClr val="bg1"/>
                </a:solidFill>
              </a:rPr>
              <a:t>Points forts :</a:t>
            </a:r>
          </a:p>
          <a:p>
            <a:endParaRPr lang="fr-FR" dirty="0" smtClean="0">
              <a:solidFill>
                <a:schemeClr val="bg1"/>
              </a:solidFill>
            </a:endParaRPr>
          </a:p>
          <a:p>
            <a:r>
              <a:rPr lang="fr-FR" dirty="0" smtClean="0">
                <a:solidFill>
                  <a:schemeClr val="bg1"/>
                </a:solidFill>
              </a:rPr>
              <a:t>• Utilisation du système GRADE pour évaluer la qualité des preuves.</a:t>
            </a:r>
          </a:p>
          <a:p>
            <a:r>
              <a:rPr lang="fr-FR" dirty="0" smtClean="0">
                <a:solidFill>
                  <a:schemeClr val="bg1"/>
                </a:solidFill>
              </a:rPr>
              <a:t>• Se limitait aux études ayant donné une seule dose d’</a:t>
            </a:r>
            <a:r>
              <a:rPr lang="fr-FR" dirty="0" err="1" smtClean="0">
                <a:solidFill>
                  <a:schemeClr val="bg1"/>
                </a:solidFill>
              </a:rPr>
              <a:t>ondansetron</a:t>
            </a:r>
            <a:endParaRPr lang="fr-FR" dirty="0" smtClean="0">
              <a:solidFill>
                <a:schemeClr val="bg1"/>
              </a:solidFill>
            </a:endParaRPr>
          </a:p>
          <a:p>
            <a:endParaRPr lang="fr-FR" dirty="0">
              <a:solidFill>
                <a:schemeClr val="bg1"/>
              </a:solidFill>
            </a:endParaRPr>
          </a:p>
          <a:p>
            <a:r>
              <a:rPr lang="fr-FR" dirty="0" smtClean="0">
                <a:solidFill>
                  <a:schemeClr val="bg1"/>
                </a:solidFill>
              </a:rPr>
              <a:t>Limites</a:t>
            </a:r>
            <a:r>
              <a:rPr lang="fr-FR" dirty="0" smtClean="0">
                <a:solidFill>
                  <a:schemeClr val="bg1"/>
                </a:solidFill>
              </a:rPr>
              <a:t> </a:t>
            </a:r>
            <a:r>
              <a:rPr lang="fr-FR" dirty="0" smtClean="0">
                <a:solidFill>
                  <a:schemeClr val="bg1"/>
                </a:solidFill>
              </a:rPr>
              <a:t>:</a:t>
            </a:r>
          </a:p>
          <a:p>
            <a:r>
              <a:rPr lang="fr-FR" dirty="0" smtClean="0">
                <a:solidFill>
                  <a:schemeClr val="bg1"/>
                </a:solidFill>
              </a:rPr>
              <a:t>• Grand hétérogénéité des groupes </a:t>
            </a:r>
            <a:r>
              <a:rPr lang="fr-FR" dirty="0" smtClean="0">
                <a:solidFill>
                  <a:schemeClr val="bg1"/>
                </a:solidFill>
              </a:rPr>
              <a:t>inclus </a:t>
            </a:r>
            <a:r>
              <a:rPr lang="fr-FR" dirty="0" smtClean="0">
                <a:solidFill>
                  <a:schemeClr val="bg1"/>
                </a:solidFill>
              </a:rPr>
              <a:t>dans l’étude notamment en ce qui a trait à l’âge des participants et la proportion de personnes mâles.</a:t>
            </a:r>
          </a:p>
          <a:p>
            <a:r>
              <a:rPr lang="fr-FR" dirty="0" smtClean="0">
                <a:solidFill>
                  <a:schemeClr val="bg1"/>
                </a:solidFill>
              </a:rPr>
              <a:t>• Biais probable dans la mesure de l’issue primaire en lien avec biais de publication ou en raison de l’effet de certaines petites études.</a:t>
            </a:r>
            <a:endParaRPr lang="fr-F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1383454"/>
      </p:ext>
    </p:extLst>
  </p:cSld>
  <p:clrMapOvr>
    <a:masterClrMapping/>
  </p:clrMapOvr>
  <p:transition spd="slow">
    <p:wip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632BE5BF-9922-45FB-8F3F-4446D40A05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2480" y="2200816"/>
            <a:ext cx="4945598" cy="1243584"/>
          </a:xfrm>
        </p:spPr>
        <p:txBody>
          <a:bodyPr rtlCol="0"/>
          <a:lstStyle/>
          <a:p>
            <a:r>
              <a:rPr lang="fr-FR" sz="2800" dirty="0" smtClean="0"/>
              <a:t>Article 3</a:t>
            </a:r>
            <a:br>
              <a:rPr lang="fr-FR" sz="2800" dirty="0" smtClean="0"/>
            </a:br>
            <a:r>
              <a:rPr lang="fr-FR" sz="2800" dirty="0" err="1" smtClean="0"/>
              <a:t>Hagbom</a:t>
            </a:r>
            <a:r>
              <a:rPr lang="fr-FR" sz="2800" dirty="0" smtClean="0"/>
              <a:t> et al.</a:t>
            </a:r>
            <a:endParaRPr lang="fr-FR" sz="2800" dirty="0"/>
          </a:p>
        </p:txBody>
      </p:sp>
      <p:sp>
        <p:nvSpPr>
          <p:cNvPr id="4" name="Rectangle 3"/>
          <p:cNvSpPr/>
          <p:nvPr/>
        </p:nvSpPr>
        <p:spPr>
          <a:xfrm>
            <a:off x="5690301" y="1343322"/>
            <a:ext cx="609600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r-FR" dirty="0" smtClean="0">
                <a:solidFill>
                  <a:schemeClr val="bg1"/>
                </a:solidFill>
              </a:rPr>
              <a:t>Points forts :</a:t>
            </a:r>
          </a:p>
          <a:p>
            <a:endParaRPr lang="fr-FR" dirty="0" smtClean="0">
              <a:solidFill>
                <a:schemeClr val="bg1"/>
              </a:solidFill>
            </a:endParaRPr>
          </a:p>
          <a:p>
            <a:r>
              <a:rPr lang="fr-FR" dirty="0" smtClean="0">
                <a:solidFill>
                  <a:schemeClr val="bg1"/>
                </a:solidFill>
              </a:rPr>
              <a:t>• Étude </a:t>
            </a:r>
            <a:r>
              <a:rPr lang="fr-FR" dirty="0" smtClean="0">
                <a:solidFill>
                  <a:schemeClr val="bg1"/>
                </a:solidFill>
              </a:rPr>
              <a:t>randomisée </a:t>
            </a:r>
            <a:r>
              <a:rPr lang="fr-FR" dirty="0" smtClean="0">
                <a:solidFill>
                  <a:schemeClr val="bg1"/>
                </a:solidFill>
              </a:rPr>
              <a:t>double aveugle donc réduction du biais d’observation et biais de confirmation</a:t>
            </a:r>
          </a:p>
          <a:p>
            <a:r>
              <a:rPr lang="fr-FR" dirty="0" smtClean="0">
                <a:solidFill>
                  <a:schemeClr val="bg1"/>
                </a:solidFill>
              </a:rPr>
              <a:t>• Bonne homogénéité des deux groupes</a:t>
            </a:r>
          </a:p>
          <a:p>
            <a:r>
              <a:rPr lang="fr-FR" dirty="0" smtClean="0">
                <a:solidFill>
                  <a:schemeClr val="bg1"/>
                </a:solidFill>
              </a:rPr>
              <a:t>• Identification du ou des germes responsables de la GAE</a:t>
            </a:r>
          </a:p>
          <a:p>
            <a:endParaRPr lang="fr-FR" dirty="0">
              <a:solidFill>
                <a:schemeClr val="bg1"/>
              </a:solidFill>
            </a:endParaRPr>
          </a:p>
          <a:p>
            <a:r>
              <a:rPr lang="fr-FR" dirty="0" smtClean="0">
                <a:solidFill>
                  <a:schemeClr val="bg1"/>
                </a:solidFill>
              </a:rPr>
              <a:t>Limites</a:t>
            </a:r>
            <a:r>
              <a:rPr lang="fr-FR" dirty="0" smtClean="0">
                <a:solidFill>
                  <a:schemeClr val="bg1"/>
                </a:solidFill>
              </a:rPr>
              <a:t> </a:t>
            </a:r>
            <a:r>
              <a:rPr lang="fr-FR" dirty="0" smtClean="0">
                <a:solidFill>
                  <a:schemeClr val="bg1"/>
                </a:solidFill>
              </a:rPr>
              <a:t>:</a:t>
            </a:r>
          </a:p>
          <a:p>
            <a:r>
              <a:rPr lang="fr-FR" dirty="0" smtClean="0">
                <a:solidFill>
                  <a:schemeClr val="bg1"/>
                </a:solidFill>
              </a:rPr>
              <a:t>• Petit échantillon malgré étude échelonnée sur un an</a:t>
            </a:r>
          </a:p>
          <a:p>
            <a:r>
              <a:rPr lang="fr-FR" dirty="0" smtClean="0">
                <a:solidFill>
                  <a:schemeClr val="bg1"/>
                </a:solidFill>
              </a:rPr>
              <a:t>• Probable biais de sélection</a:t>
            </a:r>
            <a:endParaRPr lang="fr-F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2807306"/>
      </p:ext>
    </p:extLst>
  </p:cSld>
  <p:clrMapOvr>
    <a:masterClrMapping/>
  </p:clrMapOvr>
  <p:transition spd="slow">
    <p:wip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632BE5BF-9922-45FB-8F3F-4446D40A05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2480" y="2200816"/>
            <a:ext cx="4945598" cy="1243584"/>
          </a:xfrm>
        </p:spPr>
        <p:txBody>
          <a:bodyPr rtlCol="0"/>
          <a:lstStyle/>
          <a:p>
            <a:r>
              <a:rPr lang="fr-FR" sz="2800" dirty="0" smtClean="0"/>
              <a:t>Article 4</a:t>
            </a:r>
            <a:br>
              <a:rPr lang="fr-FR" sz="2800" dirty="0" smtClean="0"/>
            </a:br>
            <a:r>
              <a:rPr lang="fr-FR" sz="2800" dirty="0" err="1" smtClean="0"/>
              <a:t>Bonvanie</a:t>
            </a:r>
            <a:r>
              <a:rPr lang="fr-FR" sz="2800" dirty="0" smtClean="0"/>
              <a:t> et al.</a:t>
            </a:r>
            <a:endParaRPr lang="fr-FR" sz="2800" dirty="0"/>
          </a:p>
        </p:txBody>
      </p:sp>
      <p:sp>
        <p:nvSpPr>
          <p:cNvPr id="4" name="Rectangle 3"/>
          <p:cNvSpPr/>
          <p:nvPr/>
        </p:nvSpPr>
        <p:spPr>
          <a:xfrm>
            <a:off x="5690301" y="1343322"/>
            <a:ext cx="6096000" cy="34163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r-FR" dirty="0" smtClean="0">
                <a:solidFill>
                  <a:schemeClr val="bg1"/>
                </a:solidFill>
              </a:rPr>
              <a:t>Points forts :</a:t>
            </a:r>
          </a:p>
          <a:p>
            <a:endParaRPr lang="fr-FR" dirty="0">
              <a:solidFill>
                <a:schemeClr val="bg1"/>
              </a:solidFill>
            </a:endParaRPr>
          </a:p>
          <a:p>
            <a:r>
              <a:rPr lang="fr-FR" dirty="0">
                <a:solidFill>
                  <a:schemeClr val="bg1"/>
                </a:solidFill>
              </a:rPr>
              <a:t>• Explications très claires des critères d’inclusion/exclusion</a:t>
            </a:r>
          </a:p>
          <a:p>
            <a:r>
              <a:rPr lang="fr-FR" dirty="0" smtClean="0">
                <a:solidFill>
                  <a:schemeClr val="bg1"/>
                </a:solidFill>
              </a:rPr>
              <a:t>• Seule étude faite dans un contexte ambulatoire/de bureau</a:t>
            </a:r>
          </a:p>
          <a:p>
            <a:endParaRPr lang="fr-FR" dirty="0">
              <a:solidFill>
                <a:schemeClr val="bg1"/>
              </a:solidFill>
            </a:endParaRPr>
          </a:p>
          <a:p>
            <a:r>
              <a:rPr lang="fr-FR" dirty="0" smtClean="0">
                <a:solidFill>
                  <a:schemeClr val="bg1"/>
                </a:solidFill>
              </a:rPr>
              <a:t>Limites </a:t>
            </a:r>
            <a:r>
              <a:rPr lang="fr-FR" dirty="0" smtClean="0">
                <a:solidFill>
                  <a:schemeClr val="bg1"/>
                </a:solidFill>
              </a:rPr>
              <a:t>:</a:t>
            </a:r>
          </a:p>
          <a:p>
            <a:r>
              <a:rPr lang="fr-FR" dirty="0" smtClean="0">
                <a:solidFill>
                  <a:schemeClr val="bg1"/>
                </a:solidFill>
              </a:rPr>
              <a:t>• Seul le statisticien était à l’aveugle, possible introduction d’un effet placebo.</a:t>
            </a:r>
          </a:p>
          <a:p>
            <a:r>
              <a:rPr lang="fr-FR" dirty="0" smtClean="0">
                <a:solidFill>
                  <a:schemeClr val="bg1"/>
                </a:solidFill>
              </a:rPr>
              <a:t>• 42 patients qui ont été exclus de l’analyse après randomisation (22</a:t>
            </a:r>
            <a:r>
              <a:rPr lang="fr-FR" dirty="0" smtClean="0">
                <a:solidFill>
                  <a:schemeClr val="bg1"/>
                </a:solidFill>
              </a:rPr>
              <a:t>%)</a:t>
            </a:r>
            <a:endParaRPr lang="fr-FR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9718623"/>
      </p:ext>
    </p:extLst>
  </p:cSld>
  <p:clrMapOvr>
    <a:masterClrMapping/>
  </p:clrMapOvr>
  <p:transition spd="slow">
    <p:wip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>
            <a:extLst>
              <a:ext uri="{FF2B5EF4-FFF2-40B4-BE49-F238E27FC236}">
                <a16:creationId xmlns="" xmlns:a16="http://schemas.microsoft.com/office/drawing/2014/main" id="{7875C19A-1AAE-476A-A316-A2CF92D763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dirty="0" smtClean="0"/>
              <a:t>Discussion</a:t>
            </a:r>
            <a:endParaRPr lang="fr-FR" dirty="0"/>
          </a:p>
        </p:txBody>
      </p:sp>
      <p:sp>
        <p:nvSpPr>
          <p:cNvPr id="10" name="Espace réservé du texte 9">
            <a:extLst>
              <a:ext uri="{FF2B5EF4-FFF2-40B4-BE49-F238E27FC236}">
                <a16:creationId xmlns="" xmlns:a16="http://schemas.microsoft.com/office/drawing/2014/main" id="{EF2BC084-E6DB-4DE7-B309-042A85EBA70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fr-FR" dirty="0" smtClean="0"/>
              <a:t>Une dose unique d’</a:t>
            </a:r>
            <a:r>
              <a:rPr lang="fr-FR" dirty="0" err="1" smtClean="0"/>
              <a:t>ondansetron</a:t>
            </a:r>
            <a:r>
              <a:rPr lang="fr-FR" dirty="0" smtClean="0"/>
              <a:t> par voie orale serait efficace pour réduire la fréquence des vomissements et d’administration de solutés IV et permettre aux nourrissons et enfants de mieux </a:t>
            </a:r>
            <a:r>
              <a:rPr lang="fr-FR" dirty="0" smtClean="0"/>
              <a:t>tolérer </a:t>
            </a:r>
            <a:r>
              <a:rPr lang="fr-FR" dirty="0" smtClean="0"/>
              <a:t>la réhydratation PO.</a:t>
            </a:r>
            <a:endParaRPr lang="fr-FR" dirty="0"/>
          </a:p>
          <a:p>
            <a:pPr rtl="0"/>
            <a:r>
              <a:rPr lang="fr-FR" dirty="0" smtClean="0"/>
              <a:t>Ce serait également un bon moyen pour réduire le risque d’hospitalisations chez cette patientèle.</a:t>
            </a:r>
          </a:p>
          <a:p>
            <a:pPr rtl="0"/>
            <a:r>
              <a:rPr lang="fr-FR" dirty="0" smtClean="0"/>
              <a:t>L’</a:t>
            </a:r>
            <a:r>
              <a:rPr lang="fr-FR" dirty="0" err="1" smtClean="0"/>
              <a:t>ondansetron</a:t>
            </a:r>
            <a:r>
              <a:rPr lang="fr-FR" dirty="0" smtClean="0"/>
              <a:t> serait également sécuritaire puisqu’il n’y a pas plus d’effets secondaires rapportés que le placebo.</a:t>
            </a:r>
          </a:p>
          <a:p>
            <a:pPr rtl="0"/>
            <a:r>
              <a:rPr lang="fr-FR" dirty="0" smtClean="0"/>
              <a:t>Les autres antiémétiques n’ont pas prouvés de bénéfices significatifs p/r au placebo et le </a:t>
            </a:r>
            <a:r>
              <a:rPr lang="fr-FR" dirty="0" err="1" smtClean="0"/>
              <a:t>dimenhydrate</a:t>
            </a:r>
            <a:r>
              <a:rPr lang="fr-FR" dirty="0" smtClean="0"/>
              <a:t> est a éviter car il est le seul qui a statistiquement plus d’effets </a:t>
            </a:r>
            <a:r>
              <a:rPr lang="fr-FR" dirty="0" smtClean="0"/>
              <a:t>2aires </a:t>
            </a:r>
            <a:r>
              <a:rPr lang="fr-FR" dirty="0" smtClean="0"/>
              <a:t>que le placebo.</a:t>
            </a:r>
          </a:p>
        </p:txBody>
      </p:sp>
      <p:sp>
        <p:nvSpPr>
          <p:cNvPr id="2" name="Espace réservé du numéro de diapositive 1">
            <a:extLst>
              <a:ext uri="{FF2B5EF4-FFF2-40B4-BE49-F238E27FC236}">
                <a16:creationId xmlns="" xmlns:a16="http://schemas.microsoft.com/office/drawing/2014/main" id="{BE9800F6-D571-48C4-8466-12AA1ADB65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263D6C4-4840-40CC-AC84-17E24B3B7BDE}" type="slidenum">
              <a:rPr lang="fr-FR" smtClean="0"/>
              <a:pPr rtl="0"/>
              <a:t>14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86507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>
            <a:extLst>
              <a:ext uri="{FF2B5EF4-FFF2-40B4-BE49-F238E27FC236}">
                <a16:creationId xmlns="" xmlns:a16="http://schemas.microsoft.com/office/drawing/2014/main" id="{7875C19A-1AAE-476A-A316-A2CF92D763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dirty="0" smtClean="0"/>
              <a:t>Conclusion</a:t>
            </a:r>
            <a:endParaRPr lang="fr-FR" dirty="0"/>
          </a:p>
        </p:txBody>
      </p:sp>
      <p:sp>
        <p:nvSpPr>
          <p:cNvPr id="10" name="Espace réservé du texte 9">
            <a:extLst>
              <a:ext uri="{FF2B5EF4-FFF2-40B4-BE49-F238E27FC236}">
                <a16:creationId xmlns="" xmlns:a16="http://schemas.microsoft.com/office/drawing/2014/main" id="{EF2BC084-E6DB-4DE7-B309-042A85EBA70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fr-FR" dirty="0" smtClean="0"/>
              <a:t>Il serait donc cliniquement et monétairement bénéfique d’envisager une </a:t>
            </a:r>
            <a:r>
              <a:rPr lang="fr-FR" dirty="0" err="1" smtClean="0"/>
              <a:t>monodose</a:t>
            </a:r>
            <a:r>
              <a:rPr lang="fr-FR" dirty="0" smtClean="0"/>
              <a:t> d’</a:t>
            </a:r>
            <a:r>
              <a:rPr lang="fr-FR" dirty="0" err="1" smtClean="0"/>
              <a:t>ondansetron</a:t>
            </a:r>
            <a:r>
              <a:rPr lang="fr-FR" dirty="0" smtClean="0"/>
              <a:t> par voie orale suivie d’une réhydratation par voie orale chez les enfants qui consultent pour des vomissements causés par une gastroentérite aigüe et qui présente des signes de déshydratation légère à modérée ou qui tolère mal la réhydratation PO.</a:t>
            </a:r>
          </a:p>
          <a:p>
            <a:pPr rtl="0"/>
            <a:r>
              <a:rPr lang="fr-FR" dirty="0" smtClean="0"/>
              <a:t>Il est cependant important d’établir des critères clairs de </a:t>
            </a:r>
            <a:r>
              <a:rPr lang="fr-FR" dirty="0" err="1" smtClean="0"/>
              <a:t>reC</a:t>
            </a:r>
            <a:r>
              <a:rPr lang="fr-FR" dirty="0" smtClean="0"/>
              <a:t> ou un suivi d’emblée rapprochée pour s’assurer de la bonne évolution du patient.</a:t>
            </a:r>
          </a:p>
          <a:p>
            <a:pPr rtl="0"/>
            <a:r>
              <a:rPr lang="fr-FR" dirty="0" err="1" smtClean="0"/>
              <a:t>Recommendations</a:t>
            </a:r>
            <a:r>
              <a:rPr lang="fr-FR" dirty="0" smtClean="0"/>
              <a:t> pour des études futures :</a:t>
            </a:r>
          </a:p>
          <a:p>
            <a:pPr lvl="1"/>
            <a:r>
              <a:rPr lang="fr-FR" dirty="0" smtClean="0"/>
              <a:t>Plus d’études dans un contexte de bureau/ambulatoire</a:t>
            </a:r>
          </a:p>
          <a:p>
            <a:pPr lvl="1"/>
            <a:r>
              <a:rPr lang="fr-FR" dirty="0" smtClean="0"/>
              <a:t>Études qui comparent de nouvelles molécules à l’</a:t>
            </a:r>
            <a:r>
              <a:rPr lang="fr-FR" dirty="0" err="1" smtClean="0"/>
              <a:t>ondansetron</a:t>
            </a:r>
            <a:r>
              <a:rPr lang="fr-FR" dirty="0" smtClean="0"/>
              <a:t> + hydratation PO comme </a:t>
            </a:r>
            <a:r>
              <a:rPr lang="fr-FR" dirty="0" smtClean="0"/>
              <a:t>la norme plutôt </a:t>
            </a:r>
            <a:r>
              <a:rPr lang="fr-FR" dirty="0" smtClean="0"/>
              <a:t>qu’au placebo.</a:t>
            </a:r>
          </a:p>
          <a:p>
            <a:pPr rtl="0"/>
            <a:endParaRPr lang="fr-FR" dirty="0" smtClean="0"/>
          </a:p>
        </p:txBody>
      </p:sp>
      <p:sp>
        <p:nvSpPr>
          <p:cNvPr id="2" name="Espace réservé du numéro de diapositive 1">
            <a:extLst>
              <a:ext uri="{FF2B5EF4-FFF2-40B4-BE49-F238E27FC236}">
                <a16:creationId xmlns="" xmlns:a16="http://schemas.microsoft.com/office/drawing/2014/main" id="{BE9800F6-D571-48C4-8466-12AA1ADB65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263D6C4-4840-40CC-AC84-17E24B3B7BDE}" type="slidenum">
              <a:rPr lang="fr-FR" smtClean="0"/>
              <a:pPr rtl="0"/>
              <a:t>15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51334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Références</a:t>
            </a:r>
            <a:endParaRPr lang="fr-CA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C263D6C4-4840-40CC-AC84-17E24B3B7BDE}" type="slidenum">
              <a:rPr lang="fr-FR" noProof="0" smtClean="0"/>
              <a:pPr rtl="0"/>
              <a:t>16</a:t>
            </a:fld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342900" indent="-342900">
              <a:buAutoNum type="arabicPeriod"/>
            </a:pPr>
            <a:r>
              <a:rPr lang="fr-FR" sz="1200" dirty="0"/>
              <a:t>Niño-</a:t>
            </a:r>
            <a:r>
              <a:rPr lang="fr-FR" sz="1200" dirty="0" err="1"/>
              <a:t>Serna</a:t>
            </a:r>
            <a:r>
              <a:rPr lang="fr-FR" sz="1200" dirty="0"/>
              <a:t> et al. </a:t>
            </a:r>
            <a:r>
              <a:rPr lang="fr-FR" sz="1200" b="1" dirty="0" err="1"/>
              <a:t>Antiemetics</a:t>
            </a:r>
            <a:r>
              <a:rPr lang="fr-FR" sz="1200" b="1" dirty="0"/>
              <a:t> in </a:t>
            </a:r>
            <a:r>
              <a:rPr lang="fr-FR" sz="1200" b="1" dirty="0" err="1"/>
              <a:t>Children</a:t>
            </a:r>
            <a:r>
              <a:rPr lang="fr-FR" sz="1200" b="1" dirty="0"/>
              <a:t> </a:t>
            </a:r>
            <a:r>
              <a:rPr lang="fr-FR" sz="1200" b="1" dirty="0" err="1"/>
              <a:t>With</a:t>
            </a:r>
            <a:r>
              <a:rPr lang="fr-FR" sz="1200" b="1" dirty="0"/>
              <a:t> Acute </a:t>
            </a:r>
            <a:r>
              <a:rPr lang="fr-FR" sz="1200" b="1" dirty="0" err="1"/>
              <a:t>Gatroenteritis</a:t>
            </a:r>
            <a:r>
              <a:rPr lang="fr-FR" sz="1200" b="1" dirty="0"/>
              <a:t> : A Meta-</a:t>
            </a:r>
            <a:r>
              <a:rPr lang="fr-FR" sz="1200" b="1" dirty="0" err="1"/>
              <a:t>analysis</a:t>
            </a:r>
            <a:r>
              <a:rPr lang="fr-FR" sz="1200" dirty="0"/>
              <a:t>. </a:t>
            </a:r>
            <a:r>
              <a:rPr lang="fr-FR" sz="1200" dirty="0" err="1"/>
              <a:t>Pediatrics</a:t>
            </a:r>
            <a:r>
              <a:rPr lang="fr-FR" sz="1200" dirty="0"/>
              <a:t> Volume 145, </a:t>
            </a:r>
            <a:r>
              <a:rPr lang="fr-FR" sz="1200" dirty="0" err="1"/>
              <a:t>number</a:t>
            </a:r>
            <a:r>
              <a:rPr lang="fr-FR" sz="1200" dirty="0"/>
              <a:t> 4, April 2020.</a:t>
            </a:r>
          </a:p>
          <a:p>
            <a:pPr marL="342900" indent="-342900">
              <a:buFontTx/>
              <a:buAutoNum type="arabicPeriod"/>
            </a:pPr>
            <a:r>
              <a:rPr lang="fr-FR" sz="1200" dirty="0" err="1"/>
              <a:t>Fugetto</a:t>
            </a:r>
            <a:r>
              <a:rPr lang="fr-FR" sz="1200" dirty="0"/>
              <a:t> et al. </a:t>
            </a:r>
            <a:r>
              <a:rPr lang="fr-FR" sz="1200" b="1" dirty="0"/>
              <a:t>Single-dose of </a:t>
            </a:r>
            <a:r>
              <a:rPr lang="fr-FR" sz="1200" b="1" dirty="0" err="1"/>
              <a:t>ondansetron</a:t>
            </a:r>
            <a:r>
              <a:rPr lang="fr-FR" sz="1200" b="1" dirty="0"/>
              <a:t> for </a:t>
            </a:r>
            <a:r>
              <a:rPr lang="fr-FR" sz="1200" b="1" dirty="0" err="1"/>
              <a:t>vomitting</a:t>
            </a:r>
            <a:r>
              <a:rPr lang="fr-FR" sz="1200" b="1" dirty="0"/>
              <a:t> in </a:t>
            </a:r>
            <a:r>
              <a:rPr lang="fr-FR" sz="1200" b="1" dirty="0" err="1"/>
              <a:t>children</a:t>
            </a:r>
            <a:r>
              <a:rPr lang="fr-FR" sz="1200" b="1" dirty="0"/>
              <a:t> and adolescents </a:t>
            </a:r>
            <a:r>
              <a:rPr lang="fr-FR" sz="1200" b="1" dirty="0" err="1"/>
              <a:t>with</a:t>
            </a:r>
            <a:r>
              <a:rPr lang="fr-FR" sz="1200" b="1" dirty="0"/>
              <a:t> acute </a:t>
            </a:r>
            <a:r>
              <a:rPr lang="fr-FR" sz="1200" b="1" dirty="0" err="1"/>
              <a:t>gastro-enteritis</a:t>
            </a:r>
            <a:r>
              <a:rPr lang="fr-FR" sz="1200" b="1" dirty="0"/>
              <a:t> – an </a:t>
            </a:r>
            <a:r>
              <a:rPr lang="fr-FR" sz="1200" b="1" dirty="0" err="1"/>
              <a:t>updated</a:t>
            </a:r>
            <a:r>
              <a:rPr lang="fr-FR" sz="1200" b="1" dirty="0"/>
              <a:t> </a:t>
            </a:r>
            <a:r>
              <a:rPr lang="fr-FR" sz="1200" b="1" dirty="0" err="1"/>
              <a:t>systematic</a:t>
            </a:r>
            <a:r>
              <a:rPr lang="fr-FR" sz="1200" b="1" dirty="0"/>
              <a:t> </a:t>
            </a:r>
            <a:r>
              <a:rPr lang="fr-FR" sz="1200" b="1" dirty="0" err="1"/>
              <a:t>review</a:t>
            </a:r>
            <a:r>
              <a:rPr lang="fr-FR" sz="1200" b="1" dirty="0"/>
              <a:t> and </a:t>
            </a:r>
            <a:r>
              <a:rPr lang="fr-FR" sz="1200" b="1" dirty="0" err="1"/>
              <a:t>meta-analysis</a:t>
            </a:r>
            <a:r>
              <a:rPr lang="fr-FR" sz="1200" dirty="0"/>
              <a:t>. </a:t>
            </a:r>
            <a:r>
              <a:rPr lang="fr-FR" sz="1200" dirty="0" err="1"/>
              <a:t>European</a:t>
            </a:r>
            <a:r>
              <a:rPr lang="fr-FR" sz="1200" dirty="0"/>
              <a:t> Journal of </a:t>
            </a:r>
            <a:r>
              <a:rPr lang="fr-FR" sz="1200" dirty="0" err="1"/>
              <a:t>Pediatrics</a:t>
            </a:r>
            <a:r>
              <a:rPr lang="fr-FR" sz="1200" dirty="0"/>
              <a:t> 179, 1007-1016, 2020.</a:t>
            </a:r>
            <a:endParaRPr lang="fr-CA" sz="1200" dirty="0"/>
          </a:p>
          <a:p>
            <a:pPr marL="342900" indent="-342900">
              <a:buAutoNum type="arabicPeriod"/>
            </a:pPr>
            <a:r>
              <a:rPr lang="fr-FR" sz="1200" dirty="0" err="1"/>
              <a:t>Hagbom</a:t>
            </a:r>
            <a:r>
              <a:rPr lang="fr-FR" sz="1200" dirty="0"/>
              <a:t> et al.</a:t>
            </a:r>
            <a:r>
              <a:rPr lang="fr-FR" sz="1200" b="1" dirty="0"/>
              <a:t> </a:t>
            </a:r>
            <a:r>
              <a:rPr lang="fr-FR" sz="1200" b="1" dirty="0" err="1"/>
              <a:t>Ondansetron</a:t>
            </a:r>
            <a:r>
              <a:rPr lang="fr-FR" sz="1200" b="1" dirty="0"/>
              <a:t> </a:t>
            </a:r>
            <a:r>
              <a:rPr lang="fr-FR" sz="1200" b="1" dirty="0" err="1"/>
              <a:t>treatment</a:t>
            </a:r>
            <a:r>
              <a:rPr lang="fr-FR" sz="1200" b="1" dirty="0"/>
              <a:t> </a:t>
            </a:r>
            <a:r>
              <a:rPr lang="fr-FR" sz="1200" b="1" dirty="0" err="1"/>
              <a:t>reduces</a:t>
            </a:r>
            <a:r>
              <a:rPr lang="fr-FR" sz="1200" b="1" dirty="0"/>
              <a:t> </a:t>
            </a:r>
            <a:r>
              <a:rPr lang="fr-FR" sz="1200" b="1" dirty="0" err="1"/>
              <a:t>rotavirus</a:t>
            </a:r>
            <a:r>
              <a:rPr lang="fr-FR" sz="1200" b="1" dirty="0"/>
              <a:t> </a:t>
            </a:r>
            <a:r>
              <a:rPr lang="fr-FR" sz="1200" b="1" dirty="0" err="1"/>
              <a:t>symptoms</a:t>
            </a:r>
            <a:r>
              <a:rPr lang="fr-FR" sz="1200" b="1" dirty="0"/>
              <a:t> – A </a:t>
            </a:r>
            <a:r>
              <a:rPr lang="fr-FR" sz="1200" b="1" dirty="0" err="1"/>
              <a:t>randomized</a:t>
            </a:r>
            <a:r>
              <a:rPr lang="fr-FR" sz="1200" b="1" dirty="0"/>
              <a:t> double-</a:t>
            </a:r>
            <a:r>
              <a:rPr lang="fr-FR" sz="1200" b="1" dirty="0" err="1"/>
              <a:t>blinded</a:t>
            </a:r>
            <a:r>
              <a:rPr lang="fr-FR" sz="1200" b="1" dirty="0"/>
              <a:t> placebo-</a:t>
            </a:r>
            <a:r>
              <a:rPr lang="fr-FR" sz="1200" b="1" dirty="0" err="1"/>
              <a:t>controlled</a:t>
            </a:r>
            <a:r>
              <a:rPr lang="fr-FR" sz="1200" b="1" dirty="0"/>
              <a:t> trial</a:t>
            </a:r>
            <a:r>
              <a:rPr lang="fr-FR" sz="1200" dirty="0"/>
              <a:t>. PLOS ONE. </a:t>
            </a:r>
            <a:r>
              <a:rPr lang="fr-FR" sz="1200" dirty="0" err="1"/>
              <a:t>October</a:t>
            </a:r>
            <a:r>
              <a:rPr lang="fr-FR" sz="1200" dirty="0"/>
              <a:t> 27, 2017.</a:t>
            </a:r>
          </a:p>
          <a:p>
            <a:pPr marL="342900" indent="-342900">
              <a:buAutoNum type="arabicPeriod"/>
            </a:pPr>
            <a:r>
              <a:rPr lang="fr-FR" sz="1200" dirty="0" err="1"/>
              <a:t>Bonvanie</a:t>
            </a:r>
            <a:r>
              <a:rPr lang="fr-FR" sz="1200" dirty="0"/>
              <a:t> et al. </a:t>
            </a:r>
            <a:r>
              <a:rPr lang="fr-FR" sz="1200" b="1" dirty="0"/>
              <a:t>Oral </a:t>
            </a:r>
            <a:r>
              <a:rPr lang="fr-FR" sz="1200" b="1" dirty="0" err="1"/>
              <a:t>ondansetron</a:t>
            </a:r>
            <a:r>
              <a:rPr lang="fr-FR" sz="1200" b="1" dirty="0"/>
              <a:t> for </a:t>
            </a:r>
            <a:r>
              <a:rPr lang="fr-FR" sz="1200" b="1" dirty="0" err="1"/>
              <a:t>paediatric</a:t>
            </a:r>
            <a:r>
              <a:rPr lang="fr-FR" sz="1200" b="1" dirty="0"/>
              <a:t> </a:t>
            </a:r>
            <a:r>
              <a:rPr lang="fr-FR" sz="1200" b="1" dirty="0" err="1"/>
              <a:t>gastroenteritis</a:t>
            </a:r>
            <a:r>
              <a:rPr lang="fr-FR" sz="1200" b="1" dirty="0"/>
              <a:t> in </a:t>
            </a:r>
            <a:r>
              <a:rPr lang="fr-FR" sz="1200" b="1" dirty="0" err="1"/>
              <a:t>primary</a:t>
            </a:r>
            <a:r>
              <a:rPr lang="fr-FR" sz="1200" b="1" dirty="0"/>
              <a:t> care : a </a:t>
            </a:r>
            <a:r>
              <a:rPr lang="fr-FR" sz="1200" b="1" dirty="0" err="1"/>
              <a:t>randomised</a:t>
            </a:r>
            <a:r>
              <a:rPr lang="fr-FR" sz="1200" b="1" dirty="0"/>
              <a:t> </a:t>
            </a:r>
            <a:r>
              <a:rPr lang="fr-FR" sz="1200" b="1" dirty="0" err="1"/>
              <a:t>controlled</a:t>
            </a:r>
            <a:r>
              <a:rPr lang="fr-FR" sz="1200" b="1" dirty="0"/>
              <a:t> trial.</a:t>
            </a:r>
            <a:r>
              <a:rPr lang="fr-FR" sz="1200" dirty="0"/>
              <a:t> British Journal of General Practice, </a:t>
            </a:r>
            <a:r>
              <a:rPr lang="fr-FR" sz="1200" dirty="0" err="1"/>
              <a:t>October</a:t>
            </a:r>
            <a:r>
              <a:rPr lang="fr-FR" sz="1200" dirty="0"/>
              <a:t> 30, 2021</a:t>
            </a:r>
            <a:r>
              <a:rPr lang="fr-FR" sz="1200" dirty="0" smtClean="0"/>
              <a:t>.</a:t>
            </a:r>
            <a:endParaRPr lang="fr-CA" dirty="0" smtClean="0"/>
          </a:p>
          <a:p>
            <a:pPr marL="342900" indent="-342900">
              <a:buAutoNum type="arabicPeriod"/>
            </a:pPr>
            <a:r>
              <a:rPr lang="fr-CA" sz="1200" dirty="0" smtClean="0"/>
              <a:t>Cheng et al. </a:t>
            </a:r>
            <a:r>
              <a:rPr lang="fr-CA" sz="1200" b="1" dirty="0" smtClean="0"/>
              <a:t>L’utilisation d’</a:t>
            </a:r>
            <a:r>
              <a:rPr lang="fr-CA" sz="1200" b="1" dirty="0" err="1" smtClean="0"/>
              <a:t>ondansétron</a:t>
            </a:r>
            <a:r>
              <a:rPr lang="fr-CA" sz="1200" b="1" dirty="0" smtClean="0"/>
              <a:t> par voie orale au département d’urgence pour traiter les vomissements aigus liés à la gastroentérite chez les nourrissons et les enfants. </a:t>
            </a:r>
            <a:r>
              <a:rPr lang="fr-CA" sz="1200" dirty="0" smtClean="0"/>
              <a:t>Société canadienne de pédiatrie, 19 décembre 2018.</a:t>
            </a:r>
          </a:p>
          <a:p>
            <a:pPr marL="342900" indent="-342900">
              <a:buAutoNum type="arabicPeriod"/>
            </a:pPr>
            <a:r>
              <a:rPr lang="fr-CA" sz="1200" dirty="0" err="1" smtClean="0"/>
              <a:t>Pinkerton</a:t>
            </a:r>
            <a:r>
              <a:rPr lang="fr-CA" sz="1200" dirty="0" smtClean="0"/>
              <a:t> et al. </a:t>
            </a:r>
            <a:r>
              <a:rPr lang="fr-CA" sz="1200" b="1" dirty="0" smtClean="0"/>
              <a:t>5-HT3 </a:t>
            </a:r>
            <a:r>
              <a:rPr lang="fr-CA" sz="1200" b="1" dirty="0" err="1" smtClean="0"/>
              <a:t>antagonist</a:t>
            </a:r>
            <a:r>
              <a:rPr lang="fr-CA" sz="1200" b="1" dirty="0" smtClean="0"/>
              <a:t> </a:t>
            </a:r>
            <a:r>
              <a:rPr lang="fr-CA" sz="1200" b="1" dirty="0" err="1" smtClean="0"/>
              <a:t>ondasetron</a:t>
            </a:r>
            <a:r>
              <a:rPr lang="fr-CA" sz="1200" b="1" dirty="0" smtClean="0"/>
              <a:t> – an effective </a:t>
            </a:r>
            <a:r>
              <a:rPr lang="fr-CA" sz="1200" b="1" dirty="0" err="1" smtClean="0"/>
              <a:t>outpatient</a:t>
            </a:r>
            <a:r>
              <a:rPr lang="fr-CA" sz="1200" b="1" dirty="0" smtClean="0"/>
              <a:t> </a:t>
            </a:r>
            <a:r>
              <a:rPr lang="fr-CA" sz="1200" b="1" dirty="0" err="1" smtClean="0"/>
              <a:t>antiemetic</a:t>
            </a:r>
            <a:r>
              <a:rPr lang="fr-CA" sz="1200" b="1" dirty="0" smtClean="0"/>
              <a:t> in cancer </a:t>
            </a:r>
            <a:r>
              <a:rPr lang="fr-CA" sz="1200" b="1" dirty="0" err="1" smtClean="0"/>
              <a:t>treatment</a:t>
            </a:r>
            <a:r>
              <a:rPr lang="fr-CA" sz="1200" dirty="0" smtClean="0"/>
              <a:t>. Arch Dis Child. 1990.</a:t>
            </a:r>
          </a:p>
          <a:p>
            <a:pPr marL="342900" indent="-342900">
              <a:buAutoNum type="arabicPeriod"/>
            </a:pPr>
            <a:r>
              <a:rPr lang="fr-CA" sz="1200" dirty="0" err="1" smtClean="0"/>
              <a:t>Santosham</a:t>
            </a:r>
            <a:r>
              <a:rPr lang="fr-CA" sz="1200" dirty="0" smtClean="0"/>
              <a:t> M. </a:t>
            </a:r>
            <a:r>
              <a:rPr lang="fr-CA" sz="1200" b="1" dirty="0" smtClean="0"/>
              <a:t>Oral </a:t>
            </a:r>
            <a:r>
              <a:rPr lang="fr-CA" sz="1200" b="1" dirty="0" err="1" smtClean="0"/>
              <a:t>rehydration</a:t>
            </a:r>
            <a:r>
              <a:rPr lang="fr-CA" sz="1200" b="1" dirty="0" smtClean="0"/>
              <a:t> </a:t>
            </a:r>
            <a:r>
              <a:rPr lang="fr-CA" sz="1200" b="1" dirty="0" err="1" smtClean="0"/>
              <a:t>therapy</a:t>
            </a:r>
            <a:r>
              <a:rPr lang="fr-CA" sz="1200" b="1" dirty="0" smtClean="0"/>
              <a:t> : Reverse </a:t>
            </a:r>
            <a:r>
              <a:rPr lang="fr-CA" sz="1200" b="1" dirty="0" err="1" smtClean="0"/>
              <a:t>transfer</a:t>
            </a:r>
            <a:r>
              <a:rPr lang="fr-CA" sz="1200" b="1" dirty="0" smtClean="0"/>
              <a:t> of </a:t>
            </a:r>
            <a:r>
              <a:rPr lang="fr-CA" sz="1200" b="1" dirty="0" err="1" smtClean="0"/>
              <a:t>technology</a:t>
            </a:r>
            <a:r>
              <a:rPr lang="fr-CA" sz="1200" dirty="0" smtClean="0"/>
              <a:t>. Arch </a:t>
            </a:r>
            <a:r>
              <a:rPr lang="fr-CA" sz="1200" dirty="0" err="1" smtClean="0"/>
              <a:t>Pediatr</a:t>
            </a:r>
            <a:r>
              <a:rPr lang="fr-CA" sz="1200" dirty="0" smtClean="0"/>
              <a:t> </a:t>
            </a:r>
            <a:r>
              <a:rPr lang="fr-CA" sz="1200" dirty="0" err="1" smtClean="0"/>
              <a:t>Adolesc</a:t>
            </a:r>
            <a:r>
              <a:rPr lang="fr-CA" sz="1200" dirty="0" smtClean="0"/>
              <a:t> Med. 2002.</a:t>
            </a:r>
            <a:endParaRPr lang="fr-FR" sz="1200" dirty="0"/>
          </a:p>
        </p:txBody>
      </p:sp>
    </p:spTree>
    <p:extLst>
      <p:ext uri="{BB962C8B-B14F-4D97-AF65-F5344CB8AC3E}">
        <p14:creationId xmlns:p14="http://schemas.microsoft.com/office/powerpoint/2010/main" val="245392991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632BE5BF-9922-45FB-8F3F-4446D40A05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4503" y="130629"/>
            <a:ext cx="5215627" cy="1243584"/>
          </a:xfrm>
        </p:spPr>
        <p:txBody>
          <a:bodyPr rtlCol="0"/>
          <a:lstStyle/>
          <a:p>
            <a:pPr rtl="0"/>
            <a:r>
              <a:rPr lang="fr-FR" sz="4800" dirty="0" smtClean="0"/>
              <a:t>Remerciements</a:t>
            </a:r>
            <a:endParaRPr lang="fr-FR" sz="4800" dirty="0"/>
          </a:p>
        </p:txBody>
      </p:sp>
      <p:sp>
        <p:nvSpPr>
          <p:cNvPr id="4" name="Titre 1">
            <a:extLst>
              <a:ext uri="{FF2B5EF4-FFF2-40B4-BE49-F238E27FC236}">
                <a16:creationId xmlns="" xmlns:a16="http://schemas.microsoft.com/office/drawing/2014/main" id="{632BE5BF-9922-45FB-8F3F-4446D40A051B}"/>
              </a:ext>
            </a:extLst>
          </p:cNvPr>
          <p:cNvSpPr txBox="1">
            <a:spLocks/>
          </p:cNvSpPr>
          <p:nvPr/>
        </p:nvSpPr>
        <p:spPr>
          <a:xfrm>
            <a:off x="239517" y="1763854"/>
            <a:ext cx="4945598" cy="124358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5400" b="1" kern="1200" dirty="0">
                <a:solidFill>
                  <a:schemeClr val="bg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fr-FR" sz="1600" b="0" dirty="0" smtClean="0"/>
              <a:t>Dr Normand Béland et Dre </a:t>
            </a:r>
          </a:p>
          <a:p>
            <a:r>
              <a:rPr lang="fr-FR" sz="1600" b="0" dirty="0" smtClean="0"/>
              <a:t>Claudie Leclerc-Champagne</a:t>
            </a:r>
            <a:endParaRPr lang="fr-FR" sz="1600" b="0" dirty="0"/>
          </a:p>
        </p:txBody>
      </p:sp>
      <p:pic>
        <p:nvPicPr>
          <p:cNvPr id="4098" name="Picture 2" descr="You get zofran, you get zofran, you get zofran EVERYBODY GETS 4MG OF  ZOFRAN!! - Oprah_ | Meme Generat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7369" y="1497874"/>
            <a:ext cx="3810000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9771863"/>
      </p:ext>
    </p:extLst>
  </p:cSld>
  <p:clrMapOvr>
    <a:masterClrMapping/>
  </p:clrMapOvr>
  <p:transition spd="slow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>
            <a:extLst>
              <a:ext uri="{FF2B5EF4-FFF2-40B4-BE49-F238E27FC236}">
                <a16:creationId xmlns="" xmlns:a16="http://schemas.microsoft.com/office/drawing/2014/main" id="{E3BD8413-C238-49D7-A4E1-E8FEF1811A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2061" y="1373659"/>
            <a:ext cx="7781544" cy="859055"/>
          </a:xfrm>
        </p:spPr>
        <p:txBody>
          <a:bodyPr rtlCol="0">
            <a:normAutofit/>
          </a:bodyPr>
          <a:lstStyle/>
          <a:p>
            <a:pPr rtl="0"/>
            <a:r>
              <a:rPr lang="fr-FR" sz="3200" dirty="0" smtClean="0"/>
              <a:t>Plan de la présentation</a:t>
            </a:r>
            <a:endParaRPr lang="fr-FR" sz="3200" dirty="0"/>
          </a:p>
        </p:txBody>
      </p:sp>
      <p:sp>
        <p:nvSpPr>
          <p:cNvPr id="5" name="Espace réservé du texte 4">
            <a:extLst>
              <a:ext uri="{FF2B5EF4-FFF2-40B4-BE49-F238E27FC236}">
                <a16:creationId xmlns="" xmlns:a16="http://schemas.microsoft.com/office/drawing/2014/main" id="{0A95F4DE-39B7-4CE2-BC1E-8B8AE662A8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2061" y="2794274"/>
            <a:ext cx="6803136" cy="2807455"/>
          </a:xfrm>
        </p:spPr>
        <p:txBody>
          <a:bodyPr rtlCol="0"/>
          <a:lstStyle/>
          <a:p>
            <a:pPr marL="285750" indent="-285750" rtl="0">
              <a:buFontTx/>
              <a:buChar char="-"/>
            </a:pPr>
            <a:r>
              <a:rPr lang="fr-FR" dirty="0" smtClean="0"/>
              <a:t>Mise en contexte</a:t>
            </a:r>
          </a:p>
          <a:p>
            <a:pPr marL="285750" indent="-285750" rtl="0">
              <a:buFontTx/>
              <a:buChar char="-"/>
            </a:pPr>
            <a:r>
              <a:rPr lang="fr-FR" dirty="0" smtClean="0"/>
              <a:t>PICO</a:t>
            </a:r>
          </a:p>
          <a:p>
            <a:pPr marL="285750" indent="-285750" rtl="0">
              <a:buFontTx/>
              <a:buChar char="-"/>
            </a:pPr>
            <a:r>
              <a:rPr lang="fr-FR" dirty="0" smtClean="0"/>
              <a:t>Méthodologie</a:t>
            </a:r>
          </a:p>
          <a:p>
            <a:pPr marL="285750" indent="-285750" rtl="0">
              <a:buFontTx/>
              <a:buChar char="-"/>
            </a:pPr>
            <a:r>
              <a:rPr lang="fr-FR" dirty="0" smtClean="0"/>
              <a:t>Résultats</a:t>
            </a:r>
          </a:p>
          <a:p>
            <a:pPr marL="285750" indent="-285750" rtl="0">
              <a:buFontTx/>
              <a:buChar char="-"/>
            </a:pPr>
            <a:r>
              <a:rPr lang="fr-FR" dirty="0" smtClean="0"/>
              <a:t>Discussion</a:t>
            </a:r>
          </a:p>
          <a:p>
            <a:pPr marL="285750" indent="-285750" rtl="0">
              <a:buFontTx/>
              <a:buChar char="-"/>
            </a:pPr>
            <a:r>
              <a:rPr lang="fr-FR" dirty="0" smtClean="0"/>
              <a:t>Conclusion</a:t>
            </a:r>
          </a:p>
          <a:p>
            <a:pPr marL="285750" indent="-285750" rtl="0">
              <a:buFontTx/>
              <a:buChar char="-"/>
            </a:pPr>
            <a:r>
              <a:rPr lang="fr-FR" dirty="0" smtClean="0"/>
              <a:t>Références</a:t>
            </a:r>
          </a:p>
          <a:p>
            <a:pPr marL="285750" indent="-285750" rtl="0">
              <a:buFontTx/>
              <a:buChar char="-"/>
            </a:pPr>
            <a:endParaRPr lang="fr-FR" dirty="0"/>
          </a:p>
        </p:txBody>
      </p:sp>
      <p:sp>
        <p:nvSpPr>
          <p:cNvPr id="2" name="Espace réservé du numéro de diapositive 1">
            <a:extLst>
              <a:ext uri="{FF2B5EF4-FFF2-40B4-BE49-F238E27FC236}">
                <a16:creationId xmlns="" xmlns:a16="http://schemas.microsoft.com/office/drawing/2014/main" id="{0B24BF10-2B55-43AB-9F77-F1A1410384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263D6C4-4840-40CC-AC84-17E24B3B7BDE}" type="slidenum">
              <a:rPr lang="fr-FR" smtClean="0"/>
              <a:pPr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027943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>
            <a:extLst>
              <a:ext uri="{FF2B5EF4-FFF2-40B4-BE49-F238E27FC236}">
                <a16:creationId xmlns="" xmlns:a16="http://schemas.microsoft.com/office/drawing/2014/main" id="{7875C19A-1AAE-476A-A316-A2CF92D763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dirty="0" smtClean="0"/>
              <a:t>Mise en contexte</a:t>
            </a:r>
            <a:endParaRPr lang="fr-FR" dirty="0"/>
          </a:p>
        </p:txBody>
      </p:sp>
      <p:sp>
        <p:nvSpPr>
          <p:cNvPr id="10" name="Espace réservé du texte 9">
            <a:extLst>
              <a:ext uri="{FF2B5EF4-FFF2-40B4-BE49-F238E27FC236}">
                <a16:creationId xmlns="" xmlns:a16="http://schemas.microsoft.com/office/drawing/2014/main" id="{EF2BC084-E6DB-4DE7-B309-042A85EBA70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fr-FR" dirty="0" smtClean="0"/>
              <a:t>Chaque année, aux États-Unis, la gastroentérite aigüe (GEA) est responsable d’environ 2 à 4 millions de visites chez le médecin.</a:t>
            </a:r>
            <a:endParaRPr lang="fr-FR" dirty="0"/>
          </a:p>
          <a:p>
            <a:pPr rtl="0"/>
            <a:r>
              <a:rPr lang="fr-FR" dirty="0" smtClean="0"/>
              <a:t>L’incidence estimée de cette pathologie chez les enfants de moins de 5 ans est d’environ 1 à 2 épisodes par </a:t>
            </a:r>
            <a:r>
              <a:rPr lang="fr-FR" dirty="0" smtClean="0"/>
              <a:t>année </a:t>
            </a:r>
            <a:r>
              <a:rPr lang="fr-FR" dirty="0" smtClean="0"/>
              <a:t>dans les pays industrialisés.</a:t>
            </a:r>
            <a:endParaRPr lang="fr-FR" dirty="0"/>
          </a:p>
          <a:p>
            <a:pPr rtl="0"/>
            <a:r>
              <a:rPr lang="fr-FR" dirty="0" smtClean="0"/>
              <a:t>Aux États-Unis, la GEA est responsable de 20% de toutes les consultations en bureau chez les jeunes enfants et de plus de 200 000 </a:t>
            </a:r>
            <a:r>
              <a:rPr lang="fr-FR" dirty="0" smtClean="0"/>
              <a:t>hospitalisations </a:t>
            </a:r>
            <a:r>
              <a:rPr lang="fr-FR" dirty="0" smtClean="0"/>
              <a:t>par année.</a:t>
            </a:r>
          </a:p>
          <a:p>
            <a:pPr rtl="0"/>
            <a:r>
              <a:rPr lang="fr-FR" dirty="0" smtClean="0"/>
              <a:t>Généralement spontanément </a:t>
            </a:r>
            <a:r>
              <a:rPr lang="fr-FR" dirty="0" smtClean="0"/>
              <a:t>résolutive, </a:t>
            </a:r>
            <a:r>
              <a:rPr lang="fr-FR" dirty="0" smtClean="0"/>
              <a:t>mais peut mener à plusieurs complications sérieuses telles que la déshydratation, des anomalies électrolytiques, une réhydratation par voie </a:t>
            </a:r>
            <a:r>
              <a:rPr lang="fr-FR" dirty="0" smtClean="0"/>
              <a:t>intraveineuse/</a:t>
            </a:r>
            <a:r>
              <a:rPr lang="fr-FR" dirty="0" err="1" smtClean="0"/>
              <a:t>nasogastrique</a:t>
            </a:r>
            <a:r>
              <a:rPr lang="fr-FR" dirty="0" smtClean="0"/>
              <a:t> </a:t>
            </a:r>
            <a:r>
              <a:rPr lang="fr-FR" dirty="0" smtClean="0"/>
              <a:t>ou une hospitalisation.</a:t>
            </a:r>
          </a:p>
          <a:p>
            <a:pPr rtl="0"/>
            <a:r>
              <a:rPr lang="fr-FR" dirty="0" smtClean="0"/>
              <a:t>Rôle des antiémétiques est peu clair chez la clientèle pédiatrique.</a:t>
            </a:r>
            <a:endParaRPr lang="fr-FR" dirty="0"/>
          </a:p>
        </p:txBody>
      </p:sp>
      <p:sp>
        <p:nvSpPr>
          <p:cNvPr id="2" name="Espace réservé du numéro de diapositive 1">
            <a:extLst>
              <a:ext uri="{FF2B5EF4-FFF2-40B4-BE49-F238E27FC236}">
                <a16:creationId xmlns="" xmlns:a16="http://schemas.microsoft.com/office/drawing/2014/main" id="{BE9800F6-D571-48C4-8466-12AA1ADB65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263D6C4-4840-40CC-AC84-17E24B3B7BDE}" type="slidenum">
              <a:rPr lang="fr-FR" smtClean="0"/>
              <a:pPr rtl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334860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>
            <a:extLst>
              <a:ext uri="{FF2B5EF4-FFF2-40B4-BE49-F238E27FC236}">
                <a16:creationId xmlns="" xmlns:a16="http://schemas.microsoft.com/office/drawing/2014/main" id="{7875C19A-1AAE-476A-A316-A2CF92D763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dirty="0" smtClean="0"/>
              <a:t>PICO</a:t>
            </a:r>
            <a:endParaRPr lang="fr-FR" dirty="0"/>
          </a:p>
        </p:txBody>
      </p:sp>
      <p:sp>
        <p:nvSpPr>
          <p:cNvPr id="10" name="Espace réservé du texte 9">
            <a:extLst>
              <a:ext uri="{FF2B5EF4-FFF2-40B4-BE49-F238E27FC236}">
                <a16:creationId xmlns="" xmlns:a16="http://schemas.microsoft.com/office/drawing/2014/main" id="{EF2BC084-E6DB-4DE7-B309-042A85EBA70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fr-FR" dirty="0" smtClean="0"/>
              <a:t>P : Enfants atteints de gastroentérite aigüe</a:t>
            </a:r>
            <a:endParaRPr lang="fr-FR" dirty="0"/>
          </a:p>
          <a:p>
            <a:r>
              <a:rPr lang="fr-FR" dirty="0" smtClean="0"/>
              <a:t>I: Administration d’</a:t>
            </a:r>
            <a:r>
              <a:rPr lang="fr-FR" dirty="0" err="1" smtClean="0"/>
              <a:t>ondansétron</a:t>
            </a:r>
            <a:r>
              <a:rPr lang="fr-FR" dirty="0" smtClean="0"/>
              <a:t> (</a:t>
            </a:r>
            <a:r>
              <a:rPr lang="fr-FR" dirty="0" err="1" smtClean="0"/>
              <a:t>Zofran</a:t>
            </a:r>
            <a:r>
              <a:rPr lang="fr-FR" dirty="0" smtClean="0"/>
              <a:t>) par voie </a:t>
            </a:r>
            <a:r>
              <a:rPr lang="fr-FR" dirty="0"/>
              <a:t>orale </a:t>
            </a:r>
            <a:r>
              <a:rPr lang="fr-FR" dirty="0" smtClean="0"/>
              <a:t> + traitement </a:t>
            </a:r>
            <a:r>
              <a:rPr lang="fr-FR" dirty="0"/>
              <a:t>habituel (réhydratation PO)</a:t>
            </a:r>
            <a:endParaRPr lang="fr-FR" dirty="0"/>
          </a:p>
          <a:p>
            <a:pPr rtl="0"/>
            <a:r>
              <a:rPr lang="fr-FR" dirty="0" smtClean="0"/>
              <a:t>C : Placebo + traitement habituel (réhydratation PO)</a:t>
            </a:r>
          </a:p>
          <a:p>
            <a:pPr rtl="0"/>
            <a:r>
              <a:rPr lang="fr-FR" dirty="0" smtClean="0"/>
              <a:t>O : Diminution des risques de complications (nombre de vomissements, hospitalisations, utilisation de solutés IV)</a:t>
            </a:r>
            <a:endParaRPr lang="fr-FR" dirty="0"/>
          </a:p>
        </p:txBody>
      </p:sp>
      <p:sp>
        <p:nvSpPr>
          <p:cNvPr id="2" name="Espace réservé du numéro de diapositive 1">
            <a:extLst>
              <a:ext uri="{FF2B5EF4-FFF2-40B4-BE49-F238E27FC236}">
                <a16:creationId xmlns="" xmlns:a16="http://schemas.microsoft.com/office/drawing/2014/main" id="{BE9800F6-D571-48C4-8466-12AA1ADB65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263D6C4-4840-40CC-AC84-17E24B3B7BDE}" type="slidenum">
              <a:rPr lang="fr-FR" smtClean="0"/>
              <a:pPr rtl="0"/>
              <a:t>4</a:t>
            </a:fld>
            <a:endParaRPr lang="fr-FR"/>
          </a:p>
        </p:txBody>
      </p:sp>
      <p:pic>
        <p:nvPicPr>
          <p:cNvPr id="3074" name="Picture 2" descr="Perfusion Intraveineuse Banque d'images et photos libres de droit - iStoc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3937" y="3744685"/>
            <a:ext cx="3781307" cy="25208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Accompagner un proche hospitalisé - L'Appui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6260" y="3551993"/>
            <a:ext cx="3091543" cy="30915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21039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>
            <a:extLst>
              <a:ext uri="{FF2B5EF4-FFF2-40B4-BE49-F238E27FC236}">
                <a16:creationId xmlns="" xmlns:a16="http://schemas.microsoft.com/office/drawing/2014/main" id="{7875C19A-1AAE-476A-A316-A2CF92D763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dirty="0" smtClean="0"/>
              <a:t>Méthode</a:t>
            </a:r>
            <a:endParaRPr lang="fr-FR" dirty="0"/>
          </a:p>
        </p:txBody>
      </p:sp>
      <p:sp>
        <p:nvSpPr>
          <p:cNvPr id="10" name="Espace réservé du texte 9">
            <a:extLst>
              <a:ext uri="{FF2B5EF4-FFF2-40B4-BE49-F238E27FC236}">
                <a16:creationId xmlns="" xmlns:a16="http://schemas.microsoft.com/office/drawing/2014/main" id="{EF2BC084-E6DB-4DE7-B309-042A85EBA70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fr-FR" dirty="0" smtClean="0"/>
              <a:t>Recherche dans EMBASE et MEDLINE</a:t>
            </a:r>
            <a:endParaRPr lang="fr-FR" dirty="0"/>
          </a:p>
          <a:p>
            <a:pPr rtl="0"/>
            <a:r>
              <a:rPr lang="fr-FR" dirty="0" smtClean="0"/>
              <a:t>Essai clinique randomisé ou revue systématique/méta-analyse</a:t>
            </a:r>
          </a:p>
          <a:p>
            <a:pPr rtl="0"/>
            <a:r>
              <a:rPr lang="fr-FR" dirty="0" smtClean="0"/>
              <a:t>Limitée </a:t>
            </a:r>
            <a:r>
              <a:rPr lang="fr-FR" dirty="0" smtClean="0"/>
              <a:t>aux 5 dernières années</a:t>
            </a:r>
          </a:p>
          <a:p>
            <a:pPr rtl="0"/>
            <a:r>
              <a:rPr lang="fr-FR" dirty="0" smtClean="0"/>
              <a:t>Mots-clés : « </a:t>
            </a:r>
            <a:r>
              <a:rPr lang="fr-FR" dirty="0" err="1" smtClean="0"/>
              <a:t>Ondansetron</a:t>
            </a:r>
            <a:r>
              <a:rPr lang="fr-FR" dirty="0" smtClean="0"/>
              <a:t> » </a:t>
            </a:r>
            <a:r>
              <a:rPr lang="fr-FR" dirty="0" smtClean="0"/>
              <a:t>OU </a:t>
            </a:r>
            <a:r>
              <a:rPr lang="fr-FR" dirty="0" smtClean="0"/>
              <a:t>« </a:t>
            </a:r>
            <a:r>
              <a:rPr lang="fr-FR" dirty="0" err="1" smtClean="0"/>
              <a:t>Zofran</a:t>
            </a:r>
            <a:r>
              <a:rPr lang="fr-FR" dirty="0" smtClean="0"/>
              <a:t> » </a:t>
            </a:r>
            <a:r>
              <a:rPr lang="fr-FR" dirty="0" smtClean="0"/>
              <a:t>ET</a:t>
            </a:r>
            <a:r>
              <a:rPr lang="fr-FR" dirty="0" smtClean="0"/>
              <a:t> </a:t>
            </a:r>
            <a:r>
              <a:rPr lang="fr-FR" dirty="0" smtClean="0"/>
              <a:t>« kids » </a:t>
            </a:r>
            <a:r>
              <a:rPr lang="fr-FR" dirty="0" smtClean="0"/>
              <a:t>OU</a:t>
            </a:r>
            <a:r>
              <a:rPr lang="fr-FR" dirty="0" smtClean="0"/>
              <a:t> </a:t>
            </a:r>
            <a:r>
              <a:rPr lang="fr-FR" dirty="0" smtClean="0"/>
              <a:t>« </a:t>
            </a:r>
            <a:r>
              <a:rPr lang="fr-FR" dirty="0" err="1" smtClean="0"/>
              <a:t>children</a:t>
            </a:r>
            <a:r>
              <a:rPr lang="fr-FR" dirty="0" smtClean="0"/>
              <a:t> » </a:t>
            </a:r>
            <a:r>
              <a:rPr lang="fr-FR" dirty="0" smtClean="0"/>
              <a:t>ET</a:t>
            </a:r>
            <a:r>
              <a:rPr lang="fr-FR" dirty="0" smtClean="0"/>
              <a:t> </a:t>
            </a:r>
            <a:r>
              <a:rPr lang="fr-FR" dirty="0" smtClean="0"/>
              <a:t>« </a:t>
            </a:r>
            <a:r>
              <a:rPr lang="fr-FR" dirty="0" err="1" smtClean="0"/>
              <a:t>gastroenteritis</a:t>
            </a:r>
            <a:r>
              <a:rPr lang="fr-FR" dirty="0" smtClean="0"/>
              <a:t> »</a:t>
            </a:r>
          </a:p>
          <a:p>
            <a:pPr rtl="0"/>
            <a:endParaRPr lang="fr-FR" dirty="0"/>
          </a:p>
          <a:p>
            <a:pPr rtl="0"/>
            <a:r>
              <a:rPr lang="fr-FR" dirty="0" smtClean="0"/>
              <a:t>14 études trouvées</a:t>
            </a:r>
          </a:p>
          <a:p>
            <a:pPr rtl="0"/>
            <a:r>
              <a:rPr lang="fr-FR" dirty="0" smtClean="0"/>
              <a:t>Exclusion :</a:t>
            </a:r>
          </a:p>
          <a:p>
            <a:pPr lvl="1"/>
            <a:r>
              <a:rPr lang="fr-FR" dirty="0" smtClean="0"/>
              <a:t>Sujet non pertinent après avoir lu l’abrégé (6)</a:t>
            </a:r>
          </a:p>
          <a:p>
            <a:pPr lvl="1"/>
            <a:r>
              <a:rPr lang="fr-FR" dirty="0" smtClean="0"/>
              <a:t>Forme d’</a:t>
            </a:r>
            <a:r>
              <a:rPr lang="fr-FR" dirty="0" err="1" smtClean="0"/>
              <a:t>ondansétron</a:t>
            </a:r>
            <a:r>
              <a:rPr lang="fr-FR" dirty="0" smtClean="0"/>
              <a:t> utilisée incorrecte (2)</a:t>
            </a:r>
          </a:p>
          <a:p>
            <a:pPr lvl="1"/>
            <a:r>
              <a:rPr lang="fr-FR" dirty="0" smtClean="0"/>
              <a:t>Études faites dans des pays en développement (2)</a:t>
            </a:r>
          </a:p>
        </p:txBody>
      </p:sp>
      <p:sp>
        <p:nvSpPr>
          <p:cNvPr id="2" name="Espace réservé du numéro de diapositive 1">
            <a:extLst>
              <a:ext uri="{FF2B5EF4-FFF2-40B4-BE49-F238E27FC236}">
                <a16:creationId xmlns="" xmlns:a16="http://schemas.microsoft.com/office/drawing/2014/main" id="{BE9800F6-D571-48C4-8466-12AA1ADB65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263D6C4-4840-40CC-AC84-17E24B3B7BDE}" type="slidenum">
              <a:rPr lang="fr-FR" smtClean="0"/>
              <a:pPr rtl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178876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632BE5BF-9922-45FB-8F3F-4446D40A05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2480" y="2200816"/>
            <a:ext cx="4945598" cy="1243584"/>
          </a:xfrm>
        </p:spPr>
        <p:txBody>
          <a:bodyPr rtlCol="0"/>
          <a:lstStyle/>
          <a:p>
            <a:pPr rtl="0"/>
            <a:r>
              <a:rPr lang="fr-FR" dirty="0" smtClean="0"/>
              <a:t>Articles</a:t>
            </a:r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5690301" y="1343322"/>
            <a:ext cx="6096000" cy="4524315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buAutoNum type="arabicPeriod"/>
            </a:pPr>
            <a:r>
              <a:rPr lang="fr-FR" dirty="0" smtClean="0">
                <a:solidFill>
                  <a:schemeClr val="bg1"/>
                </a:solidFill>
              </a:rPr>
              <a:t>Niño-</a:t>
            </a:r>
            <a:r>
              <a:rPr lang="fr-FR" dirty="0" err="1" smtClean="0">
                <a:solidFill>
                  <a:schemeClr val="bg1"/>
                </a:solidFill>
              </a:rPr>
              <a:t>Serna</a:t>
            </a:r>
            <a:r>
              <a:rPr lang="fr-FR" dirty="0" smtClean="0">
                <a:solidFill>
                  <a:schemeClr val="bg1"/>
                </a:solidFill>
              </a:rPr>
              <a:t> et al. </a:t>
            </a:r>
            <a:r>
              <a:rPr lang="fr-FR" b="1" dirty="0" err="1" smtClean="0">
                <a:solidFill>
                  <a:schemeClr val="bg1"/>
                </a:solidFill>
              </a:rPr>
              <a:t>Antiemetics</a:t>
            </a:r>
            <a:r>
              <a:rPr lang="fr-FR" b="1" dirty="0" smtClean="0">
                <a:solidFill>
                  <a:schemeClr val="bg1"/>
                </a:solidFill>
              </a:rPr>
              <a:t> in </a:t>
            </a:r>
            <a:r>
              <a:rPr lang="fr-FR" b="1" dirty="0" err="1" smtClean="0">
                <a:solidFill>
                  <a:schemeClr val="bg1"/>
                </a:solidFill>
              </a:rPr>
              <a:t>Children</a:t>
            </a:r>
            <a:r>
              <a:rPr lang="fr-FR" b="1" dirty="0" smtClean="0">
                <a:solidFill>
                  <a:schemeClr val="bg1"/>
                </a:solidFill>
              </a:rPr>
              <a:t> </a:t>
            </a:r>
            <a:r>
              <a:rPr lang="fr-FR" b="1" dirty="0" err="1" smtClean="0">
                <a:solidFill>
                  <a:schemeClr val="bg1"/>
                </a:solidFill>
              </a:rPr>
              <a:t>With</a:t>
            </a:r>
            <a:r>
              <a:rPr lang="fr-FR" b="1" dirty="0" smtClean="0">
                <a:solidFill>
                  <a:schemeClr val="bg1"/>
                </a:solidFill>
              </a:rPr>
              <a:t> Acute </a:t>
            </a:r>
            <a:r>
              <a:rPr lang="fr-FR" b="1" dirty="0" err="1" smtClean="0">
                <a:solidFill>
                  <a:schemeClr val="bg1"/>
                </a:solidFill>
              </a:rPr>
              <a:t>Gatroenteritis</a:t>
            </a:r>
            <a:r>
              <a:rPr lang="fr-FR" b="1" dirty="0" smtClean="0">
                <a:solidFill>
                  <a:schemeClr val="bg1"/>
                </a:solidFill>
              </a:rPr>
              <a:t> : A Meta-</a:t>
            </a:r>
            <a:r>
              <a:rPr lang="fr-FR" b="1" dirty="0" err="1" smtClean="0">
                <a:solidFill>
                  <a:schemeClr val="bg1"/>
                </a:solidFill>
              </a:rPr>
              <a:t>analysis</a:t>
            </a:r>
            <a:r>
              <a:rPr lang="fr-FR" dirty="0" smtClean="0">
                <a:solidFill>
                  <a:schemeClr val="bg1"/>
                </a:solidFill>
              </a:rPr>
              <a:t>. </a:t>
            </a:r>
            <a:r>
              <a:rPr lang="fr-FR" dirty="0" err="1" smtClean="0">
                <a:solidFill>
                  <a:schemeClr val="bg1"/>
                </a:solidFill>
              </a:rPr>
              <a:t>Pediatrics</a:t>
            </a:r>
            <a:r>
              <a:rPr lang="fr-FR" dirty="0" smtClean="0">
                <a:solidFill>
                  <a:schemeClr val="bg1"/>
                </a:solidFill>
              </a:rPr>
              <a:t> Volume 145, </a:t>
            </a:r>
            <a:r>
              <a:rPr lang="fr-FR" dirty="0" err="1" smtClean="0">
                <a:solidFill>
                  <a:schemeClr val="bg1"/>
                </a:solidFill>
              </a:rPr>
              <a:t>number</a:t>
            </a:r>
            <a:r>
              <a:rPr lang="fr-FR" dirty="0" smtClean="0">
                <a:solidFill>
                  <a:schemeClr val="bg1"/>
                </a:solidFill>
              </a:rPr>
              <a:t> 4, April 2020.</a:t>
            </a:r>
          </a:p>
          <a:p>
            <a:pPr marL="342900" indent="-342900">
              <a:buFontTx/>
              <a:buAutoNum type="arabicPeriod"/>
            </a:pPr>
            <a:r>
              <a:rPr lang="fr-FR" dirty="0" err="1">
                <a:solidFill>
                  <a:schemeClr val="bg1"/>
                </a:solidFill>
              </a:rPr>
              <a:t>Fugetto</a:t>
            </a:r>
            <a:r>
              <a:rPr lang="fr-FR" dirty="0">
                <a:solidFill>
                  <a:schemeClr val="bg1"/>
                </a:solidFill>
              </a:rPr>
              <a:t> et al. </a:t>
            </a:r>
            <a:r>
              <a:rPr lang="fr-FR" b="1" dirty="0">
                <a:solidFill>
                  <a:schemeClr val="bg1"/>
                </a:solidFill>
              </a:rPr>
              <a:t>Single-dose of </a:t>
            </a:r>
            <a:r>
              <a:rPr lang="fr-FR" b="1" dirty="0" err="1">
                <a:solidFill>
                  <a:schemeClr val="bg1"/>
                </a:solidFill>
              </a:rPr>
              <a:t>ondansetron</a:t>
            </a:r>
            <a:r>
              <a:rPr lang="fr-FR" b="1" dirty="0">
                <a:solidFill>
                  <a:schemeClr val="bg1"/>
                </a:solidFill>
              </a:rPr>
              <a:t> for </a:t>
            </a:r>
            <a:r>
              <a:rPr lang="fr-FR" b="1" dirty="0" err="1">
                <a:solidFill>
                  <a:schemeClr val="bg1"/>
                </a:solidFill>
              </a:rPr>
              <a:t>vomitting</a:t>
            </a:r>
            <a:r>
              <a:rPr lang="fr-FR" b="1" dirty="0">
                <a:solidFill>
                  <a:schemeClr val="bg1"/>
                </a:solidFill>
              </a:rPr>
              <a:t> in </a:t>
            </a:r>
            <a:r>
              <a:rPr lang="fr-FR" b="1" dirty="0" err="1">
                <a:solidFill>
                  <a:schemeClr val="bg1"/>
                </a:solidFill>
              </a:rPr>
              <a:t>children</a:t>
            </a:r>
            <a:r>
              <a:rPr lang="fr-FR" b="1" dirty="0">
                <a:solidFill>
                  <a:schemeClr val="bg1"/>
                </a:solidFill>
              </a:rPr>
              <a:t> and adolescents </a:t>
            </a:r>
            <a:r>
              <a:rPr lang="fr-FR" b="1" dirty="0" err="1">
                <a:solidFill>
                  <a:schemeClr val="bg1"/>
                </a:solidFill>
              </a:rPr>
              <a:t>with</a:t>
            </a:r>
            <a:r>
              <a:rPr lang="fr-FR" b="1" dirty="0">
                <a:solidFill>
                  <a:schemeClr val="bg1"/>
                </a:solidFill>
              </a:rPr>
              <a:t> acute </a:t>
            </a:r>
            <a:r>
              <a:rPr lang="fr-FR" b="1" dirty="0" err="1">
                <a:solidFill>
                  <a:schemeClr val="bg1"/>
                </a:solidFill>
              </a:rPr>
              <a:t>gastro-enteritis</a:t>
            </a:r>
            <a:r>
              <a:rPr lang="fr-FR" b="1" dirty="0">
                <a:solidFill>
                  <a:schemeClr val="bg1"/>
                </a:solidFill>
              </a:rPr>
              <a:t> – an </a:t>
            </a:r>
            <a:r>
              <a:rPr lang="fr-FR" b="1" dirty="0" err="1">
                <a:solidFill>
                  <a:schemeClr val="bg1"/>
                </a:solidFill>
              </a:rPr>
              <a:t>updated</a:t>
            </a:r>
            <a:r>
              <a:rPr lang="fr-FR" b="1" dirty="0">
                <a:solidFill>
                  <a:schemeClr val="bg1"/>
                </a:solidFill>
              </a:rPr>
              <a:t> </a:t>
            </a:r>
            <a:r>
              <a:rPr lang="fr-FR" b="1" dirty="0" err="1">
                <a:solidFill>
                  <a:schemeClr val="bg1"/>
                </a:solidFill>
              </a:rPr>
              <a:t>systematic</a:t>
            </a:r>
            <a:r>
              <a:rPr lang="fr-FR" b="1" dirty="0">
                <a:solidFill>
                  <a:schemeClr val="bg1"/>
                </a:solidFill>
              </a:rPr>
              <a:t> </a:t>
            </a:r>
            <a:r>
              <a:rPr lang="fr-FR" b="1" dirty="0" err="1">
                <a:solidFill>
                  <a:schemeClr val="bg1"/>
                </a:solidFill>
              </a:rPr>
              <a:t>review</a:t>
            </a:r>
            <a:r>
              <a:rPr lang="fr-FR" b="1" dirty="0">
                <a:solidFill>
                  <a:schemeClr val="bg1"/>
                </a:solidFill>
              </a:rPr>
              <a:t> and </a:t>
            </a:r>
            <a:r>
              <a:rPr lang="fr-FR" b="1" dirty="0" err="1">
                <a:solidFill>
                  <a:schemeClr val="bg1"/>
                </a:solidFill>
              </a:rPr>
              <a:t>meta-analysis</a:t>
            </a:r>
            <a:r>
              <a:rPr lang="fr-FR" dirty="0">
                <a:solidFill>
                  <a:schemeClr val="bg1"/>
                </a:solidFill>
              </a:rPr>
              <a:t>. </a:t>
            </a:r>
            <a:r>
              <a:rPr lang="fr-FR" dirty="0" err="1">
                <a:solidFill>
                  <a:schemeClr val="bg1"/>
                </a:solidFill>
              </a:rPr>
              <a:t>European</a:t>
            </a:r>
            <a:r>
              <a:rPr lang="fr-FR" dirty="0">
                <a:solidFill>
                  <a:schemeClr val="bg1"/>
                </a:solidFill>
              </a:rPr>
              <a:t> Journal of </a:t>
            </a:r>
            <a:r>
              <a:rPr lang="fr-FR" dirty="0" err="1">
                <a:solidFill>
                  <a:schemeClr val="bg1"/>
                </a:solidFill>
              </a:rPr>
              <a:t>Pediatrics</a:t>
            </a:r>
            <a:r>
              <a:rPr lang="fr-FR" dirty="0">
                <a:solidFill>
                  <a:schemeClr val="bg1"/>
                </a:solidFill>
              </a:rPr>
              <a:t> 179, 1007-1016, 2020.</a:t>
            </a:r>
            <a:endParaRPr lang="fr-CA" dirty="0">
              <a:solidFill>
                <a:schemeClr val="bg1"/>
              </a:solidFill>
            </a:endParaRPr>
          </a:p>
          <a:p>
            <a:pPr marL="342900" indent="-342900">
              <a:buAutoNum type="arabicPeriod"/>
            </a:pPr>
            <a:r>
              <a:rPr lang="fr-FR" dirty="0" err="1" smtClean="0">
                <a:solidFill>
                  <a:schemeClr val="bg1"/>
                </a:solidFill>
              </a:rPr>
              <a:t>Hagbom</a:t>
            </a:r>
            <a:r>
              <a:rPr lang="fr-FR" dirty="0" smtClean="0">
                <a:solidFill>
                  <a:schemeClr val="bg1"/>
                </a:solidFill>
              </a:rPr>
              <a:t> et al.</a:t>
            </a:r>
            <a:r>
              <a:rPr lang="fr-FR" b="1" dirty="0" smtClean="0">
                <a:solidFill>
                  <a:schemeClr val="bg1"/>
                </a:solidFill>
              </a:rPr>
              <a:t> </a:t>
            </a:r>
            <a:r>
              <a:rPr lang="fr-FR" b="1" dirty="0" err="1" smtClean="0">
                <a:solidFill>
                  <a:schemeClr val="bg1"/>
                </a:solidFill>
              </a:rPr>
              <a:t>Ondansetron</a:t>
            </a:r>
            <a:r>
              <a:rPr lang="fr-FR" b="1" dirty="0" smtClean="0">
                <a:solidFill>
                  <a:schemeClr val="bg1"/>
                </a:solidFill>
              </a:rPr>
              <a:t> </a:t>
            </a:r>
            <a:r>
              <a:rPr lang="fr-FR" b="1" dirty="0" err="1" smtClean="0">
                <a:solidFill>
                  <a:schemeClr val="bg1"/>
                </a:solidFill>
              </a:rPr>
              <a:t>treatment</a:t>
            </a:r>
            <a:r>
              <a:rPr lang="fr-FR" b="1" dirty="0" smtClean="0">
                <a:solidFill>
                  <a:schemeClr val="bg1"/>
                </a:solidFill>
              </a:rPr>
              <a:t> </a:t>
            </a:r>
            <a:r>
              <a:rPr lang="fr-FR" b="1" dirty="0" err="1" smtClean="0">
                <a:solidFill>
                  <a:schemeClr val="bg1"/>
                </a:solidFill>
              </a:rPr>
              <a:t>reduces</a:t>
            </a:r>
            <a:r>
              <a:rPr lang="fr-FR" b="1" dirty="0" smtClean="0">
                <a:solidFill>
                  <a:schemeClr val="bg1"/>
                </a:solidFill>
              </a:rPr>
              <a:t> </a:t>
            </a:r>
            <a:r>
              <a:rPr lang="fr-FR" b="1" dirty="0" err="1" smtClean="0">
                <a:solidFill>
                  <a:schemeClr val="bg1"/>
                </a:solidFill>
              </a:rPr>
              <a:t>rotavirus</a:t>
            </a:r>
            <a:r>
              <a:rPr lang="fr-FR" b="1" dirty="0" smtClean="0">
                <a:solidFill>
                  <a:schemeClr val="bg1"/>
                </a:solidFill>
              </a:rPr>
              <a:t> </a:t>
            </a:r>
            <a:r>
              <a:rPr lang="fr-FR" b="1" dirty="0" err="1" smtClean="0">
                <a:solidFill>
                  <a:schemeClr val="bg1"/>
                </a:solidFill>
              </a:rPr>
              <a:t>symptoms</a:t>
            </a:r>
            <a:r>
              <a:rPr lang="fr-FR" b="1" dirty="0" smtClean="0">
                <a:solidFill>
                  <a:schemeClr val="bg1"/>
                </a:solidFill>
              </a:rPr>
              <a:t> – A </a:t>
            </a:r>
            <a:r>
              <a:rPr lang="fr-FR" b="1" dirty="0" err="1" smtClean="0">
                <a:solidFill>
                  <a:schemeClr val="bg1"/>
                </a:solidFill>
              </a:rPr>
              <a:t>randomized</a:t>
            </a:r>
            <a:r>
              <a:rPr lang="fr-FR" b="1" dirty="0" smtClean="0">
                <a:solidFill>
                  <a:schemeClr val="bg1"/>
                </a:solidFill>
              </a:rPr>
              <a:t> double-</a:t>
            </a:r>
            <a:r>
              <a:rPr lang="fr-FR" b="1" dirty="0" err="1" smtClean="0">
                <a:solidFill>
                  <a:schemeClr val="bg1"/>
                </a:solidFill>
              </a:rPr>
              <a:t>blinded</a:t>
            </a:r>
            <a:r>
              <a:rPr lang="fr-FR" b="1" dirty="0" smtClean="0">
                <a:solidFill>
                  <a:schemeClr val="bg1"/>
                </a:solidFill>
              </a:rPr>
              <a:t> placebo-</a:t>
            </a:r>
            <a:r>
              <a:rPr lang="fr-FR" b="1" dirty="0" err="1" smtClean="0">
                <a:solidFill>
                  <a:schemeClr val="bg1"/>
                </a:solidFill>
              </a:rPr>
              <a:t>controlled</a:t>
            </a:r>
            <a:r>
              <a:rPr lang="fr-FR" b="1" dirty="0" smtClean="0">
                <a:solidFill>
                  <a:schemeClr val="bg1"/>
                </a:solidFill>
              </a:rPr>
              <a:t> trial</a:t>
            </a:r>
            <a:r>
              <a:rPr lang="fr-FR" dirty="0" smtClean="0">
                <a:solidFill>
                  <a:schemeClr val="bg1"/>
                </a:solidFill>
              </a:rPr>
              <a:t>. PLOS ONE. </a:t>
            </a:r>
            <a:r>
              <a:rPr lang="fr-FR" dirty="0" err="1" smtClean="0">
                <a:solidFill>
                  <a:schemeClr val="bg1"/>
                </a:solidFill>
              </a:rPr>
              <a:t>October</a:t>
            </a:r>
            <a:r>
              <a:rPr lang="fr-FR" dirty="0" smtClean="0">
                <a:solidFill>
                  <a:schemeClr val="bg1"/>
                </a:solidFill>
              </a:rPr>
              <a:t> 27, 2017.</a:t>
            </a:r>
          </a:p>
          <a:p>
            <a:pPr marL="342900" indent="-342900">
              <a:buAutoNum type="arabicPeriod"/>
            </a:pPr>
            <a:r>
              <a:rPr lang="fr-FR" dirty="0" err="1" smtClean="0">
                <a:solidFill>
                  <a:schemeClr val="bg1"/>
                </a:solidFill>
              </a:rPr>
              <a:t>Bonvanie</a:t>
            </a:r>
            <a:r>
              <a:rPr lang="fr-FR" dirty="0" smtClean="0">
                <a:solidFill>
                  <a:schemeClr val="bg1"/>
                </a:solidFill>
              </a:rPr>
              <a:t> et al. </a:t>
            </a:r>
            <a:r>
              <a:rPr lang="fr-FR" b="1" dirty="0" smtClean="0">
                <a:solidFill>
                  <a:schemeClr val="bg1"/>
                </a:solidFill>
              </a:rPr>
              <a:t>Oral </a:t>
            </a:r>
            <a:r>
              <a:rPr lang="fr-FR" b="1" dirty="0" err="1" smtClean="0">
                <a:solidFill>
                  <a:schemeClr val="bg1"/>
                </a:solidFill>
              </a:rPr>
              <a:t>ondansetron</a:t>
            </a:r>
            <a:r>
              <a:rPr lang="fr-FR" b="1" dirty="0" smtClean="0">
                <a:solidFill>
                  <a:schemeClr val="bg1"/>
                </a:solidFill>
              </a:rPr>
              <a:t> for </a:t>
            </a:r>
            <a:r>
              <a:rPr lang="fr-FR" b="1" dirty="0" err="1" smtClean="0">
                <a:solidFill>
                  <a:schemeClr val="bg1"/>
                </a:solidFill>
              </a:rPr>
              <a:t>paediatric</a:t>
            </a:r>
            <a:r>
              <a:rPr lang="fr-FR" b="1" dirty="0" smtClean="0">
                <a:solidFill>
                  <a:schemeClr val="bg1"/>
                </a:solidFill>
              </a:rPr>
              <a:t> </a:t>
            </a:r>
            <a:r>
              <a:rPr lang="fr-FR" b="1" dirty="0" err="1" smtClean="0">
                <a:solidFill>
                  <a:schemeClr val="bg1"/>
                </a:solidFill>
              </a:rPr>
              <a:t>gastroenteritis</a:t>
            </a:r>
            <a:r>
              <a:rPr lang="fr-FR" b="1" dirty="0" smtClean="0">
                <a:solidFill>
                  <a:schemeClr val="bg1"/>
                </a:solidFill>
              </a:rPr>
              <a:t> in </a:t>
            </a:r>
            <a:r>
              <a:rPr lang="fr-FR" b="1" dirty="0" err="1" smtClean="0">
                <a:solidFill>
                  <a:schemeClr val="bg1"/>
                </a:solidFill>
              </a:rPr>
              <a:t>primary</a:t>
            </a:r>
            <a:r>
              <a:rPr lang="fr-FR" b="1" dirty="0" smtClean="0">
                <a:solidFill>
                  <a:schemeClr val="bg1"/>
                </a:solidFill>
              </a:rPr>
              <a:t> care : a </a:t>
            </a:r>
            <a:r>
              <a:rPr lang="fr-FR" b="1" dirty="0" err="1" smtClean="0">
                <a:solidFill>
                  <a:schemeClr val="bg1"/>
                </a:solidFill>
              </a:rPr>
              <a:t>randomised</a:t>
            </a:r>
            <a:r>
              <a:rPr lang="fr-FR" b="1" dirty="0" smtClean="0">
                <a:solidFill>
                  <a:schemeClr val="bg1"/>
                </a:solidFill>
              </a:rPr>
              <a:t> </a:t>
            </a:r>
            <a:r>
              <a:rPr lang="fr-FR" b="1" dirty="0" err="1" smtClean="0">
                <a:solidFill>
                  <a:schemeClr val="bg1"/>
                </a:solidFill>
              </a:rPr>
              <a:t>controlled</a:t>
            </a:r>
            <a:r>
              <a:rPr lang="fr-FR" b="1" dirty="0" smtClean="0">
                <a:solidFill>
                  <a:schemeClr val="bg1"/>
                </a:solidFill>
              </a:rPr>
              <a:t> trial.</a:t>
            </a:r>
            <a:r>
              <a:rPr lang="fr-FR" dirty="0" smtClean="0">
                <a:solidFill>
                  <a:schemeClr val="bg1"/>
                </a:solidFill>
              </a:rPr>
              <a:t> British Journal of General Practice, </a:t>
            </a:r>
            <a:r>
              <a:rPr lang="fr-FR" dirty="0" err="1" smtClean="0">
                <a:solidFill>
                  <a:schemeClr val="bg1"/>
                </a:solidFill>
              </a:rPr>
              <a:t>October</a:t>
            </a:r>
            <a:r>
              <a:rPr lang="fr-FR" dirty="0" smtClean="0">
                <a:solidFill>
                  <a:schemeClr val="bg1"/>
                </a:solidFill>
              </a:rPr>
              <a:t> 30, 2021.</a:t>
            </a:r>
          </a:p>
        </p:txBody>
      </p:sp>
    </p:spTree>
    <p:extLst>
      <p:ext uri="{BB962C8B-B14F-4D97-AF65-F5344CB8AC3E}">
        <p14:creationId xmlns:p14="http://schemas.microsoft.com/office/powerpoint/2010/main" val="2746908607"/>
      </p:ext>
    </p:extLst>
  </p:cSld>
  <p:clrMapOvr>
    <a:masterClrMapping/>
  </p:clrMapOvr>
  <p:transition spd="slow">
    <p:wip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>
            <a:extLst>
              <a:ext uri="{FF2B5EF4-FFF2-40B4-BE49-F238E27FC236}">
                <a16:creationId xmlns="" xmlns:a16="http://schemas.microsoft.com/office/drawing/2014/main" id="{201323FB-427E-4A8D-B473-AB0657D8D2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dirty="0" smtClean="0"/>
              <a:t>Études retenues</a:t>
            </a:r>
            <a:endParaRPr lang="fr-FR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="" xmlns:a16="http://schemas.microsoft.com/office/drawing/2014/main" id="{E8EEB296-8554-4D20-B3B8-C0BBC380A58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0430246"/>
              </p:ext>
            </p:extLst>
          </p:nvPr>
        </p:nvGraphicFramePr>
        <p:xfrm>
          <a:off x="929096" y="1349830"/>
          <a:ext cx="9931400" cy="54381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6280">
                  <a:extLst>
                    <a:ext uri="{9D8B030D-6E8A-4147-A177-3AD203B41FA5}">
                      <a16:colId xmlns="" xmlns:a16="http://schemas.microsoft.com/office/drawing/2014/main" val="3559833401"/>
                    </a:ext>
                  </a:extLst>
                </a:gridCol>
                <a:gridCol w="1986280">
                  <a:extLst>
                    <a:ext uri="{9D8B030D-6E8A-4147-A177-3AD203B41FA5}">
                      <a16:colId xmlns="" xmlns:a16="http://schemas.microsoft.com/office/drawing/2014/main" val="82523989"/>
                    </a:ext>
                  </a:extLst>
                </a:gridCol>
                <a:gridCol w="1986280"/>
                <a:gridCol w="1986280">
                  <a:extLst>
                    <a:ext uri="{9D8B030D-6E8A-4147-A177-3AD203B41FA5}">
                      <a16:colId xmlns="" xmlns:a16="http://schemas.microsoft.com/office/drawing/2014/main" val="3211310719"/>
                    </a:ext>
                  </a:extLst>
                </a:gridCol>
                <a:gridCol w="1986280">
                  <a:extLst>
                    <a:ext uri="{9D8B030D-6E8A-4147-A177-3AD203B41FA5}">
                      <a16:colId xmlns="" xmlns:a16="http://schemas.microsoft.com/office/drawing/2014/main" val="4160613981"/>
                    </a:ext>
                  </a:extLst>
                </a:gridCol>
              </a:tblGrid>
              <a:tr h="570431">
                <a:tc>
                  <a:txBody>
                    <a:bodyPr/>
                    <a:lstStyle/>
                    <a:p>
                      <a:pPr algn="ctr" rtl="0"/>
                      <a:endParaRPr lang="fr-FR" sz="1600" b="0" noProof="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rtl="0"/>
                      <a:r>
                        <a:rPr lang="fr-FR" sz="1600" b="0" noProof="0" dirty="0" smtClean="0">
                          <a:latin typeface="+mn-lt"/>
                          <a:cs typeface="Arial" panose="020B0604020202020204" pitchFamily="34" charset="0"/>
                        </a:rPr>
                        <a:t>Études</a:t>
                      </a:r>
                      <a:endParaRPr lang="fr-FR" sz="1600" b="0" noProof="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/>
                      <a:endParaRPr lang="fr-FR" sz="1600" b="0" noProof="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rtl="0"/>
                      <a:endParaRPr lang="fr-FR" sz="1600" b="0" noProof="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600" b="0" noProof="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766630617"/>
                  </a:ext>
                </a:extLst>
              </a:tr>
              <a:tr h="498370">
                <a:tc>
                  <a:txBody>
                    <a:bodyPr/>
                    <a:lstStyle/>
                    <a:p>
                      <a:pPr algn="ctr" rtl="0"/>
                      <a:r>
                        <a:rPr lang="fr-FR" sz="1400" noProof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Articles</a:t>
                      </a:r>
                      <a:endParaRPr lang="fr-FR" sz="1400" noProof="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fr-FR" sz="1400" noProof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1. </a:t>
                      </a:r>
                      <a:r>
                        <a:rPr lang="fr-FR" sz="1400" dirty="0" smtClean="0">
                          <a:solidFill>
                            <a:schemeClr val="bg1"/>
                          </a:solidFill>
                        </a:rPr>
                        <a:t>Niño-</a:t>
                      </a:r>
                      <a:r>
                        <a:rPr lang="fr-FR" sz="1400" dirty="0" err="1" smtClean="0">
                          <a:solidFill>
                            <a:schemeClr val="bg1"/>
                          </a:solidFill>
                        </a:rPr>
                        <a:t>Serna</a:t>
                      </a:r>
                      <a:r>
                        <a:rPr lang="fr-FR" sz="1400" dirty="0" smtClean="0">
                          <a:solidFill>
                            <a:schemeClr val="bg1"/>
                          </a:solidFill>
                        </a:rPr>
                        <a:t> et al.</a:t>
                      </a:r>
                      <a:endParaRPr lang="fr-FR" sz="1400" noProof="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fr-FR" sz="1400" noProof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2. </a:t>
                      </a:r>
                      <a:r>
                        <a:rPr lang="fr-FR" sz="1400" noProof="0" dirty="0" err="1" smtClean="0">
                          <a:solidFill>
                            <a:schemeClr val="bg1"/>
                          </a:solidFill>
                          <a:latin typeface="+mn-lt"/>
                        </a:rPr>
                        <a:t>Fugetto</a:t>
                      </a:r>
                      <a:r>
                        <a:rPr lang="fr-FR" sz="1400" noProof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 et al.</a:t>
                      </a:r>
                      <a:endParaRPr lang="fr-FR" sz="1400" noProof="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fr-FR" sz="1400" noProof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3. </a:t>
                      </a:r>
                      <a:r>
                        <a:rPr lang="fr-FR" sz="1400" noProof="0" dirty="0" err="1" smtClean="0">
                          <a:solidFill>
                            <a:schemeClr val="bg1"/>
                          </a:solidFill>
                          <a:latin typeface="+mn-lt"/>
                        </a:rPr>
                        <a:t>Hagbom</a:t>
                      </a:r>
                      <a:r>
                        <a:rPr lang="fr-FR" sz="1400" noProof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 et al.</a:t>
                      </a:r>
                      <a:endParaRPr lang="fr-FR" sz="1400" noProof="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fr-FR" sz="1400" noProof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4. </a:t>
                      </a:r>
                      <a:r>
                        <a:rPr lang="fr-FR" sz="1400" noProof="0" dirty="0" err="1" smtClean="0">
                          <a:solidFill>
                            <a:schemeClr val="bg1"/>
                          </a:solidFill>
                          <a:latin typeface="+mn-lt"/>
                        </a:rPr>
                        <a:t>Bonvanie</a:t>
                      </a:r>
                      <a:r>
                        <a:rPr lang="fr-FR" sz="1400" noProof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 et al.</a:t>
                      </a:r>
                      <a:endParaRPr lang="fr-FR" sz="1400" noProof="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446274366"/>
                  </a:ext>
                </a:extLst>
              </a:tr>
              <a:tr h="498370">
                <a:tc>
                  <a:txBody>
                    <a:bodyPr/>
                    <a:lstStyle/>
                    <a:p>
                      <a:pPr algn="ctr" rtl="0"/>
                      <a:r>
                        <a:rPr lang="fr-FR" sz="1400" noProof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Population</a:t>
                      </a:r>
                      <a:endParaRPr lang="fr-FR" sz="1400" noProof="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fr-FR" sz="1400" noProof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Enfants de 5 mois à</a:t>
                      </a:r>
                      <a:r>
                        <a:rPr lang="fr-FR" sz="1400" baseline="0" noProof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 10 ans</a:t>
                      </a:r>
                      <a:r>
                        <a:rPr lang="fr-FR" sz="1400" noProof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 ayant</a:t>
                      </a:r>
                      <a:r>
                        <a:rPr lang="fr-FR" sz="1400" baseline="0" noProof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 GAE</a:t>
                      </a:r>
                      <a:endParaRPr lang="fr-FR" sz="1400" noProof="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fr-FR" sz="1400" noProof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Enfants de 3 mois à</a:t>
                      </a:r>
                      <a:r>
                        <a:rPr lang="fr-FR" sz="1400" baseline="0" noProof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 16 ans</a:t>
                      </a:r>
                      <a:r>
                        <a:rPr lang="fr-FR" sz="1400" noProof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 ayant</a:t>
                      </a:r>
                      <a:r>
                        <a:rPr lang="fr-FR" sz="1400" baseline="0" noProof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 GAE</a:t>
                      </a:r>
                      <a:endParaRPr lang="fr-FR" sz="1400" noProof="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fr-FR" sz="1400" noProof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Enfants de</a:t>
                      </a:r>
                      <a:r>
                        <a:rPr lang="fr-FR" sz="1400" baseline="0" noProof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 6 mois à 16 ans ayant GAE</a:t>
                      </a:r>
                      <a:endParaRPr lang="fr-FR" sz="1400" noProof="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noProof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Enfants de</a:t>
                      </a:r>
                      <a:r>
                        <a:rPr lang="fr-FR" sz="1400" baseline="0" noProof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 </a:t>
                      </a:r>
                      <a:r>
                        <a:rPr lang="fr-FR" sz="1400" noProof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6 mois</a:t>
                      </a:r>
                      <a:r>
                        <a:rPr lang="fr-FR" sz="1400" baseline="0" noProof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 à 6 ans ayant GAE</a:t>
                      </a:r>
                      <a:endParaRPr lang="fr-FR" sz="1400" noProof="0" dirty="0" smtClean="0">
                        <a:solidFill>
                          <a:schemeClr val="bg1"/>
                        </a:solidFill>
                        <a:latin typeface="+mn-lt"/>
                      </a:endParaRPr>
                    </a:p>
                    <a:p>
                      <a:pPr rtl="0"/>
                      <a:endParaRPr lang="fr-FR" sz="1400" noProof="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98370">
                <a:tc>
                  <a:txBody>
                    <a:bodyPr/>
                    <a:lstStyle/>
                    <a:p>
                      <a:pPr algn="ctr" rtl="0"/>
                      <a:r>
                        <a:rPr lang="fr-FR" sz="1400" noProof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Devis</a:t>
                      </a:r>
                      <a:endParaRPr lang="fr-FR" sz="1400" noProof="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fr-FR" sz="1400" noProof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Méta-analyse</a:t>
                      </a:r>
                      <a:endParaRPr lang="fr-FR" sz="1400" noProof="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fr-FR" sz="1400" noProof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Méta-analyse</a:t>
                      </a:r>
                      <a:endParaRPr lang="fr-FR" sz="1400" noProof="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fr-FR" sz="1400" noProof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ECR à double aveugle</a:t>
                      </a:r>
                      <a:endParaRPr lang="fr-FR" sz="1400" noProof="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fr-FR" sz="1400" noProof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ECR</a:t>
                      </a:r>
                      <a:endParaRPr lang="fr-FR" sz="1400" noProof="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98370">
                <a:tc>
                  <a:txBody>
                    <a:bodyPr/>
                    <a:lstStyle/>
                    <a:p>
                      <a:pPr algn="ctr" rtl="0"/>
                      <a:r>
                        <a:rPr lang="fr-FR" sz="1400" noProof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Intervention</a:t>
                      </a:r>
                      <a:endParaRPr lang="fr-FR" sz="1400" noProof="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fr-FR" sz="1400" noProof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Divers antiémétiques</a:t>
                      </a:r>
                      <a:r>
                        <a:rPr lang="fr-FR" sz="1400" baseline="0" noProof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 dont l’</a:t>
                      </a:r>
                      <a:r>
                        <a:rPr lang="fr-FR" sz="1400" baseline="0" noProof="0" dirty="0" err="1" smtClean="0">
                          <a:solidFill>
                            <a:schemeClr val="bg1"/>
                          </a:solidFill>
                          <a:latin typeface="+mn-lt"/>
                        </a:rPr>
                        <a:t>ondansetron</a:t>
                      </a:r>
                      <a:r>
                        <a:rPr lang="fr-FR" sz="1400" baseline="0" noProof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 + hydratation PO</a:t>
                      </a:r>
                      <a:endParaRPr lang="fr-FR" sz="1400" noProof="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fr-FR" sz="1400" noProof="0" dirty="0" err="1" smtClean="0">
                          <a:solidFill>
                            <a:schemeClr val="bg1"/>
                          </a:solidFill>
                          <a:latin typeface="+mn-lt"/>
                        </a:rPr>
                        <a:t>Ondansetron</a:t>
                      </a:r>
                      <a:r>
                        <a:rPr lang="fr-FR" sz="1400" noProof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 + hydratation PO</a:t>
                      </a:r>
                      <a:endParaRPr lang="fr-FR" sz="1400" noProof="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fr-FR" sz="1400" noProof="0" dirty="0" err="1" smtClean="0">
                          <a:solidFill>
                            <a:schemeClr val="bg1"/>
                          </a:solidFill>
                          <a:latin typeface="+mn-lt"/>
                        </a:rPr>
                        <a:t>Ondansetron</a:t>
                      </a:r>
                      <a:r>
                        <a:rPr lang="fr-FR" sz="1400" noProof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 (0,15 mg/kg) +</a:t>
                      </a:r>
                      <a:r>
                        <a:rPr lang="fr-FR" sz="1400" baseline="0" noProof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 hydratation PO</a:t>
                      </a:r>
                      <a:endParaRPr lang="fr-FR" sz="1400" noProof="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fr-FR" sz="1400" noProof="0" dirty="0" err="1" smtClean="0">
                          <a:solidFill>
                            <a:schemeClr val="bg1"/>
                          </a:solidFill>
                          <a:latin typeface="+mn-lt"/>
                        </a:rPr>
                        <a:t>Ondansetron</a:t>
                      </a:r>
                      <a:r>
                        <a:rPr lang="fr-FR" sz="1400" baseline="0" noProof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 (0,1 mg/kg) + hydratation PO</a:t>
                      </a:r>
                      <a:endParaRPr lang="fr-FR" sz="1400" noProof="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98370">
                <a:tc>
                  <a:txBody>
                    <a:bodyPr/>
                    <a:lstStyle/>
                    <a:p>
                      <a:pPr algn="ctr" rtl="0"/>
                      <a:r>
                        <a:rPr lang="fr-FR" sz="1400" noProof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Contrôle</a:t>
                      </a:r>
                      <a:endParaRPr lang="fr-FR" sz="1400" noProof="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noProof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Placebo + hydratation PO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noProof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Placebo + hydratation PO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fr-FR" sz="1400" noProof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Placebo</a:t>
                      </a:r>
                      <a:r>
                        <a:rPr lang="fr-FR" sz="1400" baseline="0" noProof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 + hydratation PO</a:t>
                      </a:r>
                      <a:endParaRPr lang="fr-FR" sz="1400" noProof="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fr-FR" sz="1400" noProof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Hydratation PO</a:t>
                      </a:r>
                      <a:endParaRPr lang="fr-FR" sz="1400" noProof="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58271508"/>
                  </a:ext>
                </a:extLst>
              </a:tr>
              <a:tr h="498370">
                <a:tc>
                  <a:txBody>
                    <a:bodyPr/>
                    <a:lstStyle/>
                    <a:p>
                      <a:pPr algn="ctr" rtl="0"/>
                      <a:r>
                        <a:rPr lang="fr-FR" sz="1400" noProof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Issue principale</a:t>
                      </a:r>
                      <a:endParaRPr lang="fr-FR" sz="1400" noProof="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fr-FR" sz="1400" noProof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Arrêt</a:t>
                      </a:r>
                      <a:r>
                        <a:rPr lang="fr-FR" sz="1400" baseline="0" noProof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 des Vo et hospitalisations</a:t>
                      </a:r>
                      <a:endParaRPr lang="fr-FR" sz="1400" noProof="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fr-FR" sz="1400" noProof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Arrêt des Vo 8h</a:t>
                      </a:r>
                      <a:r>
                        <a:rPr lang="fr-FR" sz="1400" baseline="0" noProof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 post traitement</a:t>
                      </a:r>
                      <a:endParaRPr lang="fr-FR" sz="1400" noProof="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fr-FR" sz="1400" noProof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Nombre</a:t>
                      </a:r>
                      <a:r>
                        <a:rPr lang="fr-FR" sz="1400" baseline="0" noProof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 de Vo et D</a:t>
                      </a:r>
                      <a:r>
                        <a:rPr lang="fr-FR" sz="1400" baseline="30000" noProof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o</a:t>
                      </a:r>
                      <a:r>
                        <a:rPr lang="fr-FR" sz="1400" baseline="0" noProof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 après 24h</a:t>
                      </a:r>
                      <a:endParaRPr lang="fr-FR" sz="1400" baseline="30000" noProof="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fr-FR" sz="1400" noProof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Proportions</a:t>
                      </a:r>
                      <a:r>
                        <a:rPr lang="fr-FR" sz="1400" baseline="0" noProof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 d’enfants ayant des vomissements 4h après intervention</a:t>
                      </a:r>
                      <a:endParaRPr lang="fr-FR" sz="1400" noProof="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736384641"/>
                  </a:ext>
                </a:extLst>
              </a:tr>
              <a:tr h="498370">
                <a:tc>
                  <a:txBody>
                    <a:bodyPr/>
                    <a:lstStyle/>
                    <a:p>
                      <a:pPr algn="ctr" rtl="0"/>
                      <a:r>
                        <a:rPr lang="fr-FR" sz="1400" noProof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Issue secondaire</a:t>
                      </a:r>
                      <a:endParaRPr lang="fr-FR" sz="1400" noProof="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fr-FR" sz="1400" noProof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Besoin de réhydratation IV, </a:t>
                      </a:r>
                      <a:r>
                        <a:rPr lang="fr-FR" sz="1400" noProof="0" dirty="0" err="1" smtClean="0">
                          <a:solidFill>
                            <a:schemeClr val="bg1"/>
                          </a:solidFill>
                          <a:latin typeface="+mn-lt"/>
                        </a:rPr>
                        <a:t>reC</a:t>
                      </a:r>
                      <a:r>
                        <a:rPr lang="fr-FR" sz="1400" baseline="0" noProof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 à l’urgence et effets 2aires.</a:t>
                      </a:r>
                      <a:endParaRPr lang="fr-FR" sz="1400" noProof="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fr-FR" sz="1400" noProof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Besoin de réhydratation IV, hospitalisations, effets</a:t>
                      </a:r>
                      <a:r>
                        <a:rPr lang="fr-FR" sz="1400" baseline="0" noProof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 2aires</a:t>
                      </a:r>
                      <a:endParaRPr lang="fr-FR" sz="1400" noProof="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fr-FR" sz="1400" noProof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Nombre</a:t>
                      </a:r>
                      <a:r>
                        <a:rPr lang="fr-FR" sz="1400" baseline="0" noProof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 de jours avec symptômes, effets 2aires</a:t>
                      </a:r>
                      <a:endParaRPr lang="fr-FR" sz="1400" noProof="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fr-FR" sz="1400" noProof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Effets</a:t>
                      </a:r>
                      <a:r>
                        <a:rPr lang="fr-FR" sz="1400" baseline="0" noProof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 2aires, nombre d’admissions</a:t>
                      </a:r>
                      <a:endParaRPr lang="fr-FR" sz="1400" noProof="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090935587"/>
                  </a:ext>
                </a:extLst>
              </a:tr>
            </a:tbl>
          </a:graphicData>
        </a:graphic>
      </p:graphicFrame>
      <p:sp>
        <p:nvSpPr>
          <p:cNvPr id="2" name="Espace réservé du numéro de diapositive 1">
            <a:extLst>
              <a:ext uri="{FF2B5EF4-FFF2-40B4-BE49-F238E27FC236}">
                <a16:creationId xmlns="" xmlns:a16="http://schemas.microsoft.com/office/drawing/2014/main" id="{E4398C1C-6656-4A73-A680-62A81CDC27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263D6C4-4840-40CC-AC84-17E24B3B7BDE}" type="slidenum">
              <a:rPr lang="fr-FR" smtClean="0"/>
              <a:pPr rtl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5425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>
            <a:extLst>
              <a:ext uri="{FF2B5EF4-FFF2-40B4-BE49-F238E27FC236}">
                <a16:creationId xmlns="" xmlns:a16="http://schemas.microsoft.com/office/drawing/2014/main" id="{201323FB-427E-4A8D-B473-AB0657D8D2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="" xmlns:a16="http://schemas.microsoft.com/office/drawing/2014/main" id="{E8EEB296-8554-4D20-B3B8-C0BBC380A58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5248651"/>
              </p:ext>
            </p:extLst>
          </p:nvPr>
        </p:nvGraphicFramePr>
        <p:xfrm>
          <a:off x="598170" y="1375955"/>
          <a:ext cx="11132274" cy="52904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35430">
                  <a:extLst>
                    <a:ext uri="{9D8B030D-6E8A-4147-A177-3AD203B41FA5}">
                      <a16:colId xmlns="" xmlns:a16="http://schemas.microsoft.com/office/drawing/2014/main" val="3559833401"/>
                    </a:ext>
                  </a:extLst>
                </a:gridCol>
                <a:gridCol w="4467497">
                  <a:extLst>
                    <a:ext uri="{9D8B030D-6E8A-4147-A177-3AD203B41FA5}">
                      <a16:colId xmlns="" xmlns:a16="http://schemas.microsoft.com/office/drawing/2014/main" val="82523989"/>
                    </a:ext>
                  </a:extLst>
                </a:gridCol>
                <a:gridCol w="5129347"/>
              </a:tblGrid>
              <a:tr h="374468">
                <a:tc>
                  <a:txBody>
                    <a:bodyPr/>
                    <a:lstStyle/>
                    <a:p>
                      <a:pPr algn="ctr" rtl="0"/>
                      <a:endParaRPr lang="fr-FR" sz="1600" b="0" noProof="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/>
                      <a:r>
                        <a:rPr lang="fr-FR" sz="1600" b="0" noProof="0" dirty="0" smtClean="0">
                          <a:latin typeface="+mn-lt"/>
                          <a:cs typeface="Arial" panose="020B0604020202020204" pitchFamily="34" charset="0"/>
                        </a:rPr>
                        <a:t>Méta-analyses</a:t>
                      </a:r>
                      <a:endParaRPr lang="fr-FR" sz="1600" b="0" noProof="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/>
                      <a:endParaRPr lang="fr-FR" sz="1600" b="0" noProof="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766630617"/>
                  </a:ext>
                </a:extLst>
              </a:tr>
              <a:tr h="374468">
                <a:tc>
                  <a:txBody>
                    <a:bodyPr/>
                    <a:lstStyle/>
                    <a:p>
                      <a:pPr algn="ctr" rtl="0"/>
                      <a:r>
                        <a:rPr lang="fr-FR" sz="1400" noProof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Articles</a:t>
                      </a:r>
                      <a:endParaRPr lang="fr-FR" sz="1400" noProof="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fr-FR" sz="1400" noProof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1. </a:t>
                      </a:r>
                      <a:r>
                        <a:rPr lang="fr-FR" sz="1400" dirty="0" smtClean="0">
                          <a:solidFill>
                            <a:schemeClr val="bg1"/>
                          </a:solidFill>
                        </a:rPr>
                        <a:t>Niño-</a:t>
                      </a:r>
                      <a:r>
                        <a:rPr lang="fr-FR" sz="1400" dirty="0" err="1" smtClean="0">
                          <a:solidFill>
                            <a:schemeClr val="bg1"/>
                          </a:solidFill>
                        </a:rPr>
                        <a:t>Serna</a:t>
                      </a:r>
                      <a:r>
                        <a:rPr lang="fr-FR" sz="1400" dirty="0" smtClean="0">
                          <a:solidFill>
                            <a:schemeClr val="bg1"/>
                          </a:solidFill>
                        </a:rPr>
                        <a:t> et al.</a:t>
                      </a:r>
                      <a:endParaRPr lang="fr-FR" sz="1400" noProof="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fr-FR" sz="1400" noProof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2. </a:t>
                      </a:r>
                      <a:r>
                        <a:rPr lang="fr-FR" sz="1400" noProof="0" dirty="0" err="1" smtClean="0">
                          <a:solidFill>
                            <a:schemeClr val="bg1"/>
                          </a:solidFill>
                          <a:latin typeface="+mn-lt"/>
                        </a:rPr>
                        <a:t>Fugetto</a:t>
                      </a:r>
                      <a:r>
                        <a:rPr lang="fr-FR" sz="1400" noProof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 et al.</a:t>
                      </a:r>
                      <a:endParaRPr lang="fr-FR" sz="1400" noProof="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446274366"/>
                  </a:ext>
                </a:extLst>
              </a:tr>
              <a:tr h="444138">
                <a:tc>
                  <a:txBody>
                    <a:bodyPr/>
                    <a:lstStyle/>
                    <a:p>
                      <a:pPr algn="ctr" rtl="0"/>
                      <a:r>
                        <a:rPr lang="fr-FR" sz="1400" noProof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Nombre de participants</a:t>
                      </a:r>
                      <a:endParaRPr lang="fr-FR" sz="1400" noProof="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fr-FR" sz="1400" noProof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3482 enfants</a:t>
                      </a:r>
                      <a:endParaRPr lang="fr-FR" sz="1400" noProof="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fr-FR" sz="1400" noProof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2146 enfants</a:t>
                      </a:r>
                      <a:endParaRPr lang="fr-FR" sz="1400" noProof="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92943">
                <a:tc>
                  <a:txBody>
                    <a:bodyPr/>
                    <a:lstStyle/>
                    <a:p>
                      <a:pPr algn="ctr" rtl="0"/>
                      <a:r>
                        <a:rPr lang="fr-FR" sz="1400" noProof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Résultat principal</a:t>
                      </a:r>
                      <a:endParaRPr lang="fr-FR" sz="1400" noProof="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fr-FR" sz="1400" noProof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1. Cessation</a:t>
                      </a:r>
                      <a:r>
                        <a:rPr lang="fr-FR" sz="1400" baseline="0" noProof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 des Vo :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aseline="0" noProof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• Placebo vs </a:t>
                      </a:r>
                      <a:r>
                        <a:rPr lang="fr-FR" sz="1400" baseline="0" noProof="0" dirty="0" err="1" smtClean="0">
                          <a:solidFill>
                            <a:schemeClr val="bg1"/>
                          </a:solidFill>
                          <a:latin typeface="+mn-lt"/>
                        </a:rPr>
                        <a:t>ondansetron</a:t>
                      </a:r>
                      <a:r>
                        <a:rPr lang="fr-FR" sz="1400" baseline="0" noProof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 </a:t>
                      </a:r>
                      <a:r>
                        <a:rPr lang="fr-FR" sz="1400" baseline="0" noProof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(RC </a:t>
                      </a:r>
                      <a:r>
                        <a:rPr lang="fr-FR" sz="1400" baseline="0" noProof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= 0,28 [IC = 0,16 – 0,46])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aseline="0" noProof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• </a:t>
                      </a:r>
                      <a:r>
                        <a:rPr lang="fr-FR" sz="1400" baseline="0" noProof="0" dirty="0" err="1" smtClean="0">
                          <a:solidFill>
                            <a:schemeClr val="bg1"/>
                          </a:solidFill>
                          <a:latin typeface="+mn-lt"/>
                        </a:rPr>
                        <a:t>Ondansetron</a:t>
                      </a:r>
                      <a:r>
                        <a:rPr lang="fr-FR" sz="1400" baseline="0" noProof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 vs </a:t>
                      </a:r>
                      <a:r>
                        <a:rPr lang="fr-FR" sz="1400" baseline="0" noProof="0" dirty="0" err="1" smtClean="0">
                          <a:solidFill>
                            <a:schemeClr val="bg1"/>
                          </a:solidFill>
                          <a:latin typeface="+mn-lt"/>
                        </a:rPr>
                        <a:t>Metoclopramide</a:t>
                      </a:r>
                      <a:r>
                        <a:rPr lang="fr-FR" sz="1400" baseline="0" noProof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 </a:t>
                      </a:r>
                      <a:r>
                        <a:rPr lang="fr-FR" sz="1400" baseline="0" noProof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(RC </a:t>
                      </a:r>
                      <a:r>
                        <a:rPr lang="fr-FR" sz="1400" baseline="0" noProof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= 3,27 [IC = 1,20 – 9,19])</a:t>
                      </a:r>
                    </a:p>
                    <a:p>
                      <a:pPr rtl="0"/>
                      <a:r>
                        <a:rPr lang="fr-FR" sz="1400" baseline="0" noProof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2. Hospitalisations :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aseline="0" noProof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• Placebo vs </a:t>
                      </a:r>
                      <a:r>
                        <a:rPr lang="fr-FR" sz="1400" baseline="0" noProof="0" dirty="0" err="1" smtClean="0">
                          <a:solidFill>
                            <a:schemeClr val="bg1"/>
                          </a:solidFill>
                          <a:latin typeface="+mn-lt"/>
                        </a:rPr>
                        <a:t>ondansetron</a:t>
                      </a:r>
                      <a:r>
                        <a:rPr lang="fr-FR" sz="1400" baseline="0" noProof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 </a:t>
                      </a:r>
                      <a:r>
                        <a:rPr lang="fr-FR" sz="1400" baseline="0" noProof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(RC </a:t>
                      </a:r>
                      <a:r>
                        <a:rPr lang="fr-FR" sz="1400" baseline="0" noProof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= 0,34 [IC = 0,16 – 0,59])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aseline="0" noProof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• </a:t>
                      </a:r>
                      <a:r>
                        <a:rPr lang="fr-FR" sz="1400" baseline="0" noProof="0" dirty="0" err="1" smtClean="0">
                          <a:solidFill>
                            <a:schemeClr val="bg1"/>
                          </a:solidFill>
                          <a:latin typeface="+mn-lt"/>
                        </a:rPr>
                        <a:t>Domperidone</a:t>
                      </a:r>
                      <a:r>
                        <a:rPr lang="fr-FR" sz="1400" baseline="0" noProof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 vs </a:t>
                      </a:r>
                      <a:r>
                        <a:rPr lang="fr-FR" sz="1400" baseline="0" noProof="0" dirty="0" err="1" smtClean="0">
                          <a:solidFill>
                            <a:schemeClr val="bg1"/>
                          </a:solidFill>
                          <a:latin typeface="+mn-lt"/>
                        </a:rPr>
                        <a:t>ondansetron</a:t>
                      </a:r>
                      <a:r>
                        <a:rPr lang="fr-FR" sz="1400" baseline="0" noProof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 </a:t>
                      </a:r>
                      <a:r>
                        <a:rPr lang="fr-FR" sz="1400" baseline="0" noProof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(RC </a:t>
                      </a:r>
                      <a:r>
                        <a:rPr lang="fr-FR" sz="1400" baseline="0" noProof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= 0,30 [IC = 0,06 – 0,81])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fr-FR" sz="1400" noProof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1. Cessation</a:t>
                      </a:r>
                      <a:r>
                        <a:rPr lang="fr-FR" sz="1400" baseline="0" noProof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 des Vo :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aseline="0" noProof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• 8h post traitement : RR 1,41 [IC = 1,19 - 1,68]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aseline="0" noProof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• 24h post traitement : 7/12 vs 2/12 avec p = 0,039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baseline="0" noProof="0" dirty="0" smtClean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23554">
                <a:tc>
                  <a:txBody>
                    <a:bodyPr/>
                    <a:lstStyle/>
                    <a:p>
                      <a:pPr algn="ctr" rtl="0"/>
                      <a:r>
                        <a:rPr lang="fr-FR" sz="1400" noProof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Résultats secondaires</a:t>
                      </a:r>
                      <a:endParaRPr lang="fr-FR" sz="1400" noProof="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fr-FR" sz="1400" noProof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3. Réhydratation IV :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aseline="0" noProof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• Placebo vs </a:t>
                      </a:r>
                      <a:r>
                        <a:rPr lang="fr-FR" sz="1400" baseline="0" noProof="0" dirty="0" err="1" smtClean="0">
                          <a:solidFill>
                            <a:schemeClr val="bg1"/>
                          </a:solidFill>
                          <a:latin typeface="+mn-lt"/>
                        </a:rPr>
                        <a:t>ondansetron</a:t>
                      </a:r>
                      <a:r>
                        <a:rPr lang="fr-FR" sz="1400" baseline="0" noProof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 </a:t>
                      </a:r>
                      <a:r>
                        <a:rPr lang="fr-FR" sz="1400" baseline="0" noProof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(RC </a:t>
                      </a:r>
                      <a:r>
                        <a:rPr lang="fr-FR" sz="1400" baseline="0" noProof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= 3,0 [IC = 1.9 – 5,1])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aseline="0" noProof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• </a:t>
                      </a:r>
                      <a:r>
                        <a:rPr lang="fr-FR" sz="1400" baseline="0" noProof="0" dirty="0" err="1" smtClean="0">
                          <a:solidFill>
                            <a:schemeClr val="bg1"/>
                          </a:solidFill>
                          <a:latin typeface="+mn-lt"/>
                        </a:rPr>
                        <a:t>Ondansetron</a:t>
                      </a:r>
                      <a:r>
                        <a:rPr lang="fr-FR" sz="1400" baseline="0" noProof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 vs </a:t>
                      </a:r>
                      <a:r>
                        <a:rPr lang="fr-FR" sz="1400" baseline="0" noProof="0" dirty="0" err="1" smtClean="0">
                          <a:solidFill>
                            <a:schemeClr val="bg1"/>
                          </a:solidFill>
                          <a:latin typeface="+mn-lt"/>
                        </a:rPr>
                        <a:t>Metoclopramide</a:t>
                      </a:r>
                      <a:r>
                        <a:rPr lang="fr-FR" sz="1400" baseline="0" noProof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 </a:t>
                      </a:r>
                      <a:r>
                        <a:rPr lang="fr-FR" sz="1400" baseline="0" noProof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(RC </a:t>
                      </a:r>
                      <a:r>
                        <a:rPr lang="fr-FR" sz="1400" baseline="0" noProof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= 0,02 [IC = 0,00 – 0,48])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aseline="0" noProof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4. </a:t>
                      </a:r>
                      <a:r>
                        <a:rPr lang="fr-FR" sz="1400" baseline="0" noProof="0" dirty="0" err="1" smtClean="0">
                          <a:solidFill>
                            <a:schemeClr val="bg1"/>
                          </a:solidFill>
                          <a:latin typeface="+mn-lt"/>
                        </a:rPr>
                        <a:t>Reconsultation</a:t>
                      </a:r>
                      <a:r>
                        <a:rPr lang="fr-FR" sz="1400" baseline="0" noProof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 : aucune différence significative p/r au placebo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aseline="0" noProof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5. Effets 2aires : Placebo vs </a:t>
                      </a:r>
                      <a:r>
                        <a:rPr lang="fr-FR" sz="1400" baseline="0" noProof="0" dirty="0" err="1" smtClean="0">
                          <a:solidFill>
                            <a:schemeClr val="bg1"/>
                          </a:solidFill>
                          <a:latin typeface="+mn-lt"/>
                        </a:rPr>
                        <a:t>Dimenhydrate</a:t>
                      </a:r>
                      <a:r>
                        <a:rPr lang="fr-FR" sz="1400" baseline="0" noProof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 </a:t>
                      </a:r>
                      <a:r>
                        <a:rPr lang="fr-FR" sz="1400" baseline="0" noProof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(RC </a:t>
                      </a:r>
                      <a:r>
                        <a:rPr lang="fr-FR" sz="1400" baseline="0" noProof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= 0,14 [IC = 0,001 – 0,7])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fr-FR" sz="1400" noProof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2. Réhydratation IV : </a:t>
                      </a:r>
                      <a:r>
                        <a:rPr lang="fr-FR" sz="1400" baseline="0" noProof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RR 0,44 [IC = 0,34 - 0,57]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aseline="0" noProof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3. Hospitalisations : RR 0,49 [IC = 0,32 – 0,75]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aseline="0" noProof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4. Effets 2aires : Pas de différence significative entre l’</a:t>
                      </a:r>
                      <a:r>
                        <a:rPr lang="fr-FR" sz="1400" baseline="0" noProof="0" dirty="0" err="1" smtClean="0">
                          <a:solidFill>
                            <a:schemeClr val="bg1"/>
                          </a:solidFill>
                          <a:latin typeface="+mn-lt"/>
                        </a:rPr>
                        <a:t>ondansetron</a:t>
                      </a:r>
                      <a:r>
                        <a:rPr lang="fr-FR" sz="1400" baseline="0" noProof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 et le placebo</a:t>
                      </a:r>
                    </a:p>
                    <a:p>
                      <a:pPr rtl="0"/>
                      <a:endParaRPr lang="fr-FR" sz="1400" baseline="0" noProof="0" dirty="0" smtClean="0">
                        <a:solidFill>
                          <a:schemeClr val="bg1"/>
                        </a:solidFill>
                        <a:latin typeface="+mn-lt"/>
                      </a:endParaRPr>
                    </a:p>
                    <a:p>
                      <a:pPr rtl="0"/>
                      <a:endParaRPr lang="fr-FR" sz="1400" noProof="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2" name="Espace réservé du numéro de diapositive 1">
            <a:extLst>
              <a:ext uri="{FF2B5EF4-FFF2-40B4-BE49-F238E27FC236}">
                <a16:creationId xmlns="" xmlns:a16="http://schemas.microsoft.com/office/drawing/2014/main" id="{E4398C1C-6656-4A73-A680-62A81CDC27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263D6C4-4840-40CC-AC84-17E24B3B7BDE}" type="slidenum">
              <a:rPr lang="fr-FR" smtClean="0"/>
              <a:pPr rtl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5492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>
            <a:extLst>
              <a:ext uri="{FF2B5EF4-FFF2-40B4-BE49-F238E27FC236}">
                <a16:creationId xmlns="" xmlns:a16="http://schemas.microsoft.com/office/drawing/2014/main" id="{201323FB-427E-4A8D-B473-AB0657D8D2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="" xmlns:a16="http://schemas.microsoft.com/office/drawing/2014/main" id="{E8EEB296-8554-4D20-B3B8-C0BBC380A58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8405639"/>
              </p:ext>
            </p:extLst>
          </p:nvPr>
        </p:nvGraphicFramePr>
        <p:xfrm>
          <a:off x="598170" y="1375955"/>
          <a:ext cx="11132274" cy="53853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35430">
                  <a:extLst>
                    <a:ext uri="{9D8B030D-6E8A-4147-A177-3AD203B41FA5}">
                      <a16:colId xmlns="" xmlns:a16="http://schemas.microsoft.com/office/drawing/2014/main" val="3559833401"/>
                    </a:ext>
                  </a:extLst>
                </a:gridCol>
                <a:gridCol w="4467497">
                  <a:extLst>
                    <a:ext uri="{9D8B030D-6E8A-4147-A177-3AD203B41FA5}">
                      <a16:colId xmlns="" xmlns:a16="http://schemas.microsoft.com/office/drawing/2014/main" val="82523989"/>
                    </a:ext>
                  </a:extLst>
                </a:gridCol>
                <a:gridCol w="5129347"/>
              </a:tblGrid>
              <a:tr h="564219">
                <a:tc>
                  <a:txBody>
                    <a:bodyPr/>
                    <a:lstStyle/>
                    <a:p>
                      <a:pPr algn="ctr" rtl="0"/>
                      <a:endParaRPr lang="fr-FR" sz="1600" b="0" noProof="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/>
                      <a:r>
                        <a:rPr lang="fr-FR" sz="1600" b="0" noProof="0" dirty="0" smtClean="0">
                          <a:latin typeface="+mn-lt"/>
                          <a:cs typeface="Arial" panose="020B0604020202020204" pitchFamily="34" charset="0"/>
                        </a:rPr>
                        <a:t>Essais cliniques randomisés</a:t>
                      </a:r>
                      <a:endParaRPr lang="fr-FR" sz="1600" b="0" noProof="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/>
                      <a:endParaRPr lang="fr-FR" sz="1600" b="0" noProof="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766630617"/>
                  </a:ext>
                </a:extLst>
              </a:tr>
              <a:tr h="492943">
                <a:tc>
                  <a:txBody>
                    <a:bodyPr/>
                    <a:lstStyle/>
                    <a:p>
                      <a:pPr algn="ctr" rtl="0"/>
                      <a:r>
                        <a:rPr lang="fr-FR" sz="1400" noProof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Articles</a:t>
                      </a:r>
                      <a:endParaRPr lang="fr-FR" sz="1400" noProof="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fr-FR" sz="1400" noProof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3. </a:t>
                      </a:r>
                      <a:r>
                        <a:rPr lang="fr-FR" sz="1400" noProof="0" dirty="0" err="1" smtClean="0">
                          <a:solidFill>
                            <a:schemeClr val="bg1"/>
                          </a:solidFill>
                          <a:latin typeface="+mn-lt"/>
                        </a:rPr>
                        <a:t>Hagbom</a:t>
                      </a:r>
                      <a:r>
                        <a:rPr lang="fr-FR" sz="1400" noProof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 et al.</a:t>
                      </a:r>
                      <a:endParaRPr lang="fr-FR" sz="1400" noProof="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fr-FR" sz="1400" noProof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4. </a:t>
                      </a:r>
                      <a:r>
                        <a:rPr lang="fr-FR" sz="1400" noProof="0" dirty="0" err="1" smtClean="0">
                          <a:solidFill>
                            <a:schemeClr val="bg1"/>
                          </a:solidFill>
                          <a:latin typeface="+mn-lt"/>
                        </a:rPr>
                        <a:t>Bonvanie</a:t>
                      </a:r>
                      <a:r>
                        <a:rPr lang="fr-FR" sz="1400" noProof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 et al.</a:t>
                      </a:r>
                      <a:endParaRPr lang="fr-FR" sz="1400" noProof="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446274366"/>
                  </a:ext>
                </a:extLst>
              </a:tr>
              <a:tr h="512517">
                <a:tc>
                  <a:txBody>
                    <a:bodyPr/>
                    <a:lstStyle/>
                    <a:p>
                      <a:pPr algn="ctr" rtl="0"/>
                      <a:r>
                        <a:rPr lang="fr-FR" sz="1400" noProof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Nombre de participants</a:t>
                      </a:r>
                      <a:endParaRPr lang="fr-FR" sz="1400" noProof="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fr-FR" sz="1400" noProof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104 enfants</a:t>
                      </a:r>
                      <a:endParaRPr lang="fr-FR" sz="1400" noProof="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fr-FR" sz="1400" noProof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194</a:t>
                      </a:r>
                      <a:r>
                        <a:rPr lang="fr-FR" sz="1400" baseline="0" noProof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 enfants</a:t>
                      </a:r>
                      <a:endParaRPr lang="fr-FR" sz="1400" noProof="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92943">
                <a:tc>
                  <a:txBody>
                    <a:bodyPr/>
                    <a:lstStyle/>
                    <a:p>
                      <a:pPr algn="ctr" rtl="0"/>
                      <a:r>
                        <a:rPr lang="fr-FR" sz="1400" noProof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Résultat principal</a:t>
                      </a:r>
                      <a:endParaRPr lang="fr-FR" sz="1400" noProof="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 rtl="0">
                        <a:buAutoNum type="arabicPeriod"/>
                      </a:pPr>
                      <a:r>
                        <a:rPr lang="fr-FR" sz="1400" noProof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Nombre de Vo :</a:t>
                      </a:r>
                    </a:p>
                    <a:p>
                      <a:pPr marL="0" indent="0" rtl="0">
                        <a:buNone/>
                      </a:pPr>
                      <a:r>
                        <a:rPr lang="fr-FR" sz="1400" baseline="0" noProof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• Pas de différence entre le nombre de Vo 24h après traitement vs placebo</a:t>
                      </a:r>
                    </a:p>
                    <a:p>
                      <a:pPr marL="0" indent="0" rtl="0">
                        <a:buNone/>
                      </a:pPr>
                      <a:r>
                        <a:rPr lang="fr-FR" sz="1400" baseline="0" noProof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2. Nombre de D</a:t>
                      </a:r>
                      <a:r>
                        <a:rPr lang="fr-FR" sz="1400" baseline="30000" noProof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o</a:t>
                      </a:r>
                      <a:r>
                        <a:rPr lang="fr-FR" sz="1400" baseline="0" noProof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 :</a:t>
                      </a:r>
                      <a:br>
                        <a:rPr lang="fr-FR" sz="1400" baseline="0" noProof="0" dirty="0" smtClean="0">
                          <a:solidFill>
                            <a:schemeClr val="bg1"/>
                          </a:solidFill>
                          <a:latin typeface="+mn-lt"/>
                        </a:rPr>
                      </a:br>
                      <a:r>
                        <a:rPr lang="fr-FR" sz="1400" baseline="0" noProof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• Moins d’épisodes de D</a:t>
                      </a:r>
                      <a:r>
                        <a:rPr lang="fr-FR" sz="1400" baseline="30000" noProof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o </a:t>
                      </a:r>
                      <a:r>
                        <a:rPr lang="fr-FR" sz="1400" baseline="0" noProof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→</a:t>
                      </a:r>
                      <a:r>
                        <a:rPr lang="fr-FR" sz="1400" baseline="30000" noProof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 </a:t>
                      </a:r>
                      <a:r>
                        <a:rPr lang="fr-FR" sz="1400" baseline="0" noProof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médiane 1,0 </a:t>
                      </a:r>
                      <a:r>
                        <a:rPr lang="fr-FR" sz="1400" baseline="0" noProof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± 5,0 </a:t>
                      </a:r>
                      <a:r>
                        <a:rPr lang="fr-FR" sz="1400" baseline="0" noProof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ÉIQ </a:t>
                      </a:r>
                      <a:r>
                        <a:rPr lang="fr-FR" sz="1400" baseline="0" noProof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pour traitement vs 3,5 ± 9,0 pour contrôle, mais pas statistiquement significatif (p = 0,063)</a:t>
                      </a:r>
                      <a:endParaRPr lang="fr-FR" sz="1400" noProof="0" dirty="0" smtClean="0">
                        <a:solidFill>
                          <a:schemeClr val="bg1"/>
                        </a:solidFill>
                        <a:latin typeface="+mn-lt"/>
                      </a:endParaRPr>
                    </a:p>
                    <a:p>
                      <a:pPr rtl="0"/>
                      <a:endParaRPr lang="fr-FR" sz="1400" noProof="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42900" indent="-342900" rtl="0">
                        <a:buAutoNum type="arabicPeriod"/>
                      </a:pPr>
                      <a:r>
                        <a:rPr lang="fr-FR" sz="1400" noProof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Proportion d’enfants qui avaient</a:t>
                      </a:r>
                      <a:r>
                        <a:rPr lang="fr-FR" sz="1400" baseline="0" noProof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 des Vo 4h post traitement:</a:t>
                      </a:r>
                    </a:p>
                    <a:p>
                      <a:pPr marL="0" indent="0" rtl="0">
                        <a:buNone/>
                      </a:pPr>
                      <a:r>
                        <a:rPr lang="fr-FR" sz="1400" baseline="0" noProof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• 42,9% pour placebo vs 19,5% pour </a:t>
                      </a:r>
                      <a:r>
                        <a:rPr lang="fr-FR" sz="1400" baseline="0" noProof="0" dirty="0" err="1" smtClean="0">
                          <a:solidFill>
                            <a:schemeClr val="bg1"/>
                          </a:solidFill>
                          <a:latin typeface="+mn-lt"/>
                        </a:rPr>
                        <a:t>ondansetron</a:t>
                      </a:r>
                      <a:endParaRPr lang="fr-FR" sz="1400" baseline="0" noProof="0" dirty="0" smtClean="0">
                        <a:solidFill>
                          <a:schemeClr val="bg1"/>
                        </a:solidFill>
                        <a:latin typeface="+mn-lt"/>
                      </a:endParaRPr>
                    </a:p>
                    <a:p>
                      <a:pPr marL="0" indent="0" rtl="0">
                        <a:buNone/>
                      </a:pPr>
                      <a:r>
                        <a:rPr lang="fr-FR" sz="1400" baseline="0" noProof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• </a:t>
                      </a:r>
                      <a:r>
                        <a:rPr lang="fr-FR" sz="1400" baseline="0" noProof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RC </a:t>
                      </a:r>
                      <a:r>
                        <a:rPr lang="fr-FR" sz="1400" baseline="0" noProof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0,37 [IC = 0,20 – 0,72] et </a:t>
                      </a:r>
                      <a:r>
                        <a:rPr lang="fr-FR" sz="1400" baseline="0" noProof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NST </a:t>
                      </a:r>
                      <a:r>
                        <a:rPr lang="fr-FR" sz="1400" baseline="0" noProof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= 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23554">
                <a:tc>
                  <a:txBody>
                    <a:bodyPr/>
                    <a:lstStyle/>
                    <a:p>
                      <a:pPr algn="ctr" rtl="0"/>
                      <a:r>
                        <a:rPr lang="fr-FR" sz="1400" noProof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Résultats secondaires</a:t>
                      </a:r>
                      <a:endParaRPr lang="fr-FR" sz="1400" noProof="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fr-FR" sz="1400" noProof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3. Nombre total</a:t>
                      </a:r>
                      <a:r>
                        <a:rPr lang="fr-FR" sz="1400" baseline="0" noProof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 de jours avec symptômes :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aseline="0" noProof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• Réduction du nombre de jours de symptômes</a:t>
                      </a:r>
                      <a:r>
                        <a:rPr lang="fr-FR" sz="1400" baseline="30000" noProof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 </a:t>
                      </a:r>
                      <a:r>
                        <a:rPr lang="fr-FR" sz="1400" baseline="0" noProof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→</a:t>
                      </a:r>
                      <a:r>
                        <a:rPr lang="fr-FR" sz="1400" baseline="30000" noProof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 </a:t>
                      </a:r>
                      <a:r>
                        <a:rPr lang="fr-FR" sz="1400" baseline="0" noProof="0" dirty="0" err="1" smtClean="0">
                          <a:solidFill>
                            <a:schemeClr val="bg1"/>
                          </a:solidFill>
                          <a:latin typeface="+mn-lt"/>
                        </a:rPr>
                        <a:t>median</a:t>
                      </a:r>
                      <a:r>
                        <a:rPr lang="fr-FR" sz="1400" baseline="0" noProof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 4,0 ± 3,0 </a:t>
                      </a:r>
                      <a:r>
                        <a:rPr lang="fr-FR" sz="1400" baseline="0" noProof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ÉIQ </a:t>
                      </a:r>
                      <a:r>
                        <a:rPr lang="fr-FR" sz="1400" baseline="0" noProof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pour traitement vs 6,0 ± 4,0 pour contrôle, avec p = 0,031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aseline="0" noProof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4. </a:t>
                      </a:r>
                      <a:r>
                        <a:rPr lang="fr-FR" sz="1400" baseline="0" noProof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Hospitalisations </a:t>
                      </a:r>
                      <a:r>
                        <a:rPr lang="fr-FR" sz="1400" baseline="0" noProof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: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aseline="0" noProof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• 2 pour le groupe placebo et 1 pour le groupe contrôle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aseline="0" noProof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5. Effets 2aires :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aseline="0" noProof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• Aucun en lien avec le traitement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fr-FR" sz="1400" noProof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2. </a:t>
                      </a:r>
                      <a:r>
                        <a:rPr lang="fr-FR" sz="1400" noProof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Hospitalisations </a:t>
                      </a:r>
                      <a:r>
                        <a:rPr lang="fr-FR" sz="1400" noProof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: </a:t>
                      </a:r>
                    </a:p>
                    <a:p>
                      <a:pPr rtl="0"/>
                      <a:r>
                        <a:rPr lang="fr-FR" sz="1400" baseline="0" noProof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• </a:t>
                      </a:r>
                      <a:r>
                        <a:rPr lang="fr-FR" sz="1400" noProof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13,7 % pour placebo vs 15,3</a:t>
                      </a:r>
                      <a:r>
                        <a:rPr lang="fr-FR" sz="1400" baseline="0" noProof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 % pour </a:t>
                      </a:r>
                      <a:r>
                        <a:rPr lang="fr-FR" sz="1400" baseline="0" noProof="0" dirty="0" err="1" smtClean="0">
                          <a:solidFill>
                            <a:schemeClr val="bg1"/>
                          </a:solidFill>
                          <a:latin typeface="+mn-lt"/>
                        </a:rPr>
                        <a:t>onddansetron</a:t>
                      </a:r>
                      <a:endParaRPr lang="fr-FR" sz="1400" baseline="0" noProof="0" dirty="0" smtClean="0">
                        <a:solidFill>
                          <a:schemeClr val="bg1"/>
                        </a:solidFill>
                        <a:latin typeface="+mn-lt"/>
                      </a:endParaRPr>
                    </a:p>
                    <a:p>
                      <a:pPr rtl="0"/>
                      <a:r>
                        <a:rPr lang="fr-FR" sz="1400" baseline="0" noProof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• </a:t>
                      </a:r>
                      <a:r>
                        <a:rPr lang="fr-FR" sz="1400" baseline="0" noProof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RC </a:t>
                      </a:r>
                      <a:r>
                        <a:rPr lang="fr-FR" sz="1400" baseline="0" noProof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1,80 [IC = 0,91 - 3,55]</a:t>
                      </a:r>
                    </a:p>
                    <a:p>
                      <a:pPr rtl="0"/>
                      <a:r>
                        <a:rPr lang="fr-FR" sz="1400" baseline="0" noProof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3. Effets 2aires : Pas de différence entre les 2 groupes</a:t>
                      </a:r>
                      <a:endParaRPr lang="fr-FR" sz="1400" noProof="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2" name="Espace réservé du numéro de diapositive 1">
            <a:extLst>
              <a:ext uri="{FF2B5EF4-FFF2-40B4-BE49-F238E27FC236}">
                <a16:creationId xmlns="" xmlns:a16="http://schemas.microsoft.com/office/drawing/2014/main" id="{E4398C1C-6656-4A73-A680-62A81CDC27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263D6C4-4840-40CC-AC84-17E24B3B7BDE}" type="slidenum">
              <a:rPr lang="fr-FR" smtClean="0"/>
              <a:pPr rtl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367448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Thème Office">
  <a:themeElements>
    <a:clrScheme name="Custom 12">
      <a:dk1>
        <a:srgbClr val="000000"/>
      </a:dk1>
      <a:lt1>
        <a:srgbClr val="FFFFFF"/>
      </a:lt1>
      <a:dk2>
        <a:srgbClr val="6D6E71"/>
      </a:dk2>
      <a:lt2>
        <a:srgbClr val="58595B"/>
      </a:lt2>
      <a:accent1>
        <a:srgbClr val="0065A4"/>
      </a:accent1>
      <a:accent2>
        <a:srgbClr val="47C3D3"/>
      </a:accent2>
      <a:accent3>
        <a:srgbClr val="8F2D63"/>
      </a:accent3>
      <a:accent4>
        <a:srgbClr val="1A6871"/>
      </a:accent4>
      <a:accent5>
        <a:srgbClr val="0C4360"/>
      </a:accent5>
      <a:accent6>
        <a:srgbClr val="F47735"/>
      </a:accent6>
      <a:hlink>
        <a:srgbClr val="00559A"/>
      </a:hlink>
      <a:folHlink>
        <a:srgbClr val="595851"/>
      </a:folHlink>
    </a:clrScheme>
    <a:fontScheme name="Custom 3">
      <a:majorFont>
        <a:latin typeface="Trebuchet M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30677498_TF66687569" id="{787900FF-6872-4441-B598-37355B1445EE}" vid="{F772BB80-56EE-4656-A7E3-611E117A189E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EEA25CC0A0AC24199CDC46C25B8B0BC" ma:contentTypeVersion="10" ma:contentTypeDescription="Create a new document." ma:contentTypeScope="" ma:versionID="e3b47856d4cf355c0dacb39e1084d14f">
  <xsd:schema xmlns:xsd="http://www.w3.org/2001/XMLSchema" xmlns:xs="http://www.w3.org/2001/XMLSchema" xmlns:p="http://schemas.microsoft.com/office/2006/metadata/properties" xmlns:ns1="http://schemas.microsoft.com/sharepoint/v3" xmlns:ns2="6dc4bcd6-49db-4c07-9060-8acfc67cef9f" xmlns:ns3="fb0879af-3eba-417a-a55a-ffe6dcd6ca77" targetNamespace="http://schemas.microsoft.com/office/2006/metadata/properties" ma:root="true" ma:fieldsID="a845a615265fdb1f7b12cc65ac20ecbd" ns1:_="" ns2:_="" ns3:_="">
    <xsd:import namespace="http://schemas.microsoft.com/sharepoint/v3"/>
    <xsd:import namespace="6dc4bcd6-49db-4c07-9060-8acfc67cef9f"/>
    <xsd:import namespace="fb0879af-3eba-417a-a55a-ffe6dcd6ca7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3:SharedWithUsers" minOccurs="0"/>
                <xsd:element ref="ns3:SharedWithDetails" minOccurs="0"/>
                <xsd:element ref="ns3:LastSharedByUser" minOccurs="0"/>
                <xsd:element ref="ns3:LastSharedByTime" minOccurs="0"/>
                <xsd:element ref="ns1:_ip_UnifiedCompliancePolicyProperties" minOccurs="0"/>
                <xsd:element ref="ns1:_ip_UnifiedCompliancePolicyUIAction" minOccurs="0"/>
                <xsd:element ref="ns2:MediaServiceAuto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5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6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c4bcd6-49db-4c07-9060-8acfc67cef9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7" nillable="true" ma:displayName="MediaServiceAutoTags" ma:internalName="MediaServiceAutoTag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0879af-3eba-417a-a55a-ffe6dcd6ca77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3" nillable="true" ma:displayName="Last Shared By User" ma:hidden="true" ma:internalName="LastSharedByUser" ma:readOnly="true">
      <xsd:simpleType>
        <xsd:restriction base="dms:Note"/>
      </xsd:simpleType>
    </xsd:element>
    <xsd:element name="LastSharedByTime" ma:index="14" nillable="true" ma:displayName="Last Shared By Time" ma:hidden="true" ma:internalName="LastSharedByTime" ma:readOnly="true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B67ACAB-C3DC-429D-A23C-0723C084FEE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6dc4bcd6-49db-4c07-9060-8acfc67cef9f"/>
    <ds:schemaRef ds:uri="fb0879af-3eba-417a-a55a-ffe6dcd6ca7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8992231-163D-4428-A2B8-DA1FE0274129}">
  <ds:schemaRefs>
    <ds:schemaRef ds:uri="http://schemas.microsoft.com/office/2006/metadata/properties"/>
    <ds:schemaRef ds:uri="http://purl.org/dc/dcmitype/"/>
    <ds:schemaRef ds:uri="http://schemas.microsoft.com/sharepoint/v3"/>
    <ds:schemaRef ds:uri="http://purl.org/dc/elements/1.1/"/>
    <ds:schemaRef ds:uri="http://schemas.openxmlformats.org/package/2006/metadata/core-properties"/>
    <ds:schemaRef ds:uri="6dc4bcd6-49db-4c07-9060-8acfc67cef9f"/>
    <ds:schemaRef ds:uri="http://schemas.microsoft.com/office/2006/documentManagement/types"/>
    <ds:schemaRef ds:uri="http://schemas.microsoft.com/office/infopath/2007/PartnerControls"/>
    <ds:schemaRef ds:uri="http://purl.org/dc/terms/"/>
    <ds:schemaRef ds:uri="fb0879af-3eba-417a-a55a-ffe6dcd6ca77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8A95DE24-D6C3-4A00-9085-D9594C193AE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Présentation bleue moderne</Template>
  <TotalTime>0</TotalTime>
  <Words>1929</Words>
  <Application>Microsoft Office PowerPoint</Application>
  <PresentationFormat>Grand écran</PresentationFormat>
  <Paragraphs>230</Paragraphs>
  <Slides>17</Slides>
  <Notes>16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17</vt:i4>
      </vt:variant>
    </vt:vector>
  </HeadingPairs>
  <TitlesOfParts>
    <vt:vector size="23" baseType="lpstr">
      <vt:lpstr>Arial</vt:lpstr>
      <vt:lpstr>Calibri</vt:lpstr>
      <vt:lpstr>Tahoma</vt:lpstr>
      <vt:lpstr>Trade Gothic LT Pro</vt:lpstr>
      <vt:lpstr>Trebuchet MS</vt:lpstr>
      <vt:lpstr>Thème Office</vt:lpstr>
      <vt:lpstr>Traitement de la gastroentérite chez les enfants : le prix du vainqueur est offert au plus Zofran</vt:lpstr>
      <vt:lpstr>Plan de la présentation</vt:lpstr>
      <vt:lpstr>Mise en contexte</vt:lpstr>
      <vt:lpstr>PICO</vt:lpstr>
      <vt:lpstr>Méthode</vt:lpstr>
      <vt:lpstr>Articles</vt:lpstr>
      <vt:lpstr>Études retenues</vt:lpstr>
      <vt:lpstr>Présentation PowerPoint</vt:lpstr>
      <vt:lpstr>Présentation PowerPoint</vt:lpstr>
      <vt:lpstr>Article 1 Niño-Serna et al.</vt:lpstr>
      <vt:lpstr>Article 2 Fugetto et al.</vt:lpstr>
      <vt:lpstr>Article 3 Hagbom et al.</vt:lpstr>
      <vt:lpstr>Article 4 Bonvanie et al.</vt:lpstr>
      <vt:lpstr>Discussion</vt:lpstr>
      <vt:lpstr>Conclusion</vt:lpstr>
      <vt:lpstr>Références</vt:lpstr>
      <vt:lpstr>Remerciements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2022-05-23T15:35:40Z</dcterms:created>
  <dcterms:modified xsi:type="dcterms:W3CDTF">2022-05-27T19:16:11Z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0x010100DEEA25CC0A0AC24199CDC46C25B8B0BC</vt:lpwstr>
  </property>
</Properties>
</file>