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77" r:id="rId12"/>
    <p:sldId id="266" r:id="rId13"/>
    <p:sldId id="267" r:id="rId14"/>
    <p:sldId id="268" r:id="rId15"/>
    <p:sldId id="269" r:id="rId16"/>
    <p:sldId id="278" r:id="rId17"/>
    <p:sldId id="270" r:id="rId18"/>
    <p:sldId id="271" r:id="rId19"/>
    <p:sldId id="272" r:id="rId20"/>
    <p:sldId id="273" r:id="rId21"/>
    <p:sldId id="274" r:id="rId22"/>
    <p:sldId id="275" r:id="rId23"/>
    <p:sldId id="279" r:id="rId24"/>
    <p:sldId id="280" r:id="rId25"/>
    <p:sldId id="276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551304-A073-4A25-85CE-E2E64C848A9F}" type="doc">
      <dgm:prSet loTypeId="urn:microsoft.com/office/officeart/2005/8/layout/orgChart1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fr-CA"/>
        </a:p>
      </dgm:t>
    </dgm:pt>
    <dgm:pt modelId="{4C7D5385-8EB0-4F97-A422-D0864C3151B8}">
      <dgm:prSet phldrT="[Texte]"/>
      <dgm:spPr/>
      <dgm:t>
        <a:bodyPr/>
        <a:lstStyle/>
        <a:p>
          <a:r>
            <a:rPr lang="fr-CA" b="1">
              <a:latin typeface="Arial" panose="020B0604020202020204" pitchFamily="34" charset="0"/>
              <a:cs typeface="Arial" panose="020B0604020202020204" pitchFamily="34" charset="0"/>
            </a:rPr>
            <a:t>Recherche PubMed</a:t>
          </a:r>
        </a:p>
      </dgm:t>
    </dgm:pt>
    <dgm:pt modelId="{64FC80E0-7354-4B32-9E2B-98A930307185}" type="parTrans" cxnId="{66B979AD-5C9C-47A8-AC83-DBF87A702982}">
      <dgm:prSet/>
      <dgm:spPr/>
      <dgm:t>
        <a:bodyPr/>
        <a:lstStyle/>
        <a:p>
          <a:endParaRPr lang="fr-CA"/>
        </a:p>
      </dgm:t>
    </dgm:pt>
    <dgm:pt modelId="{1A93E17E-380B-4ABD-8555-64BC463C9D39}" type="sibTrans" cxnId="{66B979AD-5C9C-47A8-AC83-DBF87A702982}">
      <dgm:prSet/>
      <dgm:spPr/>
      <dgm:t>
        <a:bodyPr/>
        <a:lstStyle/>
        <a:p>
          <a:endParaRPr lang="fr-CA"/>
        </a:p>
      </dgm:t>
    </dgm:pt>
    <dgm:pt modelId="{F746A09B-602F-4D66-A4E6-BF32B596B85F}">
      <dgm:prSet phldrT="[Texte]"/>
      <dgm:spPr/>
      <dgm:t>
        <a:bodyPr/>
        <a:lstStyle/>
        <a:p>
          <a:r>
            <a:rPr lang="fr-CA">
              <a:latin typeface="Arial" panose="020B0604020202020204" pitchFamily="34" charset="0"/>
              <a:cs typeface="Arial" panose="020B0604020202020204" pitchFamily="34" charset="0"/>
            </a:rPr>
            <a:t>Mesh « Rosacea », « ivermectin » et « azelaic »</a:t>
          </a:r>
        </a:p>
      </dgm:t>
    </dgm:pt>
    <dgm:pt modelId="{3BBD653B-80A0-4AE2-90DD-26B53F788971}" type="parTrans" cxnId="{792081E6-2E05-40DF-A8F2-655AF22E81B4}">
      <dgm:prSet/>
      <dgm:spPr/>
      <dgm:t>
        <a:bodyPr/>
        <a:lstStyle/>
        <a:p>
          <a:endParaRPr lang="fr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970215-4083-4E3A-B547-187EA9302497}" type="sibTrans" cxnId="{792081E6-2E05-40DF-A8F2-655AF22E81B4}">
      <dgm:prSet/>
      <dgm:spPr/>
      <dgm:t>
        <a:bodyPr/>
        <a:lstStyle/>
        <a:p>
          <a:endParaRPr lang="fr-CA"/>
        </a:p>
      </dgm:t>
    </dgm:pt>
    <dgm:pt modelId="{524ADE1C-96E9-43A4-943E-E3F06346750B}">
      <dgm:prSet phldrT="[Texte]"/>
      <dgm:spPr/>
      <dgm:t>
        <a:bodyPr/>
        <a:lstStyle/>
        <a:p>
          <a:r>
            <a:rPr lang="fr-CA">
              <a:latin typeface="Arial" panose="020B0604020202020204" pitchFamily="34" charset="0"/>
              <a:cs typeface="Arial" panose="020B0604020202020204" pitchFamily="34" charset="0"/>
            </a:rPr>
            <a:t>Mesh « Rosacea », « ivermectin » et « metronidazole » </a:t>
          </a:r>
        </a:p>
      </dgm:t>
    </dgm:pt>
    <dgm:pt modelId="{2B2F6111-32AE-4358-BB43-CAC9C913414D}" type="parTrans" cxnId="{B7BFEA63-47B7-4780-B914-9617965DFDF5}">
      <dgm:prSet/>
      <dgm:spPr/>
      <dgm:t>
        <a:bodyPr/>
        <a:lstStyle/>
        <a:p>
          <a:endParaRPr lang="fr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E1D6DE-B5C6-4377-A874-37A1D87B9A85}" type="sibTrans" cxnId="{B7BFEA63-47B7-4780-B914-9617965DFDF5}">
      <dgm:prSet/>
      <dgm:spPr/>
      <dgm:t>
        <a:bodyPr/>
        <a:lstStyle/>
        <a:p>
          <a:endParaRPr lang="fr-CA"/>
        </a:p>
      </dgm:t>
    </dgm:pt>
    <dgm:pt modelId="{3CBEBF0F-CE76-41CA-9742-4A64117C8879}">
      <dgm:prSet phldrT="[Texte]"/>
      <dgm:spPr/>
      <dgm:t>
        <a:bodyPr/>
        <a:lstStyle/>
        <a:p>
          <a:r>
            <a:rPr lang="fr-CA" dirty="0" err="1">
              <a:latin typeface="Arial" panose="020B0604020202020204" pitchFamily="34" charset="0"/>
              <a:cs typeface="Arial" panose="020B0604020202020204" pitchFamily="34" charset="0"/>
            </a:rPr>
            <a:t>Mesh</a:t>
          </a:r>
          <a:r>
            <a:rPr lang="fr-CA" dirty="0">
              <a:latin typeface="Arial" panose="020B0604020202020204" pitchFamily="34" charset="0"/>
              <a:cs typeface="Arial" panose="020B0604020202020204" pitchFamily="34" charset="0"/>
            </a:rPr>
            <a:t> « </a:t>
          </a:r>
          <a:r>
            <a:rPr lang="fr-CA" dirty="0" err="1">
              <a:latin typeface="Arial" panose="020B0604020202020204" pitchFamily="34" charset="0"/>
              <a:cs typeface="Arial" panose="020B0604020202020204" pitchFamily="34" charset="0"/>
            </a:rPr>
            <a:t>Rosacea</a:t>
          </a:r>
          <a:r>
            <a:rPr lang="fr-CA" dirty="0">
              <a:latin typeface="Arial" panose="020B0604020202020204" pitchFamily="34" charset="0"/>
              <a:cs typeface="Arial" panose="020B0604020202020204" pitchFamily="34" charset="0"/>
            </a:rPr>
            <a:t> », « </a:t>
          </a:r>
          <a:r>
            <a:rPr lang="fr-CA" dirty="0" err="1">
              <a:latin typeface="Arial" panose="020B0604020202020204" pitchFamily="34" charset="0"/>
              <a:cs typeface="Arial" panose="020B0604020202020204" pitchFamily="34" charset="0"/>
            </a:rPr>
            <a:t>metrocidazole</a:t>
          </a:r>
          <a:r>
            <a:rPr lang="fr-CA" dirty="0">
              <a:latin typeface="Arial" panose="020B0604020202020204" pitchFamily="34" charset="0"/>
              <a:cs typeface="Arial" panose="020B0604020202020204" pitchFamily="34" charset="0"/>
            </a:rPr>
            <a:t> » et « </a:t>
          </a:r>
          <a:r>
            <a:rPr lang="fr-CA" dirty="0" err="1">
              <a:latin typeface="Arial" panose="020B0604020202020204" pitchFamily="34" charset="0"/>
              <a:cs typeface="Arial" panose="020B0604020202020204" pitchFamily="34" charset="0"/>
            </a:rPr>
            <a:t>azelaic</a:t>
          </a:r>
          <a:r>
            <a:rPr lang="fr-CA" dirty="0">
              <a:latin typeface="Arial" panose="020B0604020202020204" pitchFamily="34" charset="0"/>
              <a:cs typeface="Arial" panose="020B0604020202020204" pitchFamily="34" charset="0"/>
            </a:rPr>
            <a:t> » </a:t>
          </a:r>
        </a:p>
      </dgm:t>
    </dgm:pt>
    <dgm:pt modelId="{90C4774A-124C-4ADA-BAA6-3000932C9882}" type="parTrans" cxnId="{6268C21D-8F12-45E5-A107-AE7E16E7E3ED}">
      <dgm:prSet/>
      <dgm:spPr/>
      <dgm:t>
        <a:bodyPr/>
        <a:lstStyle/>
        <a:p>
          <a:endParaRPr lang="fr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513BAF-54B0-4168-8578-038D14E31DA5}" type="sibTrans" cxnId="{6268C21D-8F12-45E5-A107-AE7E16E7E3ED}">
      <dgm:prSet/>
      <dgm:spPr/>
      <dgm:t>
        <a:bodyPr/>
        <a:lstStyle/>
        <a:p>
          <a:endParaRPr lang="fr-CA"/>
        </a:p>
      </dgm:t>
    </dgm:pt>
    <dgm:pt modelId="{0115BB1F-CA48-4390-AD87-6605007554CA}">
      <dgm:prSet phldrT="[Texte]"/>
      <dgm:spPr/>
      <dgm:t>
        <a:bodyPr/>
        <a:lstStyle/>
        <a:p>
          <a:r>
            <a:rPr lang="fr-CA">
              <a:latin typeface="Arial" panose="020B0604020202020204" pitchFamily="34" charset="0"/>
              <a:cs typeface="Arial" panose="020B0604020202020204" pitchFamily="34" charset="0"/>
            </a:rPr>
            <a:t>62 articles</a:t>
          </a:r>
        </a:p>
      </dgm:t>
    </dgm:pt>
    <dgm:pt modelId="{EDA37351-CC64-45E8-97FA-942822C4880D}" type="parTrans" cxnId="{37BFB642-1042-49D8-9F28-4C2BF95A9769}">
      <dgm:prSet/>
      <dgm:spPr/>
      <dgm:t>
        <a:bodyPr/>
        <a:lstStyle/>
        <a:p>
          <a:endParaRPr lang="fr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6A8662-0806-446C-ADB7-7AA2EDF2AEF7}" type="sibTrans" cxnId="{37BFB642-1042-49D8-9F28-4C2BF95A9769}">
      <dgm:prSet/>
      <dgm:spPr/>
      <dgm:t>
        <a:bodyPr/>
        <a:lstStyle/>
        <a:p>
          <a:endParaRPr lang="fr-CA"/>
        </a:p>
      </dgm:t>
    </dgm:pt>
    <dgm:pt modelId="{DE475803-DABD-4DB3-B7BC-CD014775A0A8}">
      <dgm:prSet phldrT="[Texte]"/>
      <dgm:spPr/>
      <dgm:t>
        <a:bodyPr/>
        <a:lstStyle/>
        <a:p>
          <a:r>
            <a:rPr lang="fr-CA">
              <a:latin typeface="Arial" panose="020B0604020202020204" pitchFamily="34" charset="0"/>
              <a:cs typeface="Arial" panose="020B0604020202020204" pitchFamily="34" charset="0"/>
            </a:rPr>
            <a:t>20 articles </a:t>
          </a:r>
        </a:p>
      </dgm:t>
    </dgm:pt>
    <dgm:pt modelId="{0DC1C396-7A47-4D0B-9B6C-26C80DF68335}" type="parTrans" cxnId="{CF1DD0AB-7BC7-48A8-810E-A3CE6E0C7153}">
      <dgm:prSet/>
      <dgm:spPr/>
      <dgm:t>
        <a:bodyPr/>
        <a:lstStyle/>
        <a:p>
          <a:endParaRPr lang="fr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9CADE6-411B-4244-9DE5-CA9899D9C3A8}" type="sibTrans" cxnId="{CF1DD0AB-7BC7-48A8-810E-A3CE6E0C7153}">
      <dgm:prSet/>
      <dgm:spPr/>
      <dgm:t>
        <a:bodyPr/>
        <a:lstStyle/>
        <a:p>
          <a:endParaRPr lang="fr-CA"/>
        </a:p>
      </dgm:t>
    </dgm:pt>
    <dgm:pt modelId="{78B6D37B-4234-48FA-B9F6-6E7550C0D811}">
      <dgm:prSet phldrT="[Texte]"/>
      <dgm:spPr/>
      <dgm:t>
        <a:bodyPr/>
        <a:lstStyle/>
        <a:p>
          <a:r>
            <a:rPr lang="fr-CA">
              <a:latin typeface="Arial" panose="020B0604020202020204" pitchFamily="34" charset="0"/>
              <a:cs typeface="Arial" panose="020B0604020202020204" pitchFamily="34" charset="0"/>
            </a:rPr>
            <a:t>19 articles exclus:        Ne répondent pas aux critères d'nclusions</a:t>
          </a:r>
        </a:p>
      </dgm:t>
    </dgm:pt>
    <dgm:pt modelId="{7F6E19AF-B8A5-4B0A-8BCF-88F3D7DEAFC5}" type="parTrans" cxnId="{A62FDF8C-AE4E-4636-B2D1-6A941A848ECA}">
      <dgm:prSet/>
      <dgm:spPr/>
      <dgm:t>
        <a:bodyPr/>
        <a:lstStyle/>
        <a:p>
          <a:endParaRPr lang="fr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13AAD5-4720-4A5C-81A4-DDEC9BD839B3}" type="sibTrans" cxnId="{A62FDF8C-AE4E-4636-B2D1-6A941A848ECA}">
      <dgm:prSet/>
      <dgm:spPr/>
      <dgm:t>
        <a:bodyPr/>
        <a:lstStyle/>
        <a:p>
          <a:endParaRPr lang="fr-CA"/>
        </a:p>
      </dgm:t>
    </dgm:pt>
    <dgm:pt modelId="{56DCECD5-7967-4ACE-BF55-E259158B5A2B}">
      <dgm:prSet phldrT="[Texte]"/>
      <dgm:spPr/>
      <dgm:t>
        <a:bodyPr/>
        <a:lstStyle/>
        <a:p>
          <a:r>
            <a:rPr lang="fr-CA" b="1">
              <a:latin typeface="Arial" panose="020B0604020202020204" pitchFamily="34" charset="0"/>
              <a:cs typeface="Arial" panose="020B0604020202020204" pitchFamily="34" charset="0"/>
            </a:rPr>
            <a:t>1</a:t>
          </a:r>
          <a:r>
            <a:rPr lang="fr-CA">
              <a:latin typeface="Arial" panose="020B0604020202020204" pitchFamily="34" charset="0"/>
              <a:cs typeface="Arial" panose="020B0604020202020204" pitchFamily="34" charset="0"/>
            </a:rPr>
            <a:t> article retenu</a:t>
          </a:r>
        </a:p>
      </dgm:t>
    </dgm:pt>
    <dgm:pt modelId="{62242FD9-C7DE-429E-8EA2-C81DC809D3F2}" type="parTrans" cxnId="{3444828F-2DCF-4201-844B-891D51B217B8}">
      <dgm:prSet/>
      <dgm:spPr/>
      <dgm:t>
        <a:bodyPr/>
        <a:lstStyle/>
        <a:p>
          <a:endParaRPr lang="fr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5E6488-2C39-43F2-AD48-19D4ECE43985}" type="sibTrans" cxnId="{3444828F-2DCF-4201-844B-891D51B217B8}">
      <dgm:prSet/>
      <dgm:spPr/>
      <dgm:t>
        <a:bodyPr/>
        <a:lstStyle/>
        <a:p>
          <a:endParaRPr lang="fr-CA"/>
        </a:p>
      </dgm:t>
    </dgm:pt>
    <dgm:pt modelId="{A9383A6A-BDB7-4C5B-B62C-5FADF0940435}">
      <dgm:prSet phldrT="[Texte]"/>
      <dgm:spPr/>
      <dgm:t>
        <a:bodyPr/>
        <a:lstStyle/>
        <a:p>
          <a:r>
            <a:rPr lang="fr-CA">
              <a:latin typeface="Arial" panose="020B0604020202020204" pitchFamily="34" charset="0"/>
              <a:cs typeface="Arial" panose="020B0604020202020204" pitchFamily="34" charset="0"/>
            </a:rPr>
            <a:t>27 articles</a:t>
          </a:r>
        </a:p>
      </dgm:t>
    </dgm:pt>
    <dgm:pt modelId="{B4C7C457-653C-42D7-9B38-AFD2F6589C3F}" type="parTrans" cxnId="{10DA7032-FFAC-47EA-ACC4-74FDC3F3B095}">
      <dgm:prSet/>
      <dgm:spPr/>
      <dgm:t>
        <a:bodyPr/>
        <a:lstStyle/>
        <a:p>
          <a:endParaRPr lang="fr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33892D-31E5-443B-9252-0C12DAB57FB7}" type="sibTrans" cxnId="{10DA7032-FFAC-47EA-ACC4-74FDC3F3B095}">
      <dgm:prSet/>
      <dgm:spPr/>
      <dgm:t>
        <a:bodyPr/>
        <a:lstStyle/>
        <a:p>
          <a:endParaRPr lang="fr-CA"/>
        </a:p>
      </dgm:t>
    </dgm:pt>
    <dgm:pt modelId="{4E97B5AE-3831-4E08-BE8E-E7E1DE980FEE}">
      <dgm:prSet phldrT="[Texte]"/>
      <dgm:spPr/>
      <dgm:t>
        <a:bodyPr/>
        <a:lstStyle/>
        <a:p>
          <a:r>
            <a:rPr lang="fr-CA" b="1">
              <a:latin typeface="Arial" panose="020B0604020202020204" pitchFamily="34" charset="0"/>
              <a:cs typeface="Arial" panose="020B0604020202020204" pitchFamily="34" charset="0"/>
            </a:rPr>
            <a:t>2</a:t>
          </a:r>
          <a:r>
            <a:rPr lang="fr-CA">
              <a:latin typeface="Arial" panose="020B0604020202020204" pitchFamily="34" charset="0"/>
              <a:cs typeface="Arial" panose="020B0604020202020204" pitchFamily="34" charset="0"/>
            </a:rPr>
            <a:t> articles retenus</a:t>
          </a:r>
        </a:p>
      </dgm:t>
    </dgm:pt>
    <dgm:pt modelId="{C2FEF91F-3D9A-4A4E-8A15-60F14938D1AF}" type="parTrans" cxnId="{6A5676F8-D605-4B9F-9DD5-6CB08706A8BB}">
      <dgm:prSet/>
      <dgm:spPr/>
      <dgm:t>
        <a:bodyPr/>
        <a:lstStyle/>
        <a:p>
          <a:endParaRPr lang="fr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D3DDCA-809D-4625-8AE2-DA01BFEAE798}" type="sibTrans" cxnId="{6A5676F8-D605-4B9F-9DD5-6CB08706A8BB}">
      <dgm:prSet/>
      <dgm:spPr/>
      <dgm:t>
        <a:bodyPr/>
        <a:lstStyle/>
        <a:p>
          <a:endParaRPr lang="fr-CA"/>
        </a:p>
      </dgm:t>
    </dgm:pt>
    <dgm:pt modelId="{3D76A9C6-4B5C-4017-B3F0-75F49961DB2D}">
      <dgm:prSet phldrT="[Texte]"/>
      <dgm:spPr/>
      <dgm:t>
        <a:bodyPr/>
        <a:lstStyle/>
        <a:p>
          <a:r>
            <a:rPr lang="fr-CA">
              <a:latin typeface="Arial" panose="020B0604020202020204" pitchFamily="34" charset="0"/>
              <a:cs typeface="Arial" panose="020B0604020202020204" pitchFamily="34" charset="0"/>
            </a:rPr>
            <a:t>60 articles exclus:          Ne répondent pas aux critères d'nclusions</a:t>
          </a:r>
        </a:p>
      </dgm:t>
    </dgm:pt>
    <dgm:pt modelId="{80F0738C-4D15-4985-9ABA-4F53EDC1776B}" type="parTrans" cxnId="{51232980-D7E7-4AE5-AFED-3A571DF9A9F1}">
      <dgm:prSet/>
      <dgm:spPr/>
      <dgm:t>
        <a:bodyPr/>
        <a:lstStyle/>
        <a:p>
          <a:endParaRPr lang="fr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9D1C6B-1CBE-469E-9F31-8F7913B6BD89}" type="sibTrans" cxnId="{51232980-D7E7-4AE5-AFED-3A571DF9A9F1}">
      <dgm:prSet/>
      <dgm:spPr/>
      <dgm:t>
        <a:bodyPr/>
        <a:lstStyle/>
        <a:p>
          <a:endParaRPr lang="fr-CA"/>
        </a:p>
      </dgm:t>
    </dgm:pt>
    <dgm:pt modelId="{54F64A69-7AA3-465D-996C-1A87B88AB13B}">
      <dgm:prSet phldrT="[Texte]"/>
      <dgm:spPr/>
      <dgm:t>
        <a:bodyPr/>
        <a:lstStyle/>
        <a:p>
          <a:r>
            <a:rPr lang="fr-CA" b="1">
              <a:latin typeface="Arial" panose="020B0604020202020204" pitchFamily="34" charset="0"/>
              <a:cs typeface="Arial" panose="020B0604020202020204" pitchFamily="34" charset="0"/>
            </a:rPr>
            <a:t>2</a:t>
          </a:r>
          <a:r>
            <a:rPr lang="fr-CA">
              <a:latin typeface="Arial" panose="020B0604020202020204" pitchFamily="34" charset="0"/>
              <a:cs typeface="Arial" panose="020B0604020202020204" pitchFamily="34" charset="0"/>
            </a:rPr>
            <a:t> articles retenus</a:t>
          </a:r>
        </a:p>
      </dgm:t>
    </dgm:pt>
    <dgm:pt modelId="{76D6ECBD-3E56-4AE4-B3A3-02C0F66BE51C}" type="parTrans" cxnId="{6232DEAA-27A5-4163-B8BC-91E460A5ED3D}">
      <dgm:prSet/>
      <dgm:spPr/>
      <dgm:t>
        <a:bodyPr/>
        <a:lstStyle/>
        <a:p>
          <a:endParaRPr lang="fr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AD1250-8C66-416D-8A54-A320BCBF599A}" type="sibTrans" cxnId="{6232DEAA-27A5-4163-B8BC-91E460A5ED3D}">
      <dgm:prSet/>
      <dgm:spPr/>
      <dgm:t>
        <a:bodyPr/>
        <a:lstStyle/>
        <a:p>
          <a:endParaRPr lang="fr-CA"/>
        </a:p>
      </dgm:t>
    </dgm:pt>
    <dgm:pt modelId="{CDCB951A-C4EB-419E-83C9-F9E8DB268240}">
      <dgm:prSet phldrT="[Texte]"/>
      <dgm:spPr/>
      <dgm:t>
        <a:bodyPr/>
        <a:lstStyle/>
        <a:p>
          <a:r>
            <a:rPr lang="fr-CA">
              <a:latin typeface="Arial" panose="020B0604020202020204" pitchFamily="34" charset="0"/>
              <a:cs typeface="Arial" panose="020B0604020202020204" pitchFamily="34" charset="0"/>
            </a:rPr>
            <a:t>25 articles exclus:     Ne répondent pas aux critères d'nclusions</a:t>
          </a:r>
        </a:p>
      </dgm:t>
    </dgm:pt>
    <dgm:pt modelId="{ABDA9D48-6F9C-4352-A8EB-0BE66E1739B9}" type="parTrans" cxnId="{C36295C5-9F23-41F1-AA69-D46C644AA409}">
      <dgm:prSet/>
      <dgm:spPr/>
      <dgm:t>
        <a:bodyPr/>
        <a:lstStyle/>
        <a:p>
          <a:endParaRPr lang="fr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BD1D21-5C1F-45A9-91E3-57CA90C86F24}" type="sibTrans" cxnId="{C36295C5-9F23-41F1-AA69-D46C644AA409}">
      <dgm:prSet/>
      <dgm:spPr/>
      <dgm:t>
        <a:bodyPr/>
        <a:lstStyle/>
        <a:p>
          <a:endParaRPr lang="fr-CA"/>
        </a:p>
      </dgm:t>
    </dgm:pt>
    <dgm:pt modelId="{AC483CE2-220D-4194-A6EC-302F1C260CCE}" type="pres">
      <dgm:prSet presAssocID="{C1551304-A073-4A25-85CE-E2E64C848A9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CA"/>
        </a:p>
      </dgm:t>
    </dgm:pt>
    <dgm:pt modelId="{75794D22-5EBA-4CC5-9DB0-08D87B93D4CF}" type="pres">
      <dgm:prSet presAssocID="{4C7D5385-8EB0-4F97-A422-D0864C3151B8}" presName="hierRoot1" presStyleCnt="0">
        <dgm:presLayoutVars>
          <dgm:hierBranch val="init"/>
        </dgm:presLayoutVars>
      </dgm:prSet>
      <dgm:spPr/>
      <dgm:t>
        <a:bodyPr/>
        <a:lstStyle/>
        <a:p>
          <a:endParaRPr lang="fr-CA"/>
        </a:p>
      </dgm:t>
    </dgm:pt>
    <dgm:pt modelId="{ECC326B4-C941-48BE-9745-C4775E11A1E7}" type="pres">
      <dgm:prSet presAssocID="{4C7D5385-8EB0-4F97-A422-D0864C3151B8}" presName="rootComposite1" presStyleCnt="0"/>
      <dgm:spPr/>
      <dgm:t>
        <a:bodyPr/>
        <a:lstStyle/>
        <a:p>
          <a:endParaRPr lang="fr-CA"/>
        </a:p>
      </dgm:t>
    </dgm:pt>
    <dgm:pt modelId="{65468B28-1FDF-4816-A90C-FBE9A8D32ECA}" type="pres">
      <dgm:prSet presAssocID="{4C7D5385-8EB0-4F97-A422-D0864C3151B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CA"/>
        </a:p>
      </dgm:t>
    </dgm:pt>
    <dgm:pt modelId="{494C2142-C93E-461F-8990-29671D2169EE}" type="pres">
      <dgm:prSet presAssocID="{4C7D5385-8EB0-4F97-A422-D0864C3151B8}" presName="rootConnector1" presStyleLbl="node1" presStyleIdx="0" presStyleCnt="0"/>
      <dgm:spPr/>
      <dgm:t>
        <a:bodyPr/>
        <a:lstStyle/>
        <a:p>
          <a:endParaRPr lang="fr-CA"/>
        </a:p>
      </dgm:t>
    </dgm:pt>
    <dgm:pt modelId="{1B5E2536-D96B-4248-A9C9-FBC28530778F}" type="pres">
      <dgm:prSet presAssocID="{4C7D5385-8EB0-4F97-A422-D0864C3151B8}" presName="hierChild2" presStyleCnt="0"/>
      <dgm:spPr/>
      <dgm:t>
        <a:bodyPr/>
        <a:lstStyle/>
        <a:p>
          <a:endParaRPr lang="fr-CA"/>
        </a:p>
      </dgm:t>
    </dgm:pt>
    <dgm:pt modelId="{C9E2FEC8-B559-4258-ACDC-7D475F1088A1}" type="pres">
      <dgm:prSet presAssocID="{3BBD653B-80A0-4AE2-90DD-26B53F788971}" presName="Name37" presStyleLbl="parChTrans1D2" presStyleIdx="0" presStyleCnt="3"/>
      <dgm:spPr/>
      <dgm:t>
        <a:bodyPr/>
        <a:lstStyle/>
        <a:p>
          <a:endParaRPr lang="fr-CA"/>
        </a:p>
      </dgm:t>
    </dgm:pt>
    <dgm:pt modelId="{048174A2-BCCC-42ED-9844-0DD7402CFB92}" type="pres">
      <dgm:prSet presAssocID="{F746A09B-602F-4D66-A4E6-BF32B596B85F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CA"/>
        </a:p>
      </dgm:t>
    </dgm:pt>
    <dgm:pt modelId="{4CD31593-09F1-4A3A-BCC6-93FEEF1CBE78}" type="pres">
      <dgm:prSet presAssocID="{F746A09B-602F-4D66-A4E6-BF32B596B85F}" presName="rootComposite" presStyleCnt="0"/>
      <dgm:spPr/>
      <dgm:t>
        <a:bodyPr/>
        <a:lstStyle/>
        <a:p>
          <a:endParaRPr lang="fr-CA"/>
        </a:p>
      </dgm:t>
    </dgm:pt>
    <dgm:pt modelId="{8B1E2172-46CD-4ADC-889F-2837665168EE}" type="pres">
      <dgm:prSet presAssocID="{F746A09B-602F-4D66-A4E6-BF32B596B85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CA"/>
        </a:p>
      </dgm:t>
    </dgm:pt>
    <dgm:pt modelId="{447B3A95-6BBB-4166-9E32-B88A4F2FBDC8}" type="pres">
      <dgm:prSet presAssocID="{F746A09B-602F-4D66-A4E6-BF32B596B85F}" presName="rootConnector" presStyleLbl="node2" presStyleIdx="0" presStyleCnt="3"/>
      <dgm:spPr/>
      <dgm:t>
        <a:bodyPr/>
        <a:lstStyle/>
        <a:p>
          <a:endParaRPr lang="fr-CA"/>
        </a:p>
      </dgm:t>
    </dgm:pt>
    <dgm:pt modelId="{FFB90C8D-FAD2-48B8-B59A-0EE78EA5ECB2}" type="pres">
      <dgm:prSet presAssocID="{F746A09B-602F-4D66-A4E6-BF32B596B85F}" presName="hierChild4" presStyleCnt="0"/>
      <dgm:spPr/>
      <dgm:t>
        <a:bodyPr/>
        <a:lstStyle/>
        <a:p>
          <a:endParaRPr lang="fr-CA"/>
        </a:p>
      </dgm:t>
    </dgm:pt>
    <dgm:pt modelId="{E1307FF9-38D9-4B77-B227-422EF8F81BF5}" type="pres">
      <dgm:prSet presAssocID="{0DC1C396-7A47-4D0B-9B6C-26C80DF68335}" presName="Name37" presStyleLbl="parChTrans1D3" presStyleIdx="0" presStyleCnt="3"/>
      <dgm:spPr/>
      <dgm:t>
        <a:bodyPr/>
        <a:lstStyle/>
        <a:p>
          <a:endParaRPr lang="fr-CA"/>
        </a:p>
      </dgm:t>
    </dgm:pt>
    <dgm:pt modelId="{FEA7F23C-7089-456A-8531-73D06EAF222B}" type="pres">
      <dgm:prSet presAssocID="{DE475803-DABD-4DB3-B7BC-CD014775A0A8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CA"/>
        </a:p>
      </dgm:t>
    </dgm:pt>
    <dgm:pt modelId="{4A16EB04-1AA8-4422-AC32-B09BF61C3312}" type="pres">
      <dgm:prSet presAssocID="{DE475803-DABD-4DB3-B7BC-CD014775A0A8}" presName="rootComposite" presStyleCnt="0"/>
      <dgm:spPr/>
      <dgm:t>
        <a:bodyPr/>
        <a:lstStyle/>
        <a:p>
          <a:endParaRPr lang="fr-CA"/>
        </a:p>
      </dgm:t>
    </dgm:pt>
    <dgm:pt modelId="{7E3F88A7-9CE2-4335-AE9A-3AEA7BBDE755}" type="pres">
      <dgm:prSet presAssocID="{DE475803-DABD-4DB3-B7BC-CD014775A0A8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fr-CA"/>
        </a:p>
      </dgm:t>
    </dgm:pt>
    <dgm:pt modelId="{0176ED98-C1F1-4AA0-BB28-588DDD7CBAB0}" type="pres">
      <dgm:prSet presAssocID="{DE475803-DABD-4DB3-B7BC-CD014775A0A8}" presName="rootConnector" presStyleLbl="node3" presStyleIdx="0" presStyleCnt="3"/>
      <dgm:spPr/>
      <dgm:t>
        <a:bodyPr/>
        <a:lstStyle/>
        <a:p>
          <a:endParaRPr lang="fr-CA"/>
        </a:p>
      </dgm:t>
    </dgm:pt>
    <dgm:pt modelId="{E2F576F9-151D-46B5-A5A0-D5D497576422}" type="pres">
      <dgm:prSet presAssocID="{DE475803-DABD-4DB3-B7BC-CD014775A0A8}" presName="hierChild4" presStyleCnt="0"/>
      <dgm:spPr/>
      <dgm:t>
        <a:bodyPr/>
        <a:lstStyle/>
        <a:p>
          <a:endParaRPr lang="fr-CA"/>
        </a:p>
      </dgm:t>
    </dgm:pt>
    <dgm:pt modelId="{A0BCC93F-166B-4F8A-9382-88C1BF891174}" type="pres">
      <dgm:prSet presAssocID="{62242FD9-C7DE-429E-8EA2-C81DC809D3F2}" presName="Name37" presStyleLbl="parChTrans1D4" presStyleIdx="0" presStyleCnt="6"/>
      <dgm:spPr/>
      <dgm:t>
        <a:bodyPr/>
        <a:lstStyle/>
        <a:p>
          <a:endParaRPr lang="fr-CA"/>
        </a:p>
      </dgm:t>
    </dgm:pt>
    <dgm:pt modelId="{1AB3CD7B-303F-4DD6-8DE3-61A6DDE0B220}" type="pres">
      <dgm:prSet presAssocID="{56DCECD5-7967-4ACE-BF55-E259158B5A2B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CA"/>
        </a:p>
      </dgm:t>
    </dgm:pt>
    <dgm:pt modelId="{7B2B5517-C6F6-4B77-88A8-AA8DF1182733}" type="pres">
      <dgm:prSet presAssocID="{56DCECD5-7967-4ACE-BF55-E259158B5A2B}" presName="rootComposite" presStyleCnt="0"/>
      <dgm:spPr/>
      <dgm:t>
        <a:bodyPr/>
        <a:lstStyle/>
        <a:p>
          <a:endParaRPr lang="fr-CA"/>
        </a:p>
      </dgm:t>
    </dgm:pt>
    <dgm:pt modelId="{447FD182-9DC2-45A2-83C0-5E3E3C0933D0}" type="pres">
      <dgm:prSet presAssocID="{56DCECD5-7967-4ACE-BF55-E259158B5A2B}" presName="rootText" presStyleLbl="node4" presStyleIdx="0" presStyleCnt="6">
        <dgm:presLayoutVars>
          <dgm:chPref val="3"/>
        </dgm:presLayoutVars>
      </dgm:prSet>
      <dgm:spPr/>
      <dgm:t>
        <a:bodyPr/>
        <a:lstStyle/>
        <a:p>
          <a:endParaRPr lang="fr-CA"/>
        </a:p>
      </dgm:t>
    </dgm:pt>
    <dgm:pt modelId="{30698B20-3FEB-4982-8D04-8C0398F117CB}" type="pres">
      <dgm:prSet presAssocID="{56DCECD5-7967-4ACE-BF55-E259158B5A2B}" presName="rootConnector" presStyleLbl="node4" presStyleIdx="0" presStyleCnt="6"/>
      <dgm:spPr/>
      <dgm:t>
        <a:bodyPr/>
        <a:lstStyle/>
        <a:p>
          <a:endParaRPr lang="fr-CA"/>
        </a:p>
      </dgm:t>
    </dgm:pt>
    <dgm:pt modelId="{80CE7483-F062-40CC-9E10-E39281CC936A}" type="pres">
      <dgm:prSet presAssocID="{56DCECD5-7967-4ACE-BF55-E259158B5A2B}" presName="hierChild4" presStyleCnt="0"/>
      <dgm:spPr/>
      <dgm:t>
        <a:bodyPr/>
        <a:lstStyle/>
        <a:p>
          <a:endParaRPr lang="fr-CA"/>
        </a:p>
      </dgm:t>
    </dgm:pt>
    <dgm:pt modelId="{0148FACE-05DF-4516-8451-34117B53FCCE}" type="pres">
      <dgm:prSet presAssocID="{56DCECD5-7967-4ACE-BF55-E259158B5A2B}" presName="hierChild5" presStyleCnt="0"/>
      <dgm:spPr/>
      <dgm:t>
        <a:bodyPr/>
        <a:lstStyle/>
        <a:p>
          <a:endParaRPr lang="fr-CA"/>
        </a:p>
      </dgm:t>
    </dgm:pt>
    <dgm:pt modelId="{F670EAA6-9244-4253-9DC2-D2A83F1B3470}" type="pres">
      <dgm:prSet presAssocID="{7F6E19AF-B8A5-4B0A-8BCF-88F3D7DEAFC5}" presName="Name37" presStyleLbl="parChTrans1D4" presStyleIdx="1" presStyleCnt="6"/>
      <dgm:spPr/>
      <dgm:t>
        <a:bodyPr/>
        <a:lstStyle/>
        <a:p>
          <a:endParaRPr lang="fr-CA"/>
        </a:p>
      </dgm:t>
    </dgm:pt>
    <dgm:pt modelId="{340D9408-25F5-4AC5-97A7-9D23D01989AD}" type="pres">
      <dgm:prSet presAssocID="{78B6D37B-4234-48FA-B9F6-6E7550C0D811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CA"/>
        </a:p>
      </dgm:t>
    </dgm:pt>
    <dgm:pt modelId="{DAE63029-7C49-4DAD-A78D-07761C68AB64}" type="pres">
      <dgm:prSet presAssocID="{78B6D37B-4234-48FA-B9F6-6E7550C0D811}" presName="rootComposite" presStyleCnt="0"/>
      <dgm:spPr/>
      <dgm:t>
        <a:bodyPr/>
        <a:lstStyle/>
        <a:p>
          <a:endParaRPr lang="fr-CA"/>
        </a:p>
      </dgm:t>
    </dgm:pt>
    <dgm:pt modelId="{A06E19E4-330C-4122-97A2-6F1BB8E95641}" type="pres">
      <dgm:prSet presAssocID="{78B6D37B-4234-48FA-B9F6-6E7550C0D811}" presName="rootText" presStyleLbl="node4" presStyleIdx="1" presStyleCnt="6">
        <dgm:presLayoutVars>
          <dgm:chPref val="3"/>
        </dgm:presLayoutVars>
      </dgm:prSet>
      <dgm:spPr/>
      <dgm:t>
        <a:bodyPr/>
        <a:lstStyle/>
        <a:p>
          <a:endParaRPr lang="fr-CA"/>
        </a:p>
      </dgm:t>
    </dgm:pt>
    <dgm:pt modelId="{53B43B9B-2624-40F4-96A1-551CA9FD002A}" type="pres">
      <dgm:prSet presAssocID="{78B6D37B-4234-48FA-B9F6-6E7550C0D811}" presName="rootConnector" presStyleLbl="node4" presStyleIdx="1" presStyleCnt="6"/>
      <dgm:spPr/>
      <dgm:t>
        <a:bodyPr/>
        <a:lstStyle/>
        <a:p>
          <a:endParaRPr lang="fr-CA"/>
        </a:p>
      </dgm:t>
    </dgm:pt>
    <dgm:pt modelId="{A6B22E9C-E5C4-4380-B524-C80C40084055}" type="pres">
      <dgm:prSet presAssocID="{78B6D37B-4234-48FA-B9F6-6E7550C0D811}" presName="hierChild4" presStyleCnt="0"/>
      <dgm:spPr/>
      <dgm:t>
        <a:bodyPr/>
        <a:lstStyle/>
        <a:p>
          <a:endParaRPr lang="fr-CA"/>
        </a:p>
      </dgm:t>
    </dgm:pt>
    <dgm:pt modelId="{B3B2880E-3E63-4A92-8079-08910A51DE2D}" type="pres">
      <dgm:prSet presAssocID="{78B6D37B-4234-48FA-B9F6-6E7550C0D811}" presName="hierChild5" presStyleCnt="0"/>
      <dgm:spPr/>
      <dgm:t>
        <a:bodyPr/>
        <a:lstStyle/>
        <a:p>
          <a:endParaRPr lang="fr-CA"/>
        </a:p>
      </dgm:t>
    </dgm:pt>
    <dgm:pt modelId="{5D9DD431-9CE9-41D2-9CD9-C80A5D63B7EF}" type="pres">
      <dgm:prSet presAssocID="{DE475803-DABD-4DB3-B7BC-CD014775A0A8}" presName="hierChild5" presStyleCnt="0"/>
      <dgm:spPr/>
      <dgm:t>
        <a:bodyPr/>
        <a:lstStyle/>
        <a:p>
          <a:endParaRPr lang="fr-CA"/>
        </a:p>
      </dgm:t>
    </dgm:pt>
    <dgm:pt modelId="{CA9A4418-40D4-451F-BDC5-3FBDE73837B9}" type="pres">
      <dgm:prSet presAssocID="{F746A09B-602F-4D66-A4E6-BF32B596B85F}" presName="hierChild5" presStyleCnt="0"/>
      <dgm:spPr/>
      <dgm:t>
        <a:bodyPr/>
        <a:lstStyle/>
        <a:p>
          <a:endParaRPr lang="fr-CA"/>
        </a:p>
      </dgm:t>
    </dgm:pt>
    <dgm:pt modelId="{E6DC2721-3205-45DC-B34B-343F4BB72235}" type="pres">
      <dgm:prSet presAssocID="{2B2F6111-32AE-4358-BB43-CAC9C913414D}" presName="Name37" presStyleLbl="parChTrans1D2" presStyleIdx="1" presStyleCnt="3"/>
      <dgm:spPr/>
      <dgm:t>
        <a:bodyPr/>
        <a:lstStyle/>
        <a:p>
          <a:endParaRPr lang="fr-CA"/>
        </a:p>
      </dgm:t>
    </dgm:pt>
    <dgm:pt modelId="{BC6691F1-9BF0-42CD-9992-31F54B2DFB73}" type="pres">
      <dgm:prSet presAssocID="{524ADE1C-96E9-43A4-943E-E3F06346750B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CA"/>
        </a:p>
      </dgm:t>
    </dgm:pt>
    <dgm:pt modelId="{A1A9A24E-3905-4883-B6C7-26D9C0772219}" type="pres">
      <dgm:prSet presAssocID="{524ADE1C-96E9-43A4-943E-E3F06346750B}" presName="rootComposite" presStyleCnt="0"/>
      <dgm:spPr/>
      <dgm:t>
        <a:bodyPr/>
        <a:lstStyle/>
        <a:p>
          <a:endParaRPr lang="fr-CA"/>
        </a:p>
      </dgm:t>
    </dgm:pt>
    <dgm:pt modelId="{B9B3AFEB-581F-41A3-82FE-14A006E9E826}" type="pres">
      <dgm:prSet presAssocID="{524ADE1C-96E9-43A4-943E-E3F06346750B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CA"/>
        </a:p>
      </dgm:t>
    </dgm:pt>
    <dgm:pt modelId="{043AA9B5-1E27-4970-991A-238BE842A1A1}" type="pres">
      <dgm:prSet presAssocID="{524ADE1C-96E9-43A4-943E-E3F06346750B}" presName="rootConnector" presStyleLbl="node2" presStyleIdx="1" presStyleCnt="3"/>
      <dgm:spPr/>
      <dgm:t>
        <a:bodyPr/>
        <a:lstStyle/>
        <a:p>
          <a:endParaRPr lang="fr-CA"/>
        </a:p>
      </dgm:t>
    </dgm:pt>
    <dgm:pt modelId="{39FC2872-5653-4DA7-8F52-E8813791376E}" type="pres">
      <dgm:prSet presAssocID="{524ADE1C-96E9-43A4-943E-E3F06346750B}" presName="hierChild4" presStyleCnt="0"/>
      <dgm:spPr/>
      <dgm:t>
        <a:bodyPr/>
        <a:lstStyle/>
        <a:p>
          <a:endParaRPr lang="fr-CA"/>
        </a:p>
      </dgm:t>
    </dgm:pt>
    <dgm:pt modelId="{A6BF4CAB-A681-4EE4-904E-066E38F4185D}" type="pres">
      <dgm:prSet presAssocID="{B4C7C457-653C-42D7-9B38-AFD2F6589C3F}" presName="Name37" presStyleLbl="parChTrans1D3" presStyleIdx="1" presStyleCnt="3"/>
      <dgm:spPr/>
      <dgm:t>
        <a:bodyPr/>
        <a:lstStyle/>
        <a:p>
          <a:endParaRPr lang="fr-CA"/>
        </a:p>
      </dgm:t>
    </dgm:pt>
    <dgm:pt modelId="{33F2F52D-4EF6-483B-8D32-5371B15ED0CE}" type="pres">
      <dgm:prSet presAssocID="{A9383A6A-BDB7-4C5B-B62C-5FADF0940435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CA"/>
        </a:p>
      </dgm:t>
    </dgm:pt>
    <dgm:pt modelId="{FDFE74FB-0FEB-4704-B419-8D697B90C904}" type="pres">
      <dgm:prSet presAssocID="{A9383A6A-BDB7-4C5B-B62C-5FADF0940435}" presName="rootComposite" presStyleCnt="0"/>
      <dgm:spPr/>
      <dgm:t>
        <a:bodyPr/>
        <a:lstStyle/>
        <a:p>
          <a:endParaRPr lang="fr-CA"/>
        </a:p>
      </dgm:t>
    </dgm:pt>
    <dgm:pt modelId="{26BE1CEF-97FB-47DC-8609-A9A5C675E624}" type="pres">
      <dgm:prSet presAssocID="{A9383A6A-BDB7-4C5B-B62C-5FADF0940435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fr-CA"/>
        </a:p>
      </dgm:t>
    </dgm:pt>
    <dgm:pt modelId="{BACB6838-7B0E-4EB7-B738-7C4B93C6B7AB}" type="pres">
      <dgm:prSet presAssocID="{A9383A6A-BDB7-4C5B-B62C-5FADF0940435}" presName="rootConnector" presStyleLbl="node3" presStyleIdx="1" presStyleCnt="3"/>
      <dgm:spPr/>
      <dgm:t>
        <a:bodyPr/>
        <a:lstStyle/>
        <a:p>
          <a:endParaRPr lang="fr-CA"/>
        </a:p>
      </dgm:t>
    </dgm:pt>
    <dgm:pt modelId="{87AAEDE8-54F1-4F95-81BE-5874847BB8A3}" type="pres">
      <dgm:prSet presAssocID="{A9383A6A-BDB7-4C5B-B62C-5FADF0940435}" presName="hierChild4" presStyleCnt="0"/>
      <dgm:spPr/>
      <dgm:t>
        <a:bodyPr/>
        <a:lstStyle/>
        <a:p>
          <a:endParaRPr lang="fr-CA"/>
        </a:p>
      </dgm:t>
    </dgm:pt>
    <dgm:pt modelId="{C1946DBC-784A-4E17-A606-9E5CA8DCAC0C}" type="pres">
      <dgm:prSet presAssocID="{76D6ECBD-3E56-4AE4-B3A3-02C0F66BE51C}" presName="Name37" presStyleLbl="parChTrans1D4" presStyleIdx="2" presStyleCnt="6"/>
      <dgm:spPr/>
      <dgm:t>
        <a:bodyPr/>
        <a:lstStyle/>
        <a:p>
          <a:endParaRPr lang="fr-CA"/>
        </a:p>
      </dgm:t>
    </dgm:pt>
    <dgm:pt modelId="{374FA857-CB51-44E4-BBC0-12E002B3707C}" type="pres">
      <dgm:prSet presAssocID="{54F64A69-7AA3-465D-996C-1A87B88AB13B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CA"/>
        </a:p>
      </dgm:t>
    </dgm:pt>
    <dgm:pt modelId="{F6735400-0B79-444E-9075-2922EC36B28A}" type="pres">
      <dgm:prSet presAssocID="{54F64A69-7AA3-465D-996C-1A87B88AB13B}" presName="rootComposite" presStyleCnt="0"/>
      <dgm:spPr/>
      <dgm:t>
        <a:bodyPr/>
        <a:lstStyle/>
        <a:p>
          <a:endParaRPr lang="fr-CA"/>
        </a:p>
      </dgm:t>
    </dgm:pt>
    <dgm:pt modelId="{4D83139B-6FB5-48C3-A4CC-A7BED3095FE9}" type="pres">
      <dgm:prSet presAssocID="{54F64A69-7AA3-465D-996C-1A87B88AB13B}" presName="rootText" presStyleLbl="node4" presStyleIdx="2" presStyleCnt="6">
        <dgm:presLayoutVars>
          <dgm:chPref val="3"/>
        </dgm:presLayoutVars>
      </dgm:prSet>
      <dgm:spPr/>
      <dgm:t>
        <a:bodyPr/>
        <a:lstStyle/>
        <a:p>
          <a:endParaRPr lang="fr-CA"/>
        </a:p>
      </dgm:t>
    </dgm:pt>
    <dgm:pt modelId="{D31A6B5D-2B14-4B51-B0DC-8F31CF01C74D}" type="pres">
      <dgm:prSet presAssocID="{54F64A69-7AA3-465D-996C-1A87B88AB13B}" presName="rootConnector" presStyleLbl="node4" presStyleIdx="2" presStyleCnt="6"/>
      <dgm:spPr/>
      <dgm:t>
        <a:bodyPr/>
        <a:lstStyle/>
        <a:p>
          <a:endParaRPr lang="fr-CA"/>
        </a:p>
      </dgm:t>
    </dgm:pt>
    <dgm:pt modelId="{A136B511-BD7B-4F3E-BBE9-5C618A38E510}" type="pres">
      <dgm:prSet presAssocID="{54F64A69-7AA3-465D-996C-1A87B88AB13B}" presName="hierChild4" presStyleCnt="0"/>
      <dgm:spPr/>
      <dgm:t>
        <a:bodyPr/>
        <a:lstStyle/>
        <a:p>
          <a:endParaRPr lang="fr-CA"/>
        </a:p>
      </dgm:t>
    </dgm:pt>
    <dgm:pt modelId="{8B084F03-FE4D-454A-8B0B-0EEEDEF55308}" type="pres">
      <dgm:prSet presAssocID="{54F64A69-7AA3-465D-996C-1A87B88AB13B}" presName="hierChild5" presStyleCnt="0"/>
      <dgm:spPr/>
      <dgm:t>
        <a:bodyPr/>
        <a:lstStyle/>
        <a:p>
          <a:endParaRPr lang="fr-CA"/>
        </a:p>
      </dgm:t>
    </dgm:pt>
    <dgm:pt modelId="{8CB86C86-8DA1-40DD-B8CB-C82B838F8F9A}" type="pres">
      <dgm:prSet presAssocID="{ABDA9D48-6F9C-4352-A8EB-0BE66E1739B9}" presName="Name37" presStyleLbl="parChTrans1D4" presStyleIdx="3" presStyleCnt="6"/>
      <dgm:spPr/>
      <dgm:t>
        <a:bodyPr/>
        <a:lstStyle/>
        <a:p>
          <a:endParaRPr lang="fr-CA"/>
        </a:p>
      </dgm:t>
    </dgm:pt>
    <dgm:pt modelId="{572D7B6F-5132-4004-A666-8C069F404FBB}" type="pres">
      <dgm:prSet presAssocID="{CDCB951A-C4EB-419E-83C9-F9E8DB268240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CA"/>
        </a:p>
      </dgm:t>
    </dgm:pt>
    <dgm:pt modelId="{969F520F-E7E9-49C0-8202-2B90FF657618}" type="pres">
      <dgm:prSet presAssocID="{CDCB951A-C4EB-419E-83C9-F9E8DB268240}" presName="rootComposite" presStyleCnt="0"/>
      <dgm:spPr/>
      <dgm:t>
        <a:bodyPr/>
        <a:lstStyle/>
        <a:p>
          <a:endParaRPr lang="fr-CA"/>
        </a:p>
      </dgm:t>
    </dgm:pt>
    <dgm:pt modelId="{1D9C7CA5-F8BA-4728-9D7A-CB32EDD84A08}" type="pres">
      <dgm:prSet presAssocID="{CDCB951A-C4EB-419E-83C9-F9E8DB268240}" presName="rootText" presStyleLbl="node4" presStyleIdx="3" presStyleCnt="6">
        <dgm:presLayoutVars>
          <dgm:chPref val="3"/>
        </dgm:presLayoutVars>
      </dgm:prSet>
      <dgm:spPr/>
      <dgm:t>
        <a:bodyPr/>
        <a:lstStyle/>
        <a:p>
          <a:endParaRPr lang="fr-CA"/>
        </a:p>
      </dgm:t>
    </dgm:pt>
    <dgm:pt modelId="{9F5AB3FC-CA7F-4961-8EDC-AE55579E4560}" type="pres">
      <dgm:prSet presAssocID="{CDCB951A-C4EB-419E-83C9-F9E8DB268240}" presName="rootConnector" presStyleLbl="node4" presStyleIdx="3" presStyleCnt="6"/>
      <dgm:spPr/>
      <dgm:t>
        <a:bodyPr/>
        <a:lstStyle/>
        <a:p>
          <a:endParaRPr lang="fr-CA"/>
        </a:p>
      </dgm:t>
    </dgm:pt>
    <dgm:pt modelId="{BFC5CB10-FD49-4291-904E-D52926A225E8}" type="pres">
      <dgm:prSet presAssocID="{CDCB951A-C4EB-419E-83C9-F9E8DB268240}" presName="hierChild4" presStyleCnt="0"/>
      <dgm:spPr/>
      <dgm:t>
        <a:bodyPr/>
        <a:lstStyle/>
        <a:p>
          <a:endParaRPr lang="fr-CA"/>
        </a:p>
      </dgm:t>
    </dgm:pt>
    <dgm:pt modelId="{F02E6CC2-EF5D-416C-B997-7209BAF4B2BA}" type="pres">
      <dgm:prSet presAssocID="{CDCB951A-C4EB-419E-83C9-F9E8DB268240}" presName="hierChild5" presStyleCnt="0"/>
      <dgm:spPr/>
      <dgm:t>
        <a:bodyPr/>
        <a:lstStyle/>
        <a:p>
          <a:endParaRPr lang="fr-CA"/>
        </a:p>
      </dgm:t>
    </dgm:pt>
    <dgm:pt modelId="{182AC32B-6124-45C3-861A-CA44627193D3}" type="pres">
      <dgm:prSet presAssocID="{A9383A6A-BDB7-4C5B-B62C-5FADF0940435}" presName="hierChild5" presStyleCnt="0"/>
      <dgm:spPr/>
      <dgm:t>
        <a:bodyPr/>
        <a:lstStyle/>
        <a:p>
          <a:endParaRPr lang="fr-CA"/>
        </a:p>
      </dgm:t>
    </dgm:pt>
    <dgm:pt modelId="{7277B08D-ED34-4938-A086-8B660DBDAE0A}" type="pres">
      <dgm:prSet presAssocID="{524ADE1C-96E9-43A4-943E-E3F06346750B}" presName="hierChild5" presStyleCnt="0"/>
      <dgm:spPr/>
      <dgm:t>
        <a:bodyPr/>
        <a:lstStyle/>
        <a:p>
          <a:endParaRPr lang="fr-CA"/>
        </a:p>
      </dgm:t>
    </dgm:pt>
    <dgm:pt modelId="{5D8A8B6D-8194-49A0-9761-841235B7C75D}" type="pres">
      <dgm:prSet presAssocID="{90C4774A-124C-4ADA-BAA6-3000932C9882}" presName="Name37" presStyleLbl="parChTrans1D2" presStyleIdx="2" presStyleCnt="3"/>
      <dgm:spPr/>
      <dgm:t>
        <a:bodyPr/>
        <a:lstStyle/>
        <a:p>
          <a:endParaRPr lang="fr-CA"/>
        </a:p>
      </dgm:t>
    </dgm:pt>
    <dgm:pt modelId="{FF72929B-2A28-465D-A89A-396C7DBD7F12}" type="pres">
      <dgm:prSet presAssocID="{3CBEBF0F-CE76-41CA-9742-4A64117C8879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CA"/>
        </a:p>
      </dgm:t>
    </dgm:pt>
    <dgm:pt modelId="{4BAC2D00-4B99-47FD-9C75-8AA946726999}" type="pres">
      <dgm:prSet presAssocID="{3CBEBF0F-CE76-41CA-9742-4A64117C8879}" presName="rootComposite" presStyleCnt="0"/>
      <dgm:spPr/>
      <dgm:t>
        <a:bodyPr/>
        <a:lstStyle/>
        <a:p>
          <a:endParaRPr lang="fr-CA"/>
        </a:p>
      </dgm:t>
    </dgm:pt>
    <dgm:pt modelId="{E05BA640-209E-4392-8F85-5E377899A72D}" type="pres">
      <dgm:prSet presAssocID="{3CBEBF0F-CE76-41CA-9742-4A64117C887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CA"/>
        </a:p>
      </dgm:t>
    </dgm:pt>
    <dgm:pt modelId="{CAE68156-13EF-4D2F-8CED-37D92221D21D}" type="pres">
      <dgm:prSet presAssocID="{3CBEBF0F-CE76-41CA-9742-4A64117C8879}" presName="rootConnector" presStyleLbl="node2" presStyleIdx="2" presStyleCnt="3"/>
      <dgm:spPr/>
      <dgm:t>
        <a:bodyPr/>
        <a:lstStyle/>
        <a:p>
          <a:endParaRPr lang="fr-CA"/>
        </a:p>
      </dgm:t>
    </dgm:pt>
    <dgm:pt modelId="{99DA329F-0841-4F38-8696-DC6990D48076}" type="pres">
      <dgm:prSet presAssocID="{3CBEBF0F-CE76-41CA-9742-4A64117C8879}" presName="hierChild4" presStyleCnt="0"/>
      <dgm:spPr/>
      <dgm:t>
        <a:bodyPr/>
        <a:lstStyle/>
        <a:p>
          <a:endParaRPr lang="fr-CA"/>
        </a:p>
      </dgm:t>
    </dgm:pt>
    <dgm:pt modelId="{72B2D61A-C458-4BAA-83D7-7214BD40CF98}" type="pres">
      <dgm:prSet presAssocID="{EDA37351-CC64-45E8-97FA-942822C4880D}" presName="Name37" presStyleLbl="parChTrans1D3" presStyleIdx="2" presStyleCnt="3"/>
      <dgm:spPr/>
      <dgm:t>
        <a:bodyPr/>
        <a:lstStyle/>
        <a:p>
          <a:endParaRPr lang="fr-CA"/>
        </a:p>
      </dgm:t>
    </dgm:pt>
    <dgm:pt modelId="{CA831733-EC65-41A4-BD38-52570E19F77D}" type="pres">
      <dgm:prSet presAssocID="{0115BB1F-CA48-4390-AD87-6605007554CA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CA"/>
        </a:p>
      </dgm:t>
    </dgm:pt>
    <dgm:pt modelId="{14021037-0AA5-4ECA-8480-E744F243E52C}" type="pres">
      <dgm:prSet presAssocID="{0115BB1F-CA48-4390-AD87-6605007554CA}" presName="rootComposite" presStyleCnt="0"/>
      <dgm:spPr/>
      <dgm:t>
        <a:bodyPr/>
        <a:lstStyle/>
        <a:p>
          <a:endParaRPr lang="fr-CA"/>
        </a:p>
      </dgm:t>
    </dgm:pt>
    <dgm:pt modelId="{C94AF347-34E1-4DF2-A00A-4F9642C2D9D6}" type="pres">
      <dgm:prSet presAssocID="{0115BB1F-CA48-4390-AD87-6605007554CA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fr-CA"/>
        </a:p>
      </dgm:t>
    </dgm:pt>
    <dgm:pt modelId="{D97B4FE8-9379-41DC-8818-439888C65BE5}" type="pres">
      <dgm:prSet presAssocID="{0115BB1F-CA48-4390-AD87-6605007554CA}" presName="rootConnector" presStyleLbl="node3" presStyleIdx="2" presStyleCnt="3"/>
      <dgm:spPr/>
      <dgm:t>
        <a:bodyPr/>
        <a:lstStyle/>
        <a:p>
          <a:endParaRPr lang="fr-CA"/>
        </a:p>
      </dgm:t>
    </dgm:pt>
    <dgm:pt modelId="{2346B8EB-2090-490C-A679-B4DF11257A45}" type="pres">
      <dgm:prSet presAssocID="{0115BB1F-CA48-4390-AD87-6605007554CA}" presName="hierChild4" presStyleCnt="0"/>
      <dgm:spPr/>
      <dgm:t>
        <a:bodyPr/>
        <a:lstStyle/>
        <a:p>
          <a:endParaRPr lang="fr-CA"/>
        </a:p>
      </dgm:t>
    </dgm:pt>
    <dgm:pt modelId="{362CCECF-EA7E-41D3-8C68-559962B335A7}" type="pres">
      <dgm:prSet presAssocID="{C2FEF91F-3D9A-4A4E-8A15-60F14938D1AF}" presName="Name37" presStyleLbl="parChTrans1D4" presStyleIdx="4" presStyleCnt="6"/>
      <dgm:spPr/>
      <dgm:t>
        <a:bodyPr/>
        <a:lstStyle/>
        <a:p>
          <a:endParaRPr lang="fr-CA"/>
        </a:p>
      </dgm:t>
    </dgm:pt>
    <dgm:pt modelId="{9BDFCB00-D5A4-4FA3-B073-436E86307A8F}" type="pres">
      <dgm:prSet presAssocID="{4E97B5AE-3831-4E08-BE8E-E7E1DE980FEE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CA"/>
        </a:p>
      </dgm:t>
    </dgm:pt>
    <dgm:pt modelId="{5E059F26-5EB6-4913-982E-F4297BCA961A}" type="pres">
      <dgm:prSet presAssocID="{4E97B5AE-3831-4E08-BE8E-E7E1DE980FEE}" presName="rootComposite" presStyleCnt="0"/>
      <dgm:spPr/>
      <dgm:t>
        <a:bodyPr/>
        <a:lstStyle/>
        <a:p>
          <a:endParaRPr lang="fr-CA"/>
        </a:p>
      </dgm:t>
    </dgm:pt>
    <dgm:pt modelId="{E1C96956-8C49-46D4-8D96-EF186B226A76}" type="pres">
      <dgm:prSet presAssocID="{4E97B5AE-3831-4E08-BE8E-E7E1DE980FEE}" presName="rootText" presStyleLbl="node4" presStyleIdx="4" presStyleCnt="6">
        <dgm:presLayoutVars>
          <dgm:chPref val="3"/>
        </dgm:presLayoutVars>
      </dgm:prSet>
      <dgm:spPr/>
      <dgm:t>
        <a:bodyPr/>
        <a:lstStyle/>
        <a:p>
          <a:endParaRPr lang="fr-CA"/>
        </a:p>
      </dgm:t>
    </dgm:pt>
    <dgm:pt modelId="{D04A02D3-98BD-49F0-8664-F49DF2BFCC45}" type="pres">
      <dgm:prSet presAssocID="{4E97B5AE-3831-4E08-BE8E-E7E1DE980FEE}" presName="rootConnector" presStyleLbl="node4" presStyleIdx="4" presStyleCnt="6"/>
      <dgm:spPr/>
      <dgm:t>
        <a:bodyPr/>
        <a:lstStyle/>
        <a:p>
          <a:endParaRPr lang="fr-CA"/>
        </a:p>
      </dgm:t>
    </dgm:pt>
    <dgm:pt modelId="{86195D88-7799-4FBD-A122-B3B59DE369C3}" type="pres">
      <dgm:prSet presAssocID="{4E97B5AE-3831-4E08-BE8E-E7E1DE980FEE}" presName="hierChild4" presStyleCnt="0"/>
      <dgm:spPr/>
      <dgm:t>
        <a:bodyPr/>
        <a:lstStyle/>
        <a:p>
          <a:endParaRPr lang="fr-CA"/>
        </a:p>
      </dgm:t>
    </dgm:pt>
    <dgm:pt modelId="{196D830B-A8DC-413B-BE23-49F826DD894F}" type="pres">
      <dgm:prSet presAssocID="{4E97B5AE-3831-4E08-BE8E-E7E1DE980FEE}" presName="hierChild5" presStyleCnt="0"/>
      <dgm:spPr/>
      <dgm:t>
        <a:bodyPr/>
        <a:lstStyle/>
        <a:p>
          <a:endParaRPr lang="fr-CA"/>
        </a:p>
      </dgm:t>
    </dgm:pt>
    <dgm:pt modelId="{44C176EE-A751-428F-96D9-5D409FD72E70}" type="pres">
      <dgm:prSet presAssocID="{80F0738C-4D15-4985-9ABA-4F53EDC1776B}" presName="Name37" presStyleLbl="parChTrans1D4" presStyleIdx="5" presStyleCnt="6"/>
      <dgm:spPr/>
      <dgm:t>
        <a:bodyPr/>
        <a:lstStyle/>
        <a:p>
          <a:endParaRPr lang="fr-CA"/>
        </a:p>
      </dgm:t>
    </dgm:pt>
    <dgm:pt modelId="{B937BB1D-A67F-47F7-B9EE-E4B42FDCEF5D}" type="pres">
      <dgm:prSet presAssocID="{3D76A9C6-4B5C-4017-B3F0-75F49961DB2D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CA"/>
        </a:p>
      </dgm:t>
    </dgm:pt>
    <dgm:pt modelId="{FE5C25A4-E6A6-41C2-B022-F793ED64F994}" type="pres">
      <dgm:prSet presAssocID="{3D76A9C6-4B5C-4017-B3F0-75F49961DB2D}" presName="rootComposite" presStyleCnt="0"/>
      <dgm:spPr/>
      <dgm:t>
        <a:bodyPr/>
        <a:lstStyle/>
        <a:p>
          <a:endParaRPr lang="fr-CA"/>
        </a:p>
      </dgm:t>
    </dgm:pt>
    <dgm:pt modelId="{ADDC9778-D84D-4829-B6C1-2D828999B4D0}" type="pres">
      <dgm:prSet presAssocID="{3D76A9C6-4B5C-4017-B3F0-75F49961DB2D}" presName="rootText" presStyleLbl="node4" presStyleIdx="5" presStyleCnt="6">
        <dgm:presLayoutVars>
          <dgm:chPref val="3"/>
        </dgm:presLayoutVars>
      </dgm:prSet>
      <dgm:spPr/>
      <dgm:t>
        <a:bodyPr/>
        <a:lstStyle/>
        <a:p>
          <a:endParaRPr lang="fr-CA"/>
        </a:p>
      </dgm:t>
    </dgm:pt>
    <dgm:pt modelId="{07417798-FED9-4166-BD4C-9A49A9850478}" type="pres">
      <dgm:prSet presAssocID="{3D76A9C6-4B5C-4017-B3F0-75F49961DB2D}" presName="rootConnector" presStyleLbl="node4" presStyleIdx="5" presStyleCnt="6"/>
      <dgm:spPr/>
      <dgm:t>
        <a:bodyPr/>
        <a:lstStyle/>
        <a:p>
          <a:endParaRPr lang="fr-CA"/>
        </a:p>
      </dgm:t>
    </dgm:pt>
    <dgm:pt modelId="{213E8CEC-ACA6-44D4-8B9A-0DBF3B115AF3}" type="pres">
      <dgm:prSet presAssocID="{3D76A9C6-4B5C-4017-B3F0-75F49961DB2D}" presName="hierChild4" presStyleCnt="0"/>
      <dgm:spPr/>
      <dgm:t>
        <a:bodyPr/>
        <a:lstStyle/>
        <a:p>
          <a:endParaRPr lang="fr-CA"/>
        </a:p>
      </dgm:t>
    </dgm:pt>
    <dgm:pt modelId="{5A505673-44DF-49D6-AA3C-F4CE15E6E772}" type="pres">
      <dgm:prSet presAssocID="{3D76A9C6-4B5C-4017-B3F0-75F49961DB2D}" presName="hierChild5" presStyleCnt="0"/>
      <dgm:spPr/>
      <dgm:t>
        <a:bodyPr/>
        <a:lstStyle/>
        <a:p>
          <a:endParaRPr lang="fr-CA"/>
        </a:p>
      </dgm:t>
    </dgm:pt>
    <dgm:pt modelId="{9AF60D12-7C98-42D0-9299-415EDE2DA5FE}" type="pres">
      <dgm:prSet presAssocID="{0115BB1F-CA48-4390-AD87-6605007554CA}" presName="hierChild5" presStyleCnt="0"/>
      <dgm:spPr/>
      <dgm:t>
        <a:bodyPr/>
        <a:lstStyle/>
        <a:p>
          <a:endParaRPr lang="fr-CA"/>
        </a:p>
      </dgm:t>
    </dgm:pt>
    <dgm:pt modelId="{8E2A7BEF-EF70-4205-931F-48A55F721F75}" type="pres">
      <dgm:prSet presAssocID="{3CBEBF0F-CE76-41CA-9742-4A64117C8879}" presName="hierChild5" presStyleCnt="0"/>
      <dgm:spPr/>
      <dgm:t>
        <a:bodyPr/>
        <a:lstStyle/>
        <a:p>
          <a:endParaRPr lang="fr-CA"/>
        </a:p>
      </dgm:t>
    </dgm:pt>
    <dgm:pt modelId="{4C33573C-48CF-4B80-A73F-D891FC62C345}" type="pres">
      <dgm:prSet presAssocID="{4C7D5385-8EB0-4F97-A422-D0864C3151B8}" presName="hierChild3" presStyleCnt="0"/>
      <dgm:spPr/>
      <dgm:t>
        <a:bodyPr/>
        <a:lstStyle/>
        <a:p>
          <a:endParaRPr lang="fr-CA"/>
        </a:p>
      </dgm:t>
    </dgm:pt>
  </dgm:ptLst>
  <dgm:cxnLst>
    <dgm:cxn modelId="{07707C55-22CA-4BEA-95C3-E4A996DE301D}" type="presOf" srcId="{F746A09B-602F-4D66-A4E6-BF32B596B85F}" destId="{447B3A95-6BBB-4166-9E32-B88A4F2FBDC8}" srcOrd="1" destOrd="0" presId="urn:microsoft.com/office/officeart/2005/8/layout/orgChart1"/>
    <dgm:cxn modelId="{7B2C8329-314C-4748-BC74-634121A3E36A}" type="presOf" srcId="{EDA37351-CC64-45E8-97FA-942822C4880D}" destId="{72B2D61A-C458-4BAA-83D7-7214BD40CF98}" srcOrd="0" destOrd="0" presId="urn:microsoft.com/office/officeart/2005/8/layout/orgChart1"/>
    <dgm:cxn modelId="{37BFB642-1042-49D8-9F28-4C2BF95A9769}" srcId="{3CBEBF0F-CE76-41CA-9742-4A64117C8879}" destId="{0115BB1F-CA48-4390-AD87-6605007554CA}" srcOrd="0" destOrd="0" parTransId="{EDA37351-CC64-45E8-97FA-942822C4880D}" sibTransId="{956A8662-0806-446C-ADB7-7AA2EDF2AEF7}"/>
    <dgm:cxn modelId="{CF1DD0AB-7BC7-48A8-810E-A3CE6E0C7153}" srcId="{F746A09B-602F-4D66-A4E6-BF32B596B85F}" destId="{DE475803-DABD-4DB3-B7BC-CD014775A0A8}" srcOrd="0" destOrd="0" parTransId="{0DC1C396-7A47-4D0B-9B6C-26C80DF68335}" sibTransId="{399CADE6-411B-4244-9DE5-CA9899D9C3A8}"/>
    <dgm:cxn modelId="{6ACFA645-D196-4A3A-8EFF-B4E658A86371}" type="presOf" srcId="{CDCB951A-C4EB-419E-83C9-F9E8DB268240}" destId="{1D9C7CA5-F8BA-4728-9D7A-CB32EDD84A08}" srcOrd="0" destOrd="0" presId="urn:microsoft.com/office/officeart/2005/8/layout/orgChart1"/>
    <dgm:cxn modelId="{33088EC5-EB53-4593-B272-A8032C6E0101}" type="presOf" srcId="{0DC1C396-7A47-4D0B-9B6C-26C80DF68335}" destId="{E1307FF9-38D9-4B77-B227-422EF8F81BF5}" srcOrd="0" destOrd="0" presId="urn:microsoft.com/office/officeart/2005/8/layout/orgChart1"/>
    <dgm:cxn modelId="{448B6CF1-9C76-4FC0-80D1-ABE68BE0D6CD}" type="presOf" srcId="{78B6D37B-4234-48FA-B9F6-6E7550C0D811}" destId="{53B43B9B-2624-40F4-96A1-551CA9FD002A}" srcOrd="1" destOrd="0" presId="urn:microsoft.com/office/officeart/2005/8/layout/orgChart1"/>
    <dgm:cxn modelId="{428C2DB1-CD5E-48E6-8434-D99E74F245C8}" type="presOf" srcId="{80F0738C-4D15-4985-9ABA-4F53EDC1776B}" destId="{44C176EE-A751-428F-96D9-5D409FD72E70}" srcOrd="0" destOrd="0" presId="urn:microsoft.com/office/officeart/2005/8/layout/orgChart1"/>
    <dgm:cxn modelId="{849529A0-FF36-4045-A0AF-DF9D2CA3E36D}" type="presOf" srcId="{A9383A6A-BDB7-4C5B-B62C-5FADF0940435}" destId="{BACB6838-7B0E-4EB7-B738-7C4B93C6B7AB}" srcOrd="1" destOrd="0" presId="urn:microsoft.com/office/officeart/2005/8/layout/orgChart1"/>
    <dgm:cxn modelId="{A44897A5-D42D-4571-903A-03F613D59036}" type="presOf" srcId="{56DCECD5-7967-4ACE-BF55-E259158B5A2B}" destId="{447FD182-9DC2-45A2-83C0-5E3E3C0933D0}" srcOrd="0" destOrd="0" presId="urn:microsoft.com/office/officeart/2005/8/layout/orgChart1"/>
    <dgm:cxn modelId="{D3978C32-827B-476A-BE00-375B243E93CA}" type="presOf" srcId="{2B2F6111-32AE-4358-BB43-CAC9C913414D}" destId="{E6DC2721-3205-45DC-B34B-343F4BB72235}" srcOrd="0" destOrd="0" presId="urn:microsoft.com/office/officeart/2005/8/layout/orgChart1"/>
    <dgm:cxn modelId="{5AD1F746-287B-43DC-9129-5AD16622C8AB}" type="presOf" srcId="{76D6ECBD-3E56-4AE4-B3A3-02C0F66BE51C}" destId="{C1946DBC-784A-4E17-A606-9E5CA8DCAC0C}" srcOrd="0" destOrd="0" presId="urn:microsoft.com/office/officeart/2005/8/layout/orgChart1"/>
    <dgm:cxn modelId="{943050A2-CB67-4BE6-A945-8731399F72A4}" type="presOf" srcId="{A9383A6A-BDB7-4C5B-B62C-5FADF0940435}" destId="{26BE1CEF-97FB-47DC-8609-A9A5C675E624}" srcOrd="0" destOrd="0" presId="urn:microsoft.com/office/officeart/2005/8/layout/orgChart1"/>
    <dgm:cxn modelId="{B0D0FA7A-8B91-4395-8BA7-8F62A8126C7A}" type="presOf" srcId="{3D76A9C6-4B5C-4017-B3F0-75F49961DB2D}" destId="{07417798-FED9-4166-BD4C-9A49A9850478}" srcOrd="1" destOrd="0" presId="urn:microsoft.com/office/officeart/2005/8/layout/orgChart1"/>
    <dgm:cxn modelId="{08ADE553-F299-4C04-91F2-A34AF5CC8848}" type="presOf" srcId="{DE475803-DABD-4DB3-B7BC-CD014775A0A8}" destId="{7E3F88A7-9CE2-4335-AE9A-3AEA7BBDE755}" srcOrd="0" destOrd="0" presId="urn:microsoft.com/office/officeart/2005/8/layout/orgChart1"/>
    <dgm:cxn modelId="{5B12EFBD-E7C9-4B3E-AA87-8A56E45CD91C}" type="presOf" srcId="{54F64A69-7AA3-465D-996C-1A87B88AB13B}" destId="{D31A6B5D-2B14-4B51-B0DC-8F31CF01C74D}" srcOrd="1" destOrd="0" presId="urn:microsoft.com/office/officeart/2005/8/layout/orgChart1"/>
    <dgm:cxn modelId="{9ECE2D49-33B2-48FE-B86F-32180BAC1475}" type="presOf" srcId="{4C7D5385-8EB0-4F97-A422-D0864C3151B8}" destId="{65468B28-1FDF-4816-A90C-FBE9A8D32ECA}" srcOrd="0" destOrd="0" presId="urn:microsoft.com/office/officeart/2005/8/layout/orgChart1"/>
    <dgm:cxn modelId="{6A5676F8-D605-4B9F-9DD5-6CB08706A8BB}" srcId="{0115BB1F-CA48-4390-AD87-6605007554CA}" destId="{4E97B5AE-3831-4E08-BE8E-E7E1DE980FEE}" srcOrd="0" destOrd="0" parTransId="{C2FEF91F-3D9A-4A4E-8A15-60F14938D1AF}" sibTransId="{D3D3DDCA-809D-4625-8AE2-DA01BFEAE798}"/>
    <dgm:cxn modelId="{3FF80DCA-87DB-4119-A083-036B6F1F5769}" type="presOf" srcId="{3CBEBF0F-CE76-41CA-9742-4A64117C8879}" destId="{E05BA640-209E-4392-8F85-5E377899A72D}" srcOrd="0" destOrd="0" presId="urn:microsoft.com/office/officeart/2005/8/layout/orgChart1"/>
    <dgm:cxn modelId="{2708F4C8-3035-4203-A423-6E1E6F9E14F3}" type="presOf" srcId="{3CBEBF0F-CE76-41CA-9742-4A64117C8879}" destId="{CAE68156-13EF-4D2F-8CED-37D92221D21D}" srcOrd="1" destOrd="0" presId="urn:microsoft.com/office/officeart/2005/8/layout/orgChart1"/>
    <dgm:cxn modelId="{123959FC-2431-4274-97D7-2BDD73CDE422}" type="presOf" srcId="{4E97B5AE-3831-4E08-BE8E-E7E1DE980FEE}" destId="{E1C96956-8C49-46D4-8D96-EF186B226A76}" srcOrd="0" destOrd="0" presId="urn:microsoft.com/office/officeart/2005/8/layout/orgChart1"/>
    <dgm:cxn modelId="{10DA7032-FFAC-47EA-ACC4-74FDC3F3B095}" srcId="{524ADE1C-96E9-43A4-943E-E3F06346750B}" destId="{A9383A6A-BDB7-4C5B-B62C-5FADF0940435}" srcOrd="0" destOrd="0" parTransId="{B4C7C457-653C-42D7-9B38-AFD2F6589C3F}" sibTransId="{AE33892D-31E5-443B-9252-0C12DAB57FB7}"/>
    <dgm:cxn modelId="{877BC17A-9489-4BFC-81F2-599C0C0EC21A}" type="presOf" srcId="{62242FD9-C7DE-429E-8EA2-C81DC809D3F2}" destId="{A0BCC93F-166B-4F8A-9382-88C1BF891174}" srcOrd="0" destOrd="0" presId="urn:microsoft.com/office/officeart/2005/8/layout/orgChart1"/>
    <dgm:cxn modelId="{C36295C5-9F23-41F1-AA69-D46C644AA409}" srcId="{A9383A6A-BDB7-4C5B-B62C-5FADF0940435}" destId="{CDCB951A-C4EB-419E-83C9-F9E8DB268240}" srcOrd="1" destOrd="0" parTransId="{ABDA9D48-6F9C-4352-A8EB-0BE66E1739B9}" sibTransId="{8ABD1D21-5C1F-45A9-91E3-57CA90C86F24}"/>
    <dgm:cxn modelId="{B7BFEA63-47B7-4780-B914-9617965DFDF5}" srcId="{4C7D5385-8EB0-4F97-A422-D0864C3151B8}" destId="{524ADE1C-96E9-43A4-943E-E3F06346750B}" srcOrd="1" destOrd="0" parTransId="{2B2F6111-32AE-4358-BB43-CAC9C913414D}" sibTransId="{E3E1D6DE-B5C6-4377-A874-37A1D87B9A85}"/>
    <dgm:cxn modelId="{6232DEAA-27A5-4163-B8BC-91E460A5ED3D}" srcId="{A9383A6A-BDB7-4C5B-B62C-5FADF0940435}" destId="{54F64A69-7AA3-465D-996C-1A87B88AB13B}" srcOrd="0" destOrd="0" parTransId="{76D6ECBD-3E56-4AE4-B3A3-02C0F66BE51C}" sibTransId="{C0AD1250-8C66-416D-8A54-A320BCBF599A}"/>
    <dgm:cxn modelId="{60BC1324-4AC4-426D-8DA2-9694FC6A32A4}" type="presOf" srcId="{C1551304-A073-4A25-85CE-E2E64C848A9F}" destId="{AC483CE2-220D-4194-A6EC-302F1C260CCE}" srcOrd="0" destOrd="0" presId="urn:microsoft.com/office/officeart/2005/8/layout/orgChart1"/>
    <dgm:cxn modelId="{51232980-D7E7-4AE5-AFED-3A571DF9A9F1}" srcId="{0115BB1F-CA48-4390-AD87-6605007554CA}" destId="{3D76A9C6-4B5C-4017-B3F0-75F49961DB2D}" srcOrd="1" destOrd="0" parTransId="{80F0738C-4D15-4985-9ABA-4F53EDC1776B}" sibTransId="{4B9D1C6B-1CBE-469E-9F31-8F7913B6BD89}"/>
    <dgm:cxn modelId="{43D820B3-490C-4831-88E8-868A0268A141}" type="presOf" srcId="{4C7D5385-8EB0-4F97-A422-D0864C3151B8}" destId="{494C2142-C93E-461F-8990-29671D2169EE}" srcOrd="1" destOrd="0" presId="urn:microsoft.com/office/officeart/2005/8/layout/orgChart1"/>
    <dgm:cxn modelId="{A62FDF8C-AE4E-4636-B2D1-6A941A848ECA}" srcId="{DE475803-DABD-4DB3-B7BC-CD014775A0A8}" destId="{78B6D37B-4234-48FA-B9F6-6E7550C0D811}" srcOrd="1" destOrd="0" parTransId="{7F6E19AF-B8A5-4B0A-8BCF-88F3D7DEAFC5}" sibTransId="{AB13AAD5-4720-4A5C-81A4-DDEC9BD839B3}"/>
    <dgm:cxn modelId="{EFD87C05-8CD9-42DB-8908-99E7357CB46F}" type="presOf" srcId="{56DCECD5-7967-4ACE-BF55-E259158B5A2B}" destId="{30698B20-3FEB-4982-8D04-8C0398F117CB}" srcOrd="1" destOrd="0" presId="urn:microsoft.com/office/officeart/2005/8/layout/orgChart1"/>
    <dgm:cxn modelId="{6D48DE5E-8869-4B98-B9C0-1EB56A19AA04}" type="presOf" srcId="{3D76A9C6-4B5C-4017-B3F0-75F49961DB2D}" destId="{ADDC9778-D84D-4829-B6C1-2D828999B4D0}" srcOrd="0" destOrd="0" presId="urn:microsoft.com/office/officeart/2005/8/layout/orgChart1"/>
    <dgm:cxn modelId="{49DFCAF4-F4E8-4DEF-AEEB-56DBAB73163B}" type="presOf" srcId="{3BBD653B-80A0-4AE2-90DD-26B53F788971}" destId="{C9E2FEC8-B559-4258-ACDC-7D475F1088A1}" srcOrd="0" destOrd="0" presId="urn:microsoft.com/office/officeart/2005/8/layout/orgChart1"/>
    <dgm:cxn modelId="{3444828F-2DCF-4201-844B-891D51B217B8}" srcId="{DE475803-DABD-4DB3-B7BC-CD014775A0A8}" destId="{56DCECD5-7967-4ACE-BF55-E259158B5A2B}" srcOrd="0" destOrd="0" parTransId="{62242FD9-C7DE-429E-8EA2-C81DC809D3F2}" sibTransId="{4F5E6488-2C39-43F2-AD48-19D4ECE43985}"/>
    <dgm:cxn modelId="{47E00B20-F7AE-405C-BB83-B606C99F5D03}" type="presOf" srcId="{0115BB1F-CA48-4390-AD87-6605007554CA}" destId="{D97B4FE8-9379-41DC-8818-439888C65BE5}" srcOrd="1" destOrd="0" presId="urn:microsoft.com/office/officeart/2005/8/layout/orgChart1"/>
    <dgm:cxn modelId="{BB481CA3-2229-472B-A5EB-6F894B17CF49}" type="presOf" srcId="{ABDA9D48-6F9C-4352-A8EB-0BE66E1739B9}" destId="{8CB86C86-8DA1-40DD-B8CB-C82B838F8F9A}" srcOrd="0" destOrd="0" presId="urn:microsoft.com/office/officeart/2005/8/layout/orgChart1"/>
    <dgm:cxn modelId="{66B979AD-5C9C-47A8-AC83-DBF87A702982}" srcId="{C1551304-A073-4A25-85CE-E2E64C848A9F}" destId="{4C7D5385-8EB0-4F97-A422-D0864C3151B8}" srcOrd="0" destOrd="0" parTransId="{64FC80E0-7354-4B32-9E2B-98A930307185}" sibTransId="{1A93E17E-380B-4ABD-8555-64BC463C9D39}"/>
    <dgm:cxn modelId="{9051A002-E3C1-49D3-8848-7DA155452A2E}" type="presOf" srcId="{54F64A69-7AA3-465D-996C-1A87B88AB13B}" destId="{4D83139B-6FB5-48C3-A4CC-A7BED3095FE9}" srcOrd="0" destOrd="0" presId="urn:microsoft.com/office/officeart/2005/8/layout/orgChart1"/>
    <dgm:cxn modelId="{D52243CD-E72D-4D7E-ADB2-03896EEC5D8C}" type="presOf" srcId="{F746A09B-602F-4D66-A4E6-BF32B596B85F}" destId="{8B1E2172-46CD-4ADC-889F-2837665168EE}" srcOrd="0" destOrd="0" presId="urn:microsoft.com/office/officeart/2005/8/layout/orgChart1"/>
    <dgm:cxn modelId="{06B0FC6D-9EED-4B4C-85CE-07698F3EE49E}" type="presOf" srcId="{78B6D37B-4234-48FA-B9F6-6E7550C0D811}" destId="{A06E19E4-330C-4122-97A2-6F1BB8E95641}" srcOrd="0" destOrd="0" presId="urn:microsoft.com/office/officeart/2005/8/layout/orgChart1"/>
    <dgm:cxn modelId="{4B56A2F4-C139-41F2-8969-86387C3E290F}" type="presOf" srcId="{CDCB951A-C4EB-419E-83C9-F9E8DB268240}" destId="{9F5AB3FC-CA7F-4961-8EDC-AE55579E4560}" srcOrd="1" destOrd="0" presId="urn:microsoft.com/office/officeart/2005/8/layout/orgChart1"/>
    <dgm:cxn modelId="{BA9AD3C6-C83E-498F-BD3B-C497C082EAB1}" type="presOf" srcId="{524ADE1C-96E9-43A4-943E-E3F06346750B}" destId="{B9B3AFEB-581F-41A3-82FE-14A006E9E826}" srcOrd="0" destOrd="0" presId="urn:microsoft.com/office/officeart/2005/8/layout/orgChart1"/>
    <dgm:cxn modelId="{6268C21D-8F12-45E5-A107-AE7E16E7E3ED}" srcId="{4C7D5385-8EB0-4F97-A422-D0864C3151B8}" destId="{3CBEBF0F-CE76-41CA-9742-4A64117C8879}" srcOrd="2" destOrd="0" parTransId="{90C4774A-124C-4ADA-BAA6-3000932C9882}" sibTransId="{3D513BAF-54B0-4168-8578-038D14E31DA5}"/>
    <dgm:cxn modelId="{83F528E5-9801-4E2D-9891-370426D86012}" type="presOf" srcId="{4E97B5AE-3831-4E08-BE8E-E7E1DE980FEE}" destId="{D04A02D3-98BD-49F0-8664-F49DF2BFCC45}" srcOrd="1" destOrd="0" presId="urn:microsoft.com/office/officeart/2005/8/layout/orgChart1"/>
    <dgm:cxn modelId="{081D5484-31A2-4963-B85C-A1FE2E974E43}" type="presOf" srcId="{DE475803-DABD-4DB3-B7BC-CD014775A0A8}" destId="{0176ED98-C1F1-4AA0-BB28-588DDD7CBAB0}" srcOrd="1" destOrd="0" presId="urn:microsoft.com/office/officeart/2005/8/layout/orgChart1"/>
    <dgm:cxn modelId="{44577B54-1322-48B2-9EC5-B4F95C97F856}" type="presOf" srcId="{7F6E19AF-B8A5-4B0A-8BCF-88F3D7DEAFC5}" destId="{F670EAA6-9244-4253-9DC2-D2A83F1B3470}" srcOrd="0" destOrd="0" presId="urn:microsoft.com/office/officeart/2005/8/layout/orgChart1"/>
    <dgm:cxn modelId="{E2E0FB97-20CF-4FD5-B05F-643829EA080F}" type="presOf" srcId="{90C4774A-124C-4ADA-BAA6-3000932C9882}" destId="{5D8A8B6D-8194-49A0-9761-841235B7C75D}" srcOrd="0" destOrd="0" presId="urn:microsoft.com/office/officeart/2005/8/layout/orgChart1"/>
    <dgm:cxn modelId="{2A5DA9FD-C78B-4E1C-ACDE-ECE0257D8DCB}" type="presOf" srcId="{0115BB1F-CA48-4390-AD87-6605007554CA}" destId="{C94AF347-34E1-4DF2-A00A-4F9642C2D9D6}" srcOrd="0" destOrd="0" presId="urn:microsoft.com/office/officeart/2005/8/layout/orgChart1"/>
    <dgm:cxn modelId="{3EC8D874-870A-4752-A535-6BF82946B814}" type="presOf" srcId="{524ADE1C-96E9-43A4-943E-E3F06346750B}" destId="{043AA9B5-1E27-4970-991A-238BE842A1A1}" srcOrd="1" destOrd="0" presId="urn:microsoft.com/office/officeart/2005/8/layout/orgChart1"/>
    <dgm:cxn modelId="{FCED6F0E-651E-4D87-B7E5-374231BB4F1B}" type="presOf" srcId="{C2FEF91F-3D9A-4A4E-8A15-60F14938D1AF}" destId="{362CCECF-EA7E-41D3-8C68-559962B335A7}" srcOrd="0" destOrd="0" presId="urn:microsoft.com/office/officeart/2005/8/layout/orgChart1"/>
    <dgm:cxn modelId="{CCE1F326-0A58-4C55-88FD-81D3571B89E9}" type="presOf" srcId="{B4C7C457-653C-42D7-9B38-AFD2F6589C3F}" destId="{A6BF4CAB-A681-4EE4-904E-066E38F4185D}" srcOrd="0" destOrd="0" presId="urn:microsoft.com/office/officeart/2005/8/layout/orgChart1"/>
    <dgm:cxn modelId="{792081E6-2E05-40DF-A8F2-655AF22E81B4}" srcId="{4C7D5385-8EB0-4F97-A422-D0864C3151B8}" destId="{F746A09B-602F-4D66-A4E6-BF32B596B85F}" srcOrd="0" destOrd="0" parTransId="{3BBD653B-80A0-4AE2-90DD-26B53F788971}" sibTransId="{00970215-4083-4E3A-B547-187EA9302497}"/>
    <dgm:cxn modelId="{0CC812BB-2D4D-404B-8199-E21B4ED85531}" type="presParOf" srcId="{AC483CE2-220D-4194-A6EC-302F1C260CCE}" destId="{75794D22-5EBA-4CC5-9DB0-08D87B93D4CF}" srcOrd="0" destOrd="0" presId="urn:microsoft.com/office/officeart/2005/8/layout/orgChart1"/>
    <dgm:cxn modelId="{77CCB3A2-8CEC-4115-ACB3-4B7762403FE2}" type="presParOf" srcId="{75794D22-5EBA-4CC5-9DB0-08D87B93D4CF}" destId="{ECC326B4-C941-48BE-9745-C4775E11A1E7}" srcOrd="0" destOrd="0" presId="urn:microsoft.com/office/officeart/2005/8/layout/orgChart1"/>
    <dgm:cxn modelId="{272EED34-9694-4538-84F3-8357608776D5}" type="presParOf" srcId="{ECC326B4-C941-48BE-9745-C4775E11A1E7}" destId="{65468B28-1FDF-4816-A90C-FBE9A8D32ECA}" srcOrd="0" destOrd="0" presId="urn:microsoft.com/office/officeart/2005/8/layout/orgChart1"/>
    <dgm:cxn modelId="{EE618863-563C-4A00-835A-1B06E11AA3DB}" type="presParOf" srcId="{ECC326B4-C941-48BE-9745-C4775E11A1E7}" destId="{494C2142-C93E-461F-8990-29671D2169EE}" srcOrd="1" destOrd="0" presId="urn:microsoft.com/office/officeart/2005/8/layout/orgChart1"/>
    <dgm:cxn modelId="{CDEFBFD6-1850-4835-8F3D-3C19CC16AE04}" type="presParOf" srcId="{75794D22-5EBA-4CC5-9DB0-08D87B93D4CF}" destId="{1B5E2536-D96B-4248-A9C9-FBC28530778F}" srcOrd="1" destOrd="0" presId="urn:microsoft.com/office/officeart/2005/8/layout/orgChart1"/>
    <dgm:cxn modelId="{A0FE899E-EC43-4033-89EA-EF495AAEF410}" type="presParOf" srcId="{1B5E2536-D96B-4248-A9C9-FBC28530778F}" destId="{C9E2FEC8-B559-4258-ACDC-7D475F1088A1}" srcOrd="0" destOrd="0" presId="urn:microsoft.com/office/officeart/2005/8/layout/orgChart1"/>
    <dgm:cxn modelId="{F7443B0B-3DD9-4D9A-95FD-8709D396A1B4}" type="presParOf" srcId="{1B5E2536-D96B-4248-A9C9-FBC28530778F}" destId="{048174A2-BCCC-42ED-9844-0DD7402CFB92}" srcOrd="1" destOrd="0" presId="urn:microsoft.com/office/officeart/2005/8/layout/orgChart1"/>
    <dgm:cxn modelId="{A4E55A7B-4559-4FD9-805C-2FEC277F43B7}" type="presParOf" srcId="{048174A2-BCCC-42ED-9844-0DD7402CFB92}" destId="{4CD31593-09F1-4A3A-BCC6-93FEEF1CBE78}" srcOrd="0" destOrd="0" presId="urn:microsoft.com/office/officeart/2005/8/layout/orgChart1"/>
    <dgm:cxn modelId="{F4B4A2F2-EDE2-486A-B66F-3AEC054991D7}" type="presParOf" srcId="{4CD31593-09F1-4A3A-BCC6-93FEEF1CBE78}" destId="{8B1E2172-46CD-4ADC-889F-2837665168EE}" srcOrd="0" destOrd="0" presId="urn:microsoft.com/office/officeart/2005/8/layout/orgChart1"/>
    <dgm:cxn modelId="{C34DB13F-89CC-4191-836D-81E73DC89C05}" type="presParOf" srcId="{4CD31593-09F1-4A3A-BCC6-93FEEF1CBE78}" destId="{447B3A95-6BBB-4166-9E32-B88A4F2FBDC8}" srcOrd="1" destOrd="0" presId="urn:microsoft.com/office/officeart/2005/8/layout/orgChart1"/>
    <dgm:cxn modelId="{35000FCF-897E-4450-9CFF-05D3AD82971F}" type="presParOf" srcId="{048174A2-BCCC-42ED-9844-0DD7402CFB92}" destId="{FFB90C8D-FAD2-48B8-B59A-0EE78EA5ECB2}" srcOrd="1" destOrd="0" presId="urn:microsoft.com/office/officeart/2005/8/layout/orgChart1"/>
    <dgm:cxn modelId="{39C9CE29-9610-4EDC-AE43-4EEE70821946}" type="presParOf" srcId="{FFB90C8D-FAD2-48B8-B59A-0EE78EA5ECB2}" destId="{E1307FF9-38D9-4B77-B227-422EF8F81BF5}" srcOrd="0" destOrd="0" presId="urn:microsoft.com/office/officeart/2005/8/layout/orgChart1"/>
    <dgm:cxn modelId="{BECEF034-BFBB-4C1A-952E-04964805A4B6}" type="presParOf" srcId="{FFB90C8D-FAD2-48B8-B59A-0EE78EA5ECB2}" destId="{FEA7F23C-7089-456A-8531-73D06EAF222B}" srcOrd="1" destOrd="0" presId="urn:microsoft.com/office/officeart/2005/8/layout/orgChart1"/>
    <dgm:cxn modelId="{89CFBFAF-01C6-410D-AD43-987E7FA1F8E3}" type="presParOf" srcId="{FEA7F23C-7089-456A-8531-73D06EAF222B}" destId="{4A16EB04-1AA8-4422-AC32-B09BF61C3312}" srcOrd="0" destOrd="0" presId="urn:microsoft.com/office/officeart/2005/8/layout/orgChart1"/>
    <dgm:cxn modelId="{965856C8-C68A-406E-B4BC-1B310772C379}" type="presParOf" srcId="{4A16EB04-1AA8-4422-AC32-B09BF61C3312}" destId="{7E3F88A7-9CE2-4335-AE9A-3AEA7BBDE755}" srcOrd="0" destOrd="0" presId="urn:microsoft.com/office/officeart/2005/8/layout/orgChart1"/>
    <dgm:cxn modelId="{00825E17-0444-4DFD-9D25-457CAC1B5674}" type="presParOf" srcId="{4A16EB04-1AA8-4422-AC32-B09BF61C3312}" destId="{0176ED98-C1F1-4AA0-BB28-588DDD7CBAB0}" srcOrd="1" destOrd="0" presId="urn:microsoft.com/office/officeart/2005/8/layout/orgChart1"/>
    <dgm:cxn modelId="{A130E277-38CA-4CDA-8B30-204DD6682D5C}" type="presParOf" srcId="{FEA7F23C-7089-456A-8531-73D06EAF222B}" destId="{E2F576F9-151D-46B5-A5A0-D5D497576422}" srcOrd="1" destOrd="0" presId="urn:microsoft.com/office/officeart/2005/8/layout/orgChart1"/>
    <dgm:cxn modelId="{3DC3B262-7B99-4D58-B5D2-B1FD1A1DB886}" type="presParOf" srcId="{E2F576F9-151D-46B5-A5A0-D5D497576422}" destId="{A0BCC93F-166B-4F8A-9382-88C1BF891174}" srcOrd="0" destOrd="0" presId="urn:microsoft.com/office/officeart/2005/8/layout/orgChart1"/>
    <dgm:cxn modelId="{B8249611-3392-45A4-957D-956761A2422C}" type="presParOf" srcId="{E2F576F9-151D-46B5-A5A0-D5D497576422}" destId="{1AB3CD7B-303F-4DD6-8DE3-61A6DDE0B220}" srcOrd="1" destOrd="0" presId="urn:microsoft.com/office/officeart/2005/8/layout/orgChart1"/>
    <dgm:cxn modelId="{96BE2C60-4899-4B2C-A35A-8E5581B9203C}" type="presParOf" srcId="{1AB3CD7B-303F-4DD6-8DE3-61A6DDE0B220}" destId="{7B2B5517-C6F6-4B77-88A8-AA8DF1182733}" srcOrd="0" destOrd="0" presId="urn:microsoft.com/office/officeart/2005/8/layout/orgChart1"/>
    <dgm:cxn modelId="{0E0B547F-F2EF-49AB-914E-63565307E25F}" type="presParOf" srcId="{7B2B5517-C6F6-4B77-88A8-AA8DF1182733}" destId="{447FD182-9DC2-45A2-83C0-5E3E3C0933D0}" srcOrd="0" destOrd="0" presId="urn:microsoft.com/office/officeart/2005/8/layout/orgChart1"/>
    <dgm:cxn modelId="{F63AB36E-2824-47B2-AF22-0E0AE7FBA129}" type="presParOf" srcId="{7B2B5517-C6F6-4B77-88A8-AA8DF1182733}" destId="{30698B20-3FEB-4982-8D04-8C0398F117CB}" srcOrd="1" destOrd="0" presId="urn:microsoft.com/office/officeart/2005/8/layout/orgChart1"/>
    <dgm:cxn modelId="{2BAD4B28-12DB-40D0-874B-DB934A294C9C}" type="presParOf" srcId="{1AB3CD7B-303F-4DD6-8DE3-61A6DDE0B220}" destId="{80CE7483-F062-40CC-9E10-E39281CC936A}" srcOrd="1" destOrd="0" presId="urn:microsoft.com/office/officeart/2005/8/layout/orgChart1"/>
    <dgm:cxn modelId="{C5C54C53-A67E-42BD-95DD-908F67DC9E2B}" type="presParOf" srcId="{1AB3CD7B-303F-4DD6-8DE3-61A6DDE0B220}" destId="{0148FACE-05DF-4516-8451-34117B53FCCE}" srcOrd="2" destOrd="0" presId="urn:microsoft.com/office/officeart/2005/8/layout/orgChart1"/>
    <dgm:cxn modelId="{7D91FC66-8CDE-4F5F-B7BD-8D80948B88CF}" type="presParOf" srcId="{E2F576F9-151D-46B5-A5A0-D5D497576422}" destId="{F670EAA6-9244-4253-9DC2-D2A83F1B3470}" srcOrd="2" destOrd="0" presId="urn:microsoft.com/office/officeart/2005/8/layout/orgChart1"/>
    <dgm:cxn modelId="{804EFCD9-EA39-4730-AD0E-6474A406EC09}" type="presParOf" srcId="{E2F576F9-151D-46B5-A5A0-D5D497576422}" destId="{340D9408-25F5-4AC5-97A7-9D23D01989AD}" srcOrd="3" destOrd="0" presId="urn:microsoft.com/office/officeart/2005/8/layout/orgChart1"/>
    <dgm:cxn modelId="{9D5EE628-63D1-4A1C-90DC-2E77431A4362}" type="presParOf" srcId="{340D9408-25F5-4AC5-97A7-9D23D01989AD}" destId="{DAE63029-7C49-4DAD-A78D-07761C68AB64}" srcOrd="0" destOrd="0" presId="urn:microsoft.com/office/officeart/2005/8/layout/orgChart1"/>
    <dgm:cxn modelId="{74AB11AF-489F-491D-B7FE-94EE1F3925AC}" type="presParOf" srcId="{DAE63029-7C49-4DAD-A78D-07761C68AB64}" destId="{A06E19E4-330C-4122-97A2-6F1BB8E95641}" srcOrd="0" destOrd="0" presId="urn:microsoft.com/office/officeart/2005/8/layout/orgChart1"/>
    <dgm:cxn modelId="{42F21194-8607-4A37-807E-F0F59EBEFC39}" type="presParOf" srcId="{DAE63029-7C49-4DAD-A78D-07761C68AB64}" destId="{53B43B9B-2624-40F4-96A1-551CA9FD002A}" srcOrd="1" destOrd="0" presId="urn:microsoft.com/office/officeart/2005/8/layout/orgChart1"/>
    <dgm:cxn modelId="{59136A84-5612-4407-B349-589A83273D35}" type="presParOf" srcId="{340D9408-25F5-4AC5-97A7-9D23D01989AD}" destId="{A6B22E9C-E5C4-4380-B524-C80C40084055}" srcOrd="1" destOrd="0" presId="urn:microsoft.com/office/officeart/2005/8/layout/orgChart1"/>
    <dgm:cxn modelId="{6CD8D501-EF9A-4103-A334-AF296F982745}" type="presParOf" srcId="{340D9408-25F5-4AC5-97A7-9D23D01989AD}" destId="{B3B2880E-3E63-4A92-8079-08910A51DE2D}" srcOrd="2" destOrd="0" presId="urn:microsoft.com/office/officeart/2005/8/layout/orgChart1"/>
    <dgm:cxn modelId="{3A04BA3A-45A5-4DA2-A48B-1E95A500221F}" type="presParOf" srcId="{FEA7F23C-7089-456A-8531-73D06EAF222B}" destId="{5D9DD431-9CE9-41D2-9CD9-C80A5D63B7EF}" srcOrd="2" destOrd="0" presId="urn:microsoft.com/office/officeart/2005/8/layout/orgChart1"/>
    <dgm:cxn modelId="{E56FBE0D-0B45-4247-9AD8-9450588CCB50}" type="presParOf" srcId="{048174A2-BCCC-42ED-9844-0DD7402CFB92}" destId="{CA9A4418-40D4-451F-BDC5-3FBDE73837B9}" srcOrd="2" destOrd="0" presId="urn:microsoft.com/office/officeart/2005/8/layout/orgChart1"/>
    <dgm:cxn modelId="{F50C6E64-F85C-4C16-AD1F-2D89D7D193DC}" type="presParOf" srcId="{1B5E2536-D96B-4248-A9C9-FBC28530778F}" destId="{E6DC2721-3205-45DC-B34B-343F4BB72235}" srcOrd="2" destOrd="0" presId="urn:microsoft.com/office/officeart/2005/8/layout/orgChart1"/>
    <dgm:cxn modelId="{EA4C5458-C2FC-4D29-85C1-483885E33130}" type="presParOf" srcId="{1B5E2536-D96B-4248-A9C9-FBC28530778F}" destId="{BC6691F1-9BF0-42CD-9992-31F54B2DFB73}" srcOrd="3" destOrd="0" presId="urn:microsoft.com/office/officeart/2005/8/layout/orgChart1"/>
    <dgm:cxn modelId="{4A5D0428-704E-44BD-9443-AAA45DD07BBB}" type="presParOf" srcId="{BC6691F1-9BF0-42CD-9992-31F54B2DFB73}" destId="{A1A9A24E-3905-4883-B6C7-26D9C0772219}" srcOrd="0" destOrd="0" presId="urn:microsoft.com/office/officeart/2005/8/layout/orgChart1"/>
    <dgm:cxn modelId="{46619A3B-AA18-4AFA-9B5A-9B36F76ACD26}" type="presParOf" srcId="{A1A9A24E-3905-4883-B6C7-26D9C0772219}" destId="{B9B3AFEB-581F-41A3-82FE-14A006E9E826}" srcOrd="0" destOrd="0" presId="urn:microsoft.com/office/officeart/2005/8/layout/orgChart1"/>
    <dgm:cxn modelId="{2A68D774-6A36-4604-8B7D-A12FD19DB41C}" type="presParOf" srcId="{A1A9A24E-3905-4883-B6C7-26D9C0772219}" destId="{043AA9B5-1E27-4970-991A-238BE842A1A1}" srcOrd="1" destOrd="0" presId="urn:microsoft.com/office/officeart/2005/8/layout/orgChart1"/>
    <dgm:cxn modelId="{8D71DF74-0618-4C79-8D02-F7DE9F5A30B3}" type="presParOf" srcId="{BC6691F1-9BF0-42CD-9992-31F54B2DFB73}" destId="{39FC2872-5653-4DA7-8F52-E8813791376E}" srcOrd="1" destOrd="0" presId="urn:microsoft.com/office/officeart/2005/8/layout/orgChart1"/>
    <dgm:cxn modelId="{83D967B5-A7EB-492B-9D93-A6730DF40390}" type="presParOf" srcId="{39FC2872-5653-4DA7-8F52-E8813791376E}" destId="{A6BF4CAB-A681-4EE4-904E-066E38F4185D}" srcOrd="0" destOrd="0" presId="urn:microsoft.com/office/officeart/2005/8/layout/orgChart1"/>
    <dgm:cxn modelId="{E3ACC628-1178-45AF-9363-19A41FB8D8BE}" type="presParOf" srcId="{39FC2872-5653-4DA7-8F52-E8813791376E}" destId="{33F2F52D-4EF6-483B-8D32-5371B15ED0CE}" srcOrd="1" destOrd="0" presId="urn:microsoft.com/office/officeart/2005/8/layout/orgChart1"/>
    <dgm:cxn modelId="{14FEE31D-6555-4868-A7C4-F9D9F25BF6A6}" type="presParOf" srcId="{33F2F52D-4EF6-483B-8D32-5371B15ED0CE}" destId="{FDFE74FB-0FEB-4704-B419-8D697B90C904}" srcOrd="0" destOrd="0" presId="urn:microsoft.com/office/officeart/2005/8/layout/orgChart1"/>
    <dgm:cxn modelId="{FAD185A4-8203-416D-8E97-20B8B28A78FD}" type="presParOf" srcId="{FDFE74FB-0FEB-4704-B419-8D697B90C904}" destId="{26BE1CEF-97FB-47DC-8609-A9A5C675E624}" srcOrd="0" destOrd="0" presId="urn:microsoft.com/office/officeart/2005/8/layout/orgChart1"/>
    <dgm:cxn modelId="{4FB80B5F-55DD-4598-A865-F430B0F3AB93}" type="presParOf" srcId="{FDFE74FB-0FEB-4704-B419-8D697B90C904}" destId="{BACB6838-7B0E-4EB7-B738-7C4B93C6B7AB}" srcOrd="1" destOrd="0" presId="urn:microsoft.com/office/officeart/2005/8/layout/orgChart1"/>
    <dgm:cxn modelId="{1C6AD1A7-0090-4FDD-8B41-CF50AE820E5C}" type="presParOf" srcId="{33F2F52D-4EF6-483B-8D32-5371B15ED0CE}" destId="{87AAEDE8-54F1-4F95-81BE-5874847BB8A3}" srcOrd="1" destOrd="0" presId="urn:microsoft.com/office/officeart/2005/8/layout/orgChart1"/>
    <dgm:cxn modelId="{9A8DBF17-B155-4803-BDB9-7E80533B04C8}" type="presParOf" srcId="{87AAEDE8-54F1-4F95-81BE-5874847BB8A3}" destId="{C1946DBC-784A-4E17-A606-9E5CA8DCAC0C}" srcOrd="0" destOrd="0" presId="urn:microsoft.com/office/officeart/2005/8/layout/orgChart1"/>
    <dgm:cxn modelId="{B2F9845A-481F-46DB-B9D7-52DFFACF03BD}" type="presParOf" srcId="{87AAEDE8-54F1-4F95-81BE-5874847BB8A3}" destId="{374FA857-CB51-44E4-BBC0-12E002B3707C}" srcOrd="1" destOrd="0" presId="urn:microsoft.com/office/officeart/2005/8/layout/orgChart1"/>
    <dgm:cxn modelId="{3CD0EEFA-F4B3-482D-B24D-41D7534DC840}" type="presParOf" srcId="{374FA857-CB51-44E4-BBC0-12E002B3707C}" destId="{F6735400-0B79-444E-9075-2922EC36B28A}" srcOrd="0" destOrd="0" presId="urn:microsoft.com/office/officeart/2005/8/layout/orgChart1"/>
    <dgm:cxn modelId="{FDDA09B6-195F-4D27-B321-30FBB6E54941}" type="presParOf" srcId="{F6735400-0B79-444E-9075-2922EC36B28A}" destId="{4D83139B-6FB5-48C3-A4CC-A7BED3095FE9}" srcOrd="0" destOrd="0" presId="urn:microsoft.com/office/officeart/2005/8/layout/orgChart1"/>
    <dgm:cxn modelId="{247B6A4F-8D58-40F1-BE94-2CD0E6D354DC}" type="presParOf" srcId="{F6735400-0B79-444E-9075-2922EC36B28A}" destId="{D31A6B5D-2B14-4B51-B0DC-8F31CF01C74D}" srcOrd="1" destOrd="0" presId="urn:microsoft.com/office/officeart/2005/8/layout/orgChart1"/>
    <dgm:cxn modelId="{CFFBECEE-3B98-4841-932D-0BE93F33D336}" type="presParOf" srcId="{374FA857-CB51-44E4-BBC0-12E002B3707C}" destId="{A136B511-BD7B-4F3E-BBE9-5C618A38E510}" srcOrd="1" destOrd="0" presId="urn:microsoft.com/office/officeart/2005/8/layout/orgChart1"/>
    <dgm:cxn modelId="{B7AD5977-7653-473E-B13E-544F2D5E4B7D}" type="presParOf" srcId="{374FA857-CB51-44E4-BBC0-12E002B3707C}" destId="{8B084F03-FE4D-454A-8B0B-0EEEDEF55308}" srcOrd="2" destOrd="0" presId="urn:microsoft.com/office/officeart/2005/8/layout/orgChart1"/>
    <dgm:cxn modelId="{629DCB8F-AD9E-4C98-A488-2DBA02B50A83}" type="presParOf" srcId="{87AAEDE8-54F1-4F95-81BE-5874847BB8A3}" destId="{8CB86C86-8DA1-40DD-B8CB-C82B838F8F9A}" srcOrd="2" destOrd="0" presId="urn:microsoft.com/office/officeart/2005/8/layout/orgChart1"/>
    <dgm:cxn modelId="{200C6B5C-01F4-4713-B5BC-26BD7DF0E04B}" type="presParOf" srcId="{87AAEDE8-54F1-4F95-81BE-5874847BB8A3}" destId="{572D7B6F-5132-4004-A666-8C069F404FBB}" srcOrd="3" destOrd="0" presId="urn:microsoft.com/office/officeart/2005/8/layout/orgChart1"/>
    <dgm:cxn modelId="{F138DC29-7B32-41F7-9561-63923B774321}" type="presParOf" srcId="{572D7B6F-5132-4004-A666-8C069F404FBB}" destId="{969F520F-E7E9-49C0-8202-2B90FF657618}" srcOrd="0" destOrd="0" presId="urn:microsoft.com/office/officeart/2005/8/layout/orgChart1"/>
    <dgm:cxn modelId="{2DB23290-7D91-435A-A003-8613309BE975}" type="presParOf" srcId="{969F520F-E7E9-49C0-8202-2B90FF657618}" destId="{1D9C7CA5-F8BA-4728-9D7A-CB32EDD84A08}" srcOrd="0" destOrd="0" presId="urn:microsoft.com/office/officeart/2005/8/layout/orgChart1"/>
    <dgm:cxn modelId="{1677A0D1-8207-44A6-BA82-C8864E6AEF1A}" type="presParOf" srcId="{969F520F-E7E9-49C0-8202-2B90FF657618}" destId="{9F5AB3FC-CA7F-4961-8EDC-AE55579E4560}" srcOrd="1" destOrd="0" presId="urn:microsoft.com/office/officeart/2005/8/layout/orgChart1"/>
    <dgm:cxn modelId="{B4FFACCC-7322-432A-8D4A-BCBFD54280F1}" type="presParOf" srcId="{572D7B6F-5132-4004-A666-8C069F404FBB}" destId="{BFC5CB10-FD49-4291-904E-D52926A225E8}" srcOrd="1" destOrd="0" presId="urn:microsoft.com/office/officeart/2005/8/layout/orgChart1"/>
    <dgm:cxn modelId="{C2EDDFB8-6DE3-433A-8BA2-362050F6E619}" type="presParOf" srcId="{572D7B6F-5132-4004-A666-8C069F404FBB}" destId="{F02E6CC2-EF5D-416C-B997-7209BAF4B2BA}" srcOrd="2" destOrd="0" presId="urn:microsoft.com/office/officeart/2005/8/layout/orgChart1"/>
    <dgm:cxn modelId="{3701DEFD-8E6E-43CF-BE45-F2F15CCCA282}" type="presParOf" srcId="{33F2F52D-4EF6-483B-8D32-5371B15ED0CE}" destId="{182AC32B-6124-45C3-861A-CA44627193D3}" srcOrd="2" destOrd="0" presId="urn:microsoft.com/office/officeart/2005/8/layout/orgChart1"/>
    <dgm:cxn modelId="{144358C9-038D-49B0-8E51-D39B058010B9}" type="presParOf" srcId="{BC6691F1-9BF0-42CD-9992-31F54B2DFB73}" destId="{7277B08D-ED34-4938-A086-8B660DBDAE0A}" srcOrd="2" destOrd="0" presId="urn:microsoft.com/office/officeart/2005/8/layout/orgChart1"/>
    <dgm:cxn modelId="{D92F065B-4445-46FF-BF69-6D4B4DA4586E}" type="presParOf" srcId="{1B5E2536-D96B-4248-A9C9-FBC28530778F}" destId="{5D8A8B6D-8194-49A0-9761-841235B7C75D}" srcOrd="4" destOrd="0" presId="urn:microsoft.com/office/officeart/2005/8/layout/orgChart1"/>
    <dgm:cxn modelId="{A86F7C8C-735E-4684-A6AA-27558C56752D}" type="presParOf" srcId="{1B5E2536-D96B-4248-A9C9-FBC28530778F}" destId="{FF72929B-2A28-465D-A89A-396C7DBD7F12}" srcOrd="5" destOrd="0" presId="urn:microsoft.com/office/officeart/2005/8/layout/orgChart1"/>
    <dgm:cxn modelId="{6ADF92B6-93D6-4B25-A5E8-5F1BB9838BAF}" type="presParOf" srcId="{FF72929B-2A28-465D-A89A-396C7DBD7F12}" destId="{4BAC2D00-4B99-47FD-9C75-8AA946726999}" srcOrd="0" destOrd="0" presId="urn:microsoft.com/office/officeart/2005/8/layout/orgChart1"/>
    <dgm:cxn modelId="{36C6A8CD-50BD-452C-A801-35C2ABDEE348}" type="presParOf" srcId="{4BAC2D00-4B99-47FD-9C75-8AA946726999}" destId="{E05BA640-209E-4392-8F85-5E377899A72D}" srcOrd="0" destOrd="0" presId="urn:microsoft.com/office/officeart/2005/8/layout/orgChart1"/>
    <dgm:cxn modelId="{E4157373-FEF2-49B3-B57E-4C5A44E7D4E4}" type="presParOf" srcId="{4BAC2D00-4B99-47FD-9C75-8AA946726999}" destId="{CAE68156-13EF-4D2F-8CED-37D92221D21D}" srcOrd="1" destOrd="0" presId="urn:microsoft.com/office/officeart/2005/8/layout/orgChart1"/>
    <dgm:cxn modelId="{6A4E4609-280C-4BA9-8F39-41863F2EDB78}" type="presParOf" srcId="{FF72929B-2A28-465D-A89A-396C7DBD7F12}" destId="{99DA329F-0841-4F38-8696-DC6990D48076}" srcOrd="1" destOrd="0" presId="urn:microsoft.com/office/officeart/2005/8/layout/orgChart1"/>
    <dgm:cxn modelId="{181410F2-54D1-4F85-9286-BC431632DA06}" type="presParOf" srcId="{99DA329F-0841-4F38-8696-DC6990D48076}" destId="{72B2D61A-C458-4BAA-83D7-7214BD40CF98}" srcOrd="0" destOrd="0" presId="urn:microsoft.com/office/officeart/2005/8/layout/orgChart1"/>
    <dgm:cxn modelId="{E4625F4C-1D34-442E-9D51-525558710C78}" type="presParOf" srcId="{99DA329F-0841-4F38-8696-DC6990D48076}" destId="{CA831733-EC65-41A4-BD38-52570E19F77D}" srcOrd="1" destOrd="0" presId="urn:microsoft.com/office/officeart/2005/8/layout/orgChart1"/>
    <dgm:cxn modelId="{506851A6-628A-4EF7-A70D-7254B7658BA3}" type="presParOf" srcId="{CA831733-EC65-41A4-BD38-52570E19F77D}" destId="{14021037-0AA5-4ECA-8480-E744F243E52C}" srcOrd="0" destOrd="0" presId="urn:microsoft.com/office/officeart/2005/8/layout/orgChart1"/>
    <dgm:cxn modelId="{8846E3D7-1D6A-4B5D-BDBE-B8D64863584F}" type="presParOf" srcId="{14021037-0AA5-4ECA-8480-E744F243E52C}" destId="{C94AF347-34E1-4DF2-A00A-4F9642C2D9D6}" srcOrd="0" destOrd="0" presId="urn:microsoft.com/office/officeart/2005/8/layout/orgChart1"/>
    <dgm:cxn modelId="{1B09DF12-B042-4C97-87D0-2E8EEA4F65A9}" type="presParOf" srcId="{14021037-0AA5-4ECA-8480-E744F243E52C}" destId="{D97B4FE8-9379-41DC-8818-439888C65BE5}" srcOrd="1" destOrd="0" presId="urn:microsoft.com/office/officeart/2005/8/layout/orgChart1"/>
    <dgm:cxn modelId="{7080ECD3-5EF0-4D33-9E41-EABD09067500}" type="presParOf" srcId="{CA831733-EC65-41A4-BD38-52570E19F77D}" destId="{2346B8EB-2090-490C-A679-B4DF11257A45}" srcOrd="1" destOrd="0" presId="urn:microsoft.com/office/officeart/2005/8/layout/orgChart1"/>
    <dgm:cxn modelId="{05339DBA-97A5-43F1-B759-E7C41E6A7C0D}" type="presParOf" srcId="{2346B8EB-2090-490C-A679-B4DF11257A45}" destId="{362CCECF-EA7E-41D3-8C68-559962B335A7}" srcOrd="0" destOrd="0" presId="urn:microsoft.com/office/officeart/2005/8/layout/orgChart1"/>
    <dgm:cxn modelId="{5ABB617A-00CC-480A-B8EA-BD1895D61975}" type="presParOf" srcId="{2346B8EB-2090-490C-A679-B4DF11257A45}" destId="{9BDFCB00-D5A4-4FA3-B073-436E86307A8F}" srcOrd="1" destOrd="0" presId="urn:microsoft.com/office/officeart/2005/8/layout/orgChart1"/>
    <dgm:cxn modelId="{6261A384-8D7B-431B-BE58-D7CDBD1A4D15}" type="presParOf" srcId="{9BDFCB00-D5A4-4FA3-B073-436E86307A8F}" destId="{5E059F26-5EB6-4913-982E-F4297BCA961A}" srcOrd="0" destOrd="0" presId="urn:microsoft.com/office/officeart/2005/8/layout/orgChart1"/>
    <dgm:cxn modelId="{EB59FE65-0B7D-4296-BA5E-BD2126FFBE6B}" type="presParOf" srcId="{5E059F26-5EB6-4913-982E-F4297BCA961A}" destId="{E1C96956-8C49-46D4-8D96-EF186B226A76}" srcOrd="0" destOrd="0" presId="urn:microsoft.com/office/officeart/2005/8/layout/orgChart1"/>
    <dgm:cxn modelId="{51605B5A-2A30-40E3-9574-30837DDC3CFB}" type="presParOf" srcId="{5E059F26-5EB6-4913-982E-F4297BCA961A}" destId="{D04A02D3-98BD-49F0-8664-F49DF2BFCC45}" srcOrd="1" destOrd="0" presId="urn:microsoft.com/office/officeart/2005/8/layout/orgChart1"/>
    <dgm:cxn modelId="{A82A11E1-B8D8-45B2-BF34-A68EEF372E09}" type="presParOf" srcId="{9BDFCB00-D5A4-4FA3-B073-436E86307A8F}" destId="{86195D88-7799-4FBD-A122-B3B59DE369C3}" srcOrd="1" destOrd="0" presId="urn:microsoft.com/office/officeart/2005/8/layout/orgChart1"/>
    <dgm:cxn modelId="{6981D20A-CC7B-4F85-8431-E6AF5E520201}" type="presParOf" srcId="{9BDFCB00-D5A4-4FA3-B073-436E86307A8F}" destId="{196D830B-A8DC-413B-BE23-49F826DD894F}" srcOrd="2" destOrd="0" presId="urn:microsoft.com/office/officeart/2005/8/layout/orgChart1"/>
    <dgm:cxn modelId="{FF34BC67-44E8-4B4E-8E48-6352EC8B5CA1}" type="presParOf" srcId="{2346B8EB-2090-490C-A679-B4DF11257A45}" destId="{44C176EE-A751-428F-96D9-5D409FD72E70}" srcOrd="2" destOrd="0" presId="urn:microsoft.com/office/officeart/2005/8/layout/orgChart1"/>
    <dgm:cxn modelId="{E7736804-A49F-4704-AD26-D36C6234E20C}" type="presParOf" srcId="{2346B8EB-2090-490C-A679-B4DF11257A45}" destId="{B937BB1D-A67F-47F7-B9EE-E4B42FDCEF5D}" srcOrd="3" destOrd="0" presId="urn:microsoft.com/office/officeart/2005/8/layout/orgChart1"/>
    <dgm:cxn modelId="{76AB8B30-0445-414E-9824-A66A18542039}" type="presParOf" srcId="{B937BB1D-A67F-47F7-B9EE-E4B42FDCEF5D}" destId="{FE5C25A4-E6A6-41C2-B022-F793ED64F994}" srcOrd="0" destOrd="0" presId="urn:microsoft.com/office/officeart/2005/8/layout/orgChart1"/>
    <dgm:cxn modelId="{F265EDB8-52DF-49B2-858A-53CF404DC2B9}" type="presParOf" srcId="{FE5C25A4-E6A6-41C2-B022-F793ED64F994}" destId="{ADDC9778-D84D-4829-B6C1-2D828999B4D0}" srcOrd="0" destOrd="0" presId="urn:microsoft.com/office/officeart/2005/8/layout/orgChart1"/>
    <dgm:cxn modelId="{FCE140BA-C550-4C16-9FF1-0801C081F6F7}" type="presParOf" srcId="{FE5C25A4-E6A6-41C2-B022-F793ED64F994}" destId="{07417798-FED9-4166-BD4C-9A49A9850478}" srcOrd="1" destOrd="0" presId="urn:microsoft.com/office/officeart/2005/8/layout/orgChart1"/>
    <dgm:cxn modelId="{26B4B6E8-122C-4B3C-9F35-DE42EF7A6969}" type="presParOf" srcId="{B937BB1D-A67F-47F7-B9EE-E4B42FDCEF5D}" destId="{213E8CEC-ACA6-44D4-8B9A-0DBF3B115AF3}" srcOrd="1" destOrd="0" presId="urn:microsoft.com/office/officeart/2005/8/layout/orgChart1"/>
    <dgm:cxn modelId="{02A321FF-75C7-4097-849A-8C85EC0F577B}" type="presParOf" srcId="{B937BB1D-A67F-47F7-B9EE-E4B42FDCEF5D}" destId="{5A505673-44DF-49D6-AA3C-F4CE15E6E772}" srcOrd="2" destOrd="0" presId="urn:microsoft.com/office/officeart/2005/8/layout/orgChart1"/>
    <dgm:cxn modelId="{16FF88DD-4781-4951-B5AE-FFE0686F0E79}" type="presParOf" srcId="{CA831733-EC65-41A4-BD38-52570E19F77D}" destId="{9AF60D12-7C98-42D0-9299-415EDE2DA5FE}" srcOrd="2" destOrd="0" presId="urn:microsoft.com/office/officeart/2005/8/layout/orgChart1"/>
    <dgm:cxn modelId="{B5055D66-8A7B-492C-B2D0-4B3A3CA74F98}" type="presParOf" srcId="{FF72929B-2A28-465D-A89A-396C7DBD7F12}" destId="{8E2A7BEF-EF70-4205-931F-48A55F721F75}" srcOrd="2" destOrd="0" presId="urn:microsoft.com/office/officeart/2005/8/layout/orgChart1"/>
    <dgm:cxn modelId="{BD983560-BF36-4C20-820F-2285B22824CD}" type="presParOf" srcId="{75794D22-5EBA-4CC5-9DB0-08D87B93D4CF}" destId="{4C33573C-48CF-4B80-A73F-D891FC62C34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6D220F-5F77-4B54-A5E7-01C1700E70C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941D0523-F86C-40FA-8C62-99F862032DF7}">
      <dgm:prSet phldrT="[Texte]"/>
      <dgm:spPr/>
      <dgm:t>
        <a:bodyPr/>
        <a:lstStyle/>
        <a:p>
          <a:r>
            <a:rPr lang="fr-CA" dirty="0" smtClean="0"/>
            <a:t>Acide </a:t>
          </a:r>
          <a:r>
            <a:rPr lang="fr-CA" dirty="0" err="1" smtClean="0"/>
            <a:t>azélaïque</a:t>
          </a:r>
          <a:r>
            <a:rPr lang="fr-CA" dirty="0" smtClean="0"/>
            <a:t> vs Métronidazole</a:t>
          </a:r>
          <a:endParaRPr lang="fr-CA" dirty="0"/>
        </a:p>
      </dgm:t>
    </dgm:pt>
    <dgm:pt modelId="{5A731CA5-85A4-4929-B7E8-0ACAA83D3A1B}" type="parTrans" cxnId="{7D19F8FA-F58A-4EB5-BF48-4B4473E27606}">
      <dgm:prSet/>
      <dgm:spPr/>
      <dgm:t>
        <a:bodyPr/>
        <a:lstStyle/>
        <a:p>
          <a:endParaRPr lang="fr-CA"/>
        </a:p>
      </dgm:t>
    </dgm:pt>
    <dgm:pt modelId="{01CEE05C-0963-4E6E-A405-4E66A10A9467}" type="sibTrans" cxnId="{7D19F8FA-F58A-4EB5-BF48-4B4473E27606}">
      <dgm:prSet/>
      <dgm:spPr/>
      <dgm:t>
        <a:bodyPr/>
        <a:lstStyle/>
        <a:p>
          <a:endParaRPr lang="fr-CA"/>
        </a:p>
      </dgm:t>
    </dgm:pt>
    <dgm:pt modelId="{66890196-8C04-420E-AC83-AC622BE34DA1}">
      <dgm:prSet phldrT="[Texte]"/>
      <dgm:spPr/>
      <dgm:t>
        <a:bodyPr/>
        <a:lstStyle/>
        <a:p>
          <a:r>
            <a:rPr lang="fr-CA" dirty="0" err="1" smtClean="0"/>
            <a:t>Ivermectine</a:t>
          </a:r>
          <a:r>
            <a:rPr lang="fr-CA" dirty="0" smtClean="0"/>
            <a:t> vs Métronidazole</a:t>
          </a:r>
          <a:endParaRPr lang="fr-CA" dirty="0"/>
        </a:p>
      </dgm:t>
    </dgm:pt>
    <dgm:pt modelId="{4051192B-32EC-4E2C-8D1F-FCDAE962FAC1}" type="parTrans" cxnId="{D53428E2-44B6-42D5-A99E-B15278925556}">
      <dgm:prSet/>
      <dgm:spPr/>
      <dgm:t>
        <a:bodyPr/>
        <a:lstStyle/>
        <a:p>
          <a:endParaRPr lang="fr-CA"/>
        </a:p>
      </dgm:t>
    </dgm:pt>
    <dgm:pt modelId="{4BB86E1A-2EBD-49AD-A9AE-7C80EE46B6A6}" type="sibTrans" cxnId="{D53428E2-44B6-42D5-A99E-B15278925556}">
      <dgm:prSet/>
      <dgm:spPr/>
      <dgm:t>
        <a:bodyPr/>
        <a:lstStyle/>
        <a:p>
          <a:endParaRPr lang="fr-CA"/>
        </a:p>
      </dgm:t>
    </dgm:pt>
    <dgm:pt modelId="{03EDAD6A-EB1A-43DD-B804-03F1BE1EED6B}">
      <dgm:prSet phldrT="[Texte]"/>
      <dgm:spPr/>
      <dgm:t>
        <a:bodyPr/>
        <a:lstStyle/>
        <a:p>
          <a:r>
            <a:rPr lang="fr-CA" dirty="0" smtClean="0"/>
            <a:t>Acide </a:t>
          </a:r>
          <a:r>
            <a:rPr lang="fr-CA" dirty="0" err="1" smtClean="0"/>
            <a:t>azélaïque</a:t>
          </a:r>
          <a:r>
            <a:rPr lang="fr-CA" dirty="0" smtClean="0"/>
            <a:t> vs </a:t>
          </a:r>
          <a:r>
            <a:rPr lang="fr-CA" dirty="0" err="1" smtClean="0"/>
            <a:t>Ivermectine</a:t>
          </a:r>
          <a:r>
            <a:rPr lang="fr-CA" dirty="0" smtClean="0"/>
            <a:t> </a:t>
          </a:r>
          <a:endParaRPr lang="fr-CA" dirty="0"/>
        </a:p>
      </dgm:t>
    </dgm:pt>
    <dgm:pt modelId="{C6377277-23DF-4DB3-9A03-5C62B111FDE7}" type="parTrans" cxnId="{EC67FFDA-D4D0-4A9E-BC09-97124F2C9DCF}">
      <dgm:prSet/>
      <dgm:spPr/>
      <dgm:t>
        <a:bodyPr/>
        <a:lstStyle/>
        <a:p>
          <a:endParaRPr lang="fr-CA"/>
        </a:p>
      </dgm:t>
    </dgm:pt>
    <dgm:pt modelId="{8304F290-2210-4431-924C-20AE987CB3B0}" type="sibTrans" cxnId="{EC67FFDA-D4D0-4A9E-BC09-97124F2C9DCF}">
      <dgm:prSet/>
      <dgm:spPr/>
      <dgm:t>
        <a:bodyPr/>
        <a:lstStyle/>
        <a:p>
          <a:endParaRPr lang="fr-CA"/>
        </a:p>
      </dgm:t>
    </dgm:pt>
    <dgm:pt modelId="{33C51C14-222F-4D80-B730-408B21C19635}">
      <dgm:prSet phldrT="[Texte]"/>
      <dgm:spPr/>
      <dgm:t>
        <a:bodyPr/>
        <a:lstStyle/>
        <a:p>
          <a:r>
            <a:rPr lang="fr-CA" dirty="0" smtClean="0"/>
            <a:t>2 essais cliniques randomisés</a:t>
          </a:r>
          <a:endParaRPr lang="fr-CA" dirty="0"/>
        </a:p>
      </dgm:t>
    </dgm:pt>
    <dgm:pt modelId="{C92CA235-D1CD-48AD-BAC0-14C91E42E9E6}" type="parTrans" cxnId="{313CBD9D-373C-475B-94C1-35923142609D}">
      <dgm:prSet/>
      <dgm:spPr/>
      <dgm:t>
        <a:bodyPr/>
        <a:lstStyle/>
        <a:p>
          <a:endParaRPr lang="fr-CA"/>
        </a:p>
      </dgm:t>
    </dgm:pt>
    <dgm:pt modelId="{9E5CD0A9-DDB4-4AF0-8A16-D058B979AC1F}" type="sibTrans" cxnId="{313CBD9D-373C-475B-94C1-35923142609D}">
      <dgm:prSet/>
      <dgm:spPr/>
      <dgm:t>
        <a:bodyPr/>
        <a:lstStyle/>
        <a:p>
          <a:endParaRPr lang="fr-CA"/>
        </a:p>
      </dgm:t>
    </dgm:pt>
    <dgm:pt modelId="{558CA4AD-9762-436D-99BE-41FB62F790A8}">
      <dgm:prSet phldrT="[Texte]"/>
      <dgm:spPr/>
      <dgm:t>
        <a:bodyPr/>
        <a:lstStyle/>
        <a:p>
          <a:r>
            <a:rPr lang="fr-CA" smtClean="0"/>
            <a:t>2 essais cliniques randomisés</a:t>
          </a:r>
          <a:endParaRPr lang="fr-CA" dirty="0"/>
        </a:p>
      </dgm:t>
    </dgm:pt>
    <dgm:pt modelId="{182B400D-ABA5-4E6F-A0A9-D2BE26AF89C9}" type="parTrans" cxnId="{B99C9EAC-0C3A-446B-8BBF-EED635D6984D}">
      <dgm:prSet/>
      <dgm:spPr/>
      <dgm:t>
        <a:bodyPr/>
        <a:lstStyle/>
        <a:p>
          <a:endParaRPr lang="fr-CA"/>
        </a:p>
      </dgm:t>
    </dgm:pt>
    <dgm:pt modelId="{EB59C758-E8E3-418B-BC2E-89EDE8956698}" type="sibTrans" cxnId="{B99C9EAC-0C3A-446B-8BBF-EED635D6984D}">
      <dgm:prSet/>
      <dgm:spPr/>
      <dgm:t>
        <a:bodyPr/>
        <a:lstStyle/>
        <a:p>
          <a:endParaRPr lang="fr-CA"/>
        </a:p>
      </dgm:t>
    </dgm:pt>
    <dgm:pt modelId="{9236B18E-F77F-465B-9893-6EA52BC2ADDD}">
      <dgm:prSet phldrT="[Texte]"/>
      <dgm:spPr/>
      <dgm:t>
        <a:bodyPr/>
        <a:lstStyle/>
        <a:p>
          <a:r>
            <a:rPr lang="fr-CA" dirty="0" smtClean="0"/>
            <a:t>1 essai clinique randomisé</a:t>
          </a:r>
          <a:endParaRPr lang="fr-CA" dirty="0"/>
        </a:p>
      </dgm:t>
    </dgm:pt>
    <dgm:pt modelId="{6A9520A0-346B-4B69-A72A-C65661193F13}" type="parTrans" cxnId="{11DCA9F5-F7CA-4F0D-AAE6-2BC2FED8B9D2}">
      <dgm:prSet/>
      <dgm:spPr/>
      <dgm:t>
        <a:bodyPr/>
        <a:lstStyle/>
        <a:p>
          <a:endParaRPr lang="fr-CA"/>
        </a:p>
      </dgm:t>
    </dgm:pt>
    <dgm:pt modelId="{F89A8896-10D6-42E3-A98B-4E7A2B206989}" type="sibTrans" cxnId="{11DCA9F5-F7CA-4F0D-AAE6-2BC2FED8B9D2}">
      <dgm:prSet/>
      <dgm:spPr/>
      <dgm:t>
        <a:bodyPr/>
        <a:lstStyle/>
        <a:p>
          <a:endParaRPr lang="fr-CA"/>
        </a:p>
      </dgm:t>
    </dgm:pt>
    <dgm:pt modelId="{7F5126CA-4954-40DF-9951-BC361319B6C6}" type="pres">
      <dgm:prSet presAssocID="{506D220F-5F77-4B54-A5E7-01C1700E70C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91F8C518-7662-4641-8F2C-0CC448657668}" type="pres">
      <dgm:prSet presAssocID="{941D0523-F86C-40FA-8C62-99F862032DF7}" presName="parentLin" presStyleCnt="0"/>
      <dgm:spPr/>
    </dgm:pt>
    <dgm:pt modelId="{E7376ED8-E06C-40CE-9850-18482F6F7983}" type="pres">
      <dgm:prSet presAssocID="{941D0523-F86C-40FA-8C62-99F862032DF7}" presName="parentLeftMargin" presStyleLbl="node1" presStyleIdx="0" presStyleCnt="3"/>
      <dgm:spPr/>
      <dgm:t>
        <a:bodyPr/>
        <a:lstStyle/>
        <a:p>
          <a:endParaRPr lang="fr-CA"/>
        </a:p>
      </dgm:t>
    </dgm:pt>
    <dgm:pt modelId="{EA20CA96-C95E-4ADB-B009-BD72AD5D306F}" type="pres">
      <dgm:prSet presAssocID="{941D0523-F86C-40FA-8C62-99F862032DF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8B22023D-C8A6-4DDC-9D66-312473B6534C}" type="pres">
      <dgm:prSet presAssocID="{941D0523-F86C-40FA-8C62-99F862032DF7}" presName="negativeSpace" presStyleCnt="0"/>
      <dgm:spPr/>
    </dgm:pt>
    <dgm:pt modelId="{931697D6-BA31-4BC2-BB08-77039765AE82}" type="pres">
      <dgm:prSet presAssocID="{941D0523-F86C-40FA-8C62-99F862032DF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1DE83589-7E47-46B3-8A0A-D3203FA37F9B}" type="pres">
      <dgm:prSet presAssocID="{01CEE05C-0963-4E6E-A405-4E66A10A9467}" presName="spaceBetweenRectangles" presStyleCnt="0"/>
      <dgm:spPr/>
    </dgm:pt>
    <dgm:pt modelId="{9F202F0A-1E47-4C82-83E4-6B07F33E0931}" type="pres">
      <dgm:prSet presAssocID="{66890196-8C04-420E-AC83-AC622BE34DA1}" presName="parentLin" presStyleCnt="0"/>
      <dgm:spPr/>
    </dgm:pt>
    <dgm:pt modelId="{ECB22F7F-FAD8-4C2B-8CE7-CD5D778B51A4}" type="pres">
      <dgm:prSet presAssocID="{66890196-8C04-420E-AC83-AC622BE34DA1}" presName="parentLeftMargin" presStyleLbl="node1" presStyleIdx="0" presStyleCnt="3"/>
      <dgm:spPr/>
      <dgm:t>
        <a:bodyPr/>
        <a:lstStyle/>
        <a:p>
          <a:endParaRPr lang="fr-CA"/>
        </a:p>
      </dgm:t>
    </dgm:pt>
    <dgm:pt modelId="{221D3E1F-C733-4AB9-B2F8-330AAE5C97A7}" type="pres">
      <dgm:prSet presAssocID="{66890196-8C04-420E-AC83-AC622BE34DA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8D4AE3F2-C1D4-4524-9267-8D816FDF13CF}" type="pres">
      <dgm:prSet presAssocID="{66890196-8C04-420E-AC83-AC622BE34DA1}" presName="negativeSpace" presStyleCnt="0"/>
      <dgm:spPr/>
    </dgm:pt>
    <dgm:pt modelId="{129298F2-C2BE-4CB4-A306-8FCABD8128F2}" type="pres">
      <dgm:prSet presAssocID="{66890196-8C04-420E-AC83-AC622BE34DA1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33D8F6C4-A2CE-46C8-9B97-E878DF5CC134}" type="pres">
      <dgm:prSet presAssocID="{4BB86E1A-2EBD-49AD-A9AE-7C80EE46B6A6}" presName="spaceBetweenRectangles" presStyleCnt="0"/>
      <dgm:spPr/>
    </dgm:pt>
    <dgm:pt modelId="{0BA4D6D1-D326-420C-9926-86BC4D45AE94}" type="pres">
      <dgm:prSet presAssocID="{03EDAD6A-EB1A-43DD-B804-03F1BE1EED6B}" presName="parentLin" presStyleCnt="0"/>
      <dgm:spPr/>
    </dgm:pt>
    <dgm:pt modelId="{72F330F3-3E8B-4242-877F-413BC2C7CC3F}" type="pres">
      <dgm:prSet presAssocID="{03EDAD6A-EB1A-43DD-B804-03F1BE1EED6B}" presName="parentLeftMargin" presStyleLbl="node1" presStyleIdx="1" presStyleCnt="3"/>
      <dgm:spPr/>
      <dgm:t>
        <a:bodyPr/>
        <a:lstStyle/>
        <a:p>
          <a:endParaRPr lang="fr-CA"/>
        </a:p>
      </dgm:t>
    </dgm:pt>
    <dgm:pt modelId="{3544917A-F8B2-4C03-B10E-272807F1B284}" type="pres">
      <dgm:prSet presAssocID="{03EDAD6A-EB1A-43DD-B804-03F1BE1EED6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4B54082C-DCD1-4FE5-9DEB-63922437D770}" type="pres">
      <dgm:prSet presAssocID="{03EDAD6A-EB1A-43DD-B804-03F1BE1EED6B}" presName="negativeSpace" presStyleCnt="0"/>
      <dgm:spPr/>
    </dgm:pt>
    <dgm:pt modelId="{FE832A0F-7030-4A60-93C3-50A033D07886}" type="pres">
      <dgm:prSet presAssocID="{03EDAD6A-EB1A-43DD-B804-03F1BE1EED6B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3B733DDE-34F7-4957-8614-39AB19042BE2}" type="presOf" srcId="{66890196-8C04-420E-AC83-AC622BE34DA1}" destId="{221D3E1F-C733-4AB9-B2F8-330AAE5C97A7}" srcOrd="1" destOrd="0" presId="urn:microsoft.com/office/officeart/2005/8/layout/list1"/>
    <dgm:cxn modelId="{1DF6AB43-37BC-4B73-8DE0-F87B51956E0E}" type="presOf" srcId="{03EDAD6A-EB1A-43DD-B804-03F1BE1EED6B}" destId="{72F330F3-3E8B-4242-877F-413BC2C7CC3F}" srcOrd="0" destOrd="0" presId="urn:microsoft.com/office/officeart/2005/8/layout/list1"/>
    <dgm:cxn modelId="{11DCA9F5-F7CA-4F0D-AAE6-2BC2FED8B9D2}" srcId="{03EDAD6A-EB1A-43DD-B804-03F1BE1EED6B}" destId="{9236B18E-F77F-465B-9893-6EA52BC2ADDD}" srcOrd="0" destOrd="0" parTransId="{6A9520A0-346B-4B69-A72A-C65661193F13}" sibTransId="{F89A8896-10D6-42E3-A98B-4E7A2B206989}"/>
    <dgm:cxn modelId="{313CBD9D-373C-475B-94C1-35923142609D}" srcId="{941D0523-F86C-40FA-8C62-99F862032DF7}" destId="{33C51C14-222F-4D80-B730-408B21C19635}" srcOrd="0" destOrd="0" parTransId="{C92CA235-D1CD-48AD-BAC0-14C91E42E9E6}" sibTransId="{9E5CD0A9-DDB4-4AF0-8A16-D058B979AC1F}"/>
    <dgm:cxn modelId="{C7406BBC-7F41-458D-B7D4-4445494EEF0C}" type="presOf" srcId="{941D0523-F86C-40FA-8C62-99F862032DF7}" destId="{E7376ED8-E06C-40CE-9850-18482F6F7983}" srcOrd="0" destOrd="0" presId="urn:microsoft.com/office/officeart/2005/8/layout/list1"/>
    <dgm:cxn modelId="{7D19F8FA-F58A-4EB5-BF48-4B4473E27606}" srcId="{506D220F-5F77-4B54-A5E7-01C1700E70C1}" destId="{941D0523-F86C-40FA-8C62-99F862032DF7}" srcOrd="0" destOrd="0" parTransId="{5A731CA5-85A4-4929-B7E8-0ACAA83D3A1B}" sibTransId="{01CEE05C-0963-4E6E-A405-4E66A10A9467}"/>
    <dgm:cxn modelId="{C5A47BC2-3C5D-45BD-92A8-7F204364C81E}" type="presOf" srcId="{03EDAD6A-EB1A-43DD-B804-03F1BE1EED6B}" destId="{3544917A-F8B2-4C03-B10E-272807F1B284}" srcOrd="1" destOrd="0" presId="urn:microsoft.com/office/officeart/2005/8/layout/list1"/>
    <dgm:cxn modelId="{0D31FA58-A60B-42AE-8191-08F22695F728}" type="presOf" srcId="{941D0523-F86C-40FA-8C62-99F862032DF7}" destId="{EA20CA96-C95E-4ADB-B009-BD72AD5D306F}" srcOrd="1" destOrd="0" presId="urn:microsoft.com/office/officeart/2005/8/layout/list1"/>
    <dgm:cxn modelId="{6B1A5E94-895F-4DEA-B0CF-0E6DE7770D3B}" type="presOf" srcId="{558CA4AD-9762-436D-99BE-41FB62F790A8}" destId="{129298F2-C2BE-4CB4-A306-8FCABD8128F2}" srcOrd="0" destOrd="0" presId="urn:microsoft.com/office/officeart/2005/8/layout/list1"/>
    <dgm:cxn modelId="{7CF0A75A-F97F-40D0-8020-481C3C5C6DFB}" type="presOf" srcId="{33C51C14-222F-4D80-B730-408B21C19635}" destId="{931697D6-BA31-4BC2-BB08-77039765AE82}" srcOrd="0" destOrd="0" presId="urn:microsoft.com/office/officeart/2005/8/layout/list1"/>
    <dgm:cxn modelId="{D53428E2-44B6-42D5-A99E-B15278925556}" srcId="{506D220F-5F77-4B54-A5E7-01C1700E70C1}" destId="{66890196-8C04-420E-AC83-AC622BE34DA1}" srcOrd="1" destOrd="0" parTransId="{4051192B-32EC-4E2C-8D1F-FCDAE962FAC1}" sibTransId="{4BB86E1A-2EBD-49AD-A9AE-7C80EE46B6A6}"/>
    <dgm:cxn modelId="{6C5C7346-D943-4450-BB24-8F37E2A16326}" type="presOf" srcId="{9236B18E-F77F-465B-9893-6EA52BC2ADDD}" destId="{FE832A0F-7030-4A60-93C3-50A033D07886}" srcOrd="0" destOrd="0" presId="urn:microsoft.com/office/officeart/2005/8/layout/list1"/>
    <dgm:cxn modelId="{B99C9EAC-0C3A-446B-8BBF-EED635D6984D}" srcId="{66890196-8C04-420E-AC83-AC622BE34DA1}" destId="{558CA4AD-9762-436D-99BE-41FB62F790A8}" srcOrd="0" destOrd="0" parTransId="{182B400D-ABA5-4E6F-A0A9-D2BE26AF89C9}" sibTransId="{EB59C758-E8E3-418B-BC2E-89EDE8956698}"/>
    <dgm:cxn modelId="{6A745BFF-4BFB-434C-A001-CB6650E2F5E0}" type="presOf" srcId="{506D220F-5F77-4B54-A5E7-01C1700E70C1}" destId="{7F5126CA-4954-40DF-9951-BC361319B6C6}" srcOrd="0" destOrd="0" presId="urn:microsoft.com/office/officeart/2005/8/layout/list1"/>
    <dgm:cxn modelId="{BA0FFD4F-1C6C-4E1C-AF9F-1C897B3E3421}" type="presOf" srcId="{66890196-8C04-420E-AC83-AC622BE34DA1}" destId="{ECB22F7F-FAD8-4C2B-8CE7-CD5D778B51A4}" srcOrd="0" destOrd="0" presId="urn:microsoft.com/office/officeart/2005/8/layout/list1"/>
    <dgm:cxn modelId="{EC67FFDA-D4D0-4A9E-BC09-97124F2C9DCF}" srcId="{506D220F-5F77-4B54-A5E7-01C1700E70C1}" destId="{03EDAD6A-EB1A-43DD-B804-03F1BE1EED6B}" srcOrd="2" destOrd="0" parTransId="{C6377277-23DF-4DB3-9A03-5C62B111FDE7}" sibTransId="{8304F290-2210-4431-924C-20AE987CB3B0}"/>
    <dgm:cxn modelId="{40F46001-C34C-401E-B217-B7CC1EA5BED6}" type="presParOf" srcId="{7F5126CA-4954-40DF-9951-BC361319B6C6}" destId="{91F8C518-7662-4641-8F2C-0CC448657668}" srcOrd="0" destOrd="0" presId="urn:microsoft.com/office/officeart/2005/8/layout/list1"/>
    <dgm:cxn modelId="{52259EC9-0E3B-405E-865A-1488D059701C}" type="presParOf" srcId="{91F8C518-7662-4641-8F2C-0CC448657668}" destId="{E7376ED8-E06C-40CE-9850-18482F6F7983}" srcOrd="0" destOrd="0" presId="urn:microsoft.com/office/officeart/2005/8/layout/list1"/>
    <dgm:cxn modelId="{518587B8-C422-483D-9C00-815831B15B2D}" type="presParOf" srcId="{91F8C518-7662-4641-8F2C-0CC448657668}" destId="{EA20CA96-C95E-4ADB-B009-BD72AD5D306F}" srcOrd="1" destOrd="0" presId="urn:microsoft.com/office/officeart/2005/8/layout/list1"/>
    <dgm:cxn modelId="{2953DBB2-74B3-4E35-9647-776742F013E7}" type="presParOf" srcId="{7F5126CA-4954-40DF-9951-BC361319B6C6}" destId="{8B22023D-C8A6-4DDC-9D66-312473B6534C}" srcOrd="1" destOrd="0" presId="urn:microsoft.com/office/officeart/2005/8/layout/list1"/>
    <dgm:cxn modelId="{5ACBC141-3C1A-4260-94FA-C9F5270A1DDE}" type="presParOf" srcId="{7F5126CA-4954-40DF-9951-BC361319B6C6}" destId="{931697D6-BA31-4BC2-BB08-77039765AE82}" srcOrd="2" destOrd="0" presId="urn:microsoft.com/office/officeart/2005/8/layout/list1"/>
    <dgm:cxn modelId="{E4400493-DAB7-4CAD-AE71-1BEE05CE93E5}" type="presParOf" srcId="{7F5126CA-4954-40DF-9951-BC361319B6C6}" destId="{1DE83589-7E47-46B3-8A0A-D3203FA37F9B}" srcOrd="3" destOrd="0" presId="urn:microsoft.com/office/officeart/2005/8/layout/list1"/>
    <dgm:cxn modelId="{B6ED3D88-28B6-4CBE-A8AF-3618D4293185}" type="presParOf" srcId="{7F5126CA-4954-40DF-9951-BC361319B6C6}" destId="{9F202F0A-1E47-4C82-83E4-6B07F33E0931}" srcOrd="4" destOrd="0" presId="urn:microsoft.com/office/officeart/2005/8/layout/list1"/>
    <dgm:cxn modelId="{1A57F828-9209-4AFB-9DBF-FFB927045E56}" type="presParOf" srcId="{9F202F0A-1E47-4C82-83E4-6B07F33E0931}" destId="{ECB22F7F-FAD8-4C2B-8CE7-CD5D778B51A4}" srcOrd="0" destOrd="0" presId="urn:microsoft.com/office/officeart/2005/8/layout/list1"/>
    <dgm:cxn modelId="{95E13194-BF3F-49BE-A2A8-7BDDC1B67542}" type="presParOf" srcId="{9F202F0A-1E47-4C82-83E4-6B07F33E0931}" destId="{221D3E1F-C733-4AB9-B2F8-330AAE5C97A7}" srcOrd="1" destOrd="0" presId="urn:microsoft.com/office/officeart/2005/8/layout/list1"/>
    <dgm:cxn modelId="{71256B4F-B13B-47CA-A437-3BF0AFC69D77}" type="presParOf" srcId="{7F5126CA-4954-40DF-9951-BC361319B6C6}" destId="{8D4AE3F2-C1D4-4524-9267-8D816FDF13CF}" srcOrd="5" destOrd="0" presId="urn:microsoft.com/office/officeart/2005/8/layout/list1"/>
    <dgm:cxn modelId="{D59380EC-9047-47FF-99F7-279A362ED21A}" type="presParOf" srcId="{7F5126CA-4954-40DF-9951-BC361319B6C6}" destId="{129298F2-C2BE-4CB4-A306-8FCABD8128F2}" srcOrd="6" destOrd="0" presId="urn:microsoft.com/office/officeart/2005/8/layout/list1"/>
    <dgm:cxn modelId="{520515DE-02AA-4018-AC77-697FC67E5B1C}" type="presParOf" srcId="{7F5126CA-4954-40DF-9951-BC361319B6C6}" destId="{33D8F6C4-A2CE-46C8-9B97-E878DF5CC134}" srcOrd="7" destOrd="0" presId="urn:microsoft.com/office/officeart/2005/8/layout/list1"/>
    <dgm:cxn modelId="{4C925EFC-D1E5-44FA-B595-14C098A98DBB}" type="presParOf" srcId="{7F5126CA-4954-40DF-9951-BC361319B6C6}" destId="{0BA4D6D1-D326-420C-9926-86BC4D45AE94}" srcOrd="8" destOrd="0" presId="urn:microsoft.com/office/officeart/2005/8/layout/list1"/>
    <dgm:cxn modelId="{D01135F0-7F9F-481D-A936-1499010519A6}" type="presParOf" srcId="{0BA4D6D1-D326-420C-9926-86BC4D45AE94}" destId="{72F330F3-3E8B-4242-877F-413BC2C7CC3F}" srcOrd="0" destOrd="0" presId="urn:microsoft.com/office/officeart/2005/8/layout/list1"/>
    <dgm:cxn modelId="{6AFF455C-C34F-4627-838E-A452495E1670}" type="presParOf" srcId="{0BA4D6D1-D326-420C-9926-86BC4D45AE94}" destId="{3544917A-F8B2-4C03-B10E-272807F1B284}" srcOrd="1" destOrd="0" presId="urn:microsoft.com/office/officeart/2005/8/layout/list1"/>
    <dgm:cxn modelId="{17657B11-07BA-43E4-8802-27FD74BD9352}" type="presParOf" srcId="{7F5126CA-4954-40DF-9951-BC361319B6C6}" destId="{4B54082C-DCD1-4FE5-9DEB-63922437D770}" srcOrd="9" destOrd="0" presId="urn:microsoft.com/office/officeart/2005/8/layout/list1"/>
    <dgm:cxn modelId="{DF0B4FA5-3F4C-4DA5-AC96-F989D8F75554}" type="presParOf" srcId="{7F5126CA-4954-40DF-9951-BC361319B6C6}" destId="{FE832A0F-7030-4A60-93C3-50A033D0788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1E07-9925-4D3A-9205-E5BCBF7655C5}" type="datetimeFigureOut">
              <a:rPr lang="fr-CA" smtClean="0"/>
              <a:t>2017-05-30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CAA2-D416-4A37-9F82-7F92554721B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1E07-9925-4D3A-9205-E5BCBF7655C5}" type="datetimeFigureOut">
              <a:rPr lang="fr-CA" smtClean="0"/>
              <a:t>2017-05-30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CAA2-D416-4A37-9F82-7F92554721B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1E07-9925-4D3A-9205-E5BCBF7655C5}" type="datetimeFigureOut">
              <a:rPr lang="fr-CA" smtClean="0"/>
              <a:t>2017-05-30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CAA2-D416-4A37-9F82-7F92554721B2}" type="slidenum">
              <a:rPr lang="fr-CA" smtClean="0"/>
              <a:t>‹N°›</a:t>
            </a:fld>
            <a:endParaRPr lang="fr-C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1E07-9925-4D3A-9205-E5BCBF7655C5}" type="datetimeFigureOut">
              <a:rPr lang="fr-CA" smtClean="0"/>
              <a:t>2017-05-30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CAA2-D416-4A37-9F82-7F92554721B2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1E07-9925-4D3A-9205-E5BCBF7655C5}" type="datetimeFigureOut">
              <a:rPr lang="fr-CA" smtClean="0"/>
              <a:t>2017-05-30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CAA2-D416-4A37-9F82-7F92554721B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1E07-9925-4D3A-9205-E5BCBF7655C5}" type="datetimeFigureOut">
              <a:rPr lang="fr-CA" smtClean="0"/>
              <a:t>2017-05-30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CAA2-D416-4A37-9F82-7F92554721B2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1E07-9925-4D3A-9205-E5BCBF7655C5}" type="datetimeFigureOut">
              <a:rPr lang="fr-CA" smtClean="0"/>
              <a:t>2017-05-30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CAA2-D416-4A37-9F82-7F92554721B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1E07-9925-4D3A-9205-E5BCBF7655C5}" type="datetimeFigureOut">
              <a:rPr lang="fr-CA" smtClean="0"/>
              <a:t>2017-05-30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CAA2-D416-4A37-9F82-7F92554721B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1E07-9925-4D3A-9205-E5BCBF7655C5}" type="datetimeFigureOut">
              <a:rPr lang="fr-CA" smtClean="0"/>
              <a:t>2017-05-30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CAA2-D416-4A37-9F82-7F92554721B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1E07-9925-4D3A-9205-E5BCBF7655C5}" type="datetimeFigureOut">
              <a:rPr lang="fr-CA" smtClean="0"/>
              <a:t>2017-05-30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CAA2-D416-4A37-9F82-7F92554721B2}" type="slidenum">
              <a:rPr lang="fr-CA" smtClean="0"/>
              <a:t>‹N°›</a:t>
            </a:fld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1E07-9925-4D3A-9205-E5BCBF7655C5}" type="datetimeFigureOut">
              <a:rPr lang="fr-CA" smtClean="0"/>
              <a:t>2017-05-30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CAA2-D416-4A37-9F82-7F92554721B2}" type="slidenum">
              <a:rPr lang="fr-CA" smtClean="0"/>
              <a:t>‹N°›</a:t>
            </a:fld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ACD1E07-9925-4D3A-9205-E5BCBF7655C5}" type="datetimeFigureOut">
              <a:rPr lang="fr-CA" smtClean="0"/>
              <a:t>2017-05-30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4FCCAA2-D416-4A37-9F82-7F92554721B2}" type="slidenum">
              <a:rPr lang="fr-CA" smtClean="0"/>
              <a:t>‹N°›</a:t>
            </a:fld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CA" u="sng" dirty="0">
                <a:cs typeface="Arial" panose="020B0604020202020204" pitchFamily="34" charset="0"/>
              </a:rPr>
              <a:t>La rosacée </a:t>
            </a:r>
            <a:r>
              <a:rPr lang="fr-CA" u="sng" dirty="0" err="1" smtClean="0"/>
              <a:t>papulopustuleuse</a:t>
            </a:r>
            <a:r>
              <a:rPr lang="fr-CA" dirty="0"/>
              <a:t/>
            </a:r>
            <a:br>
              <a:rPr lang="fr-CA" dirty="0"/>
            </a:br>
            <a:endParaRPr lang="fr-CA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A" sz="2000" dirty="0" smtClean="0"/>
              <a:t>Présenté par Jennifer </a:t>
            </a:r>
            <a:r>
              <a:rPr lang="fr-CA" sz="2000" dirty="0" err="1" smtClean="0"/>
              <a:t>Sweidi</a:t>
            </a:r>
            <a:endParaRPr lang="fr-CA" sz="2000" dirty="0" smtClean="0"/>
          </a:p>
          <a:p>
            <a:r>
              <a:rPr lang="fr-CA" sz="2000" dirty="0" smtClean="0"/>
              <a:t>R1 Médecine familiale</a:t>
            </a:r>
          </a:p>
          <a:p>
            <a:r>
              <a:rPr lang="fr-CA" sz="2000" dirty="0" smtClean="0"/>
              <a:t>UMF Sud de Lanaudière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253674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Globalement de bonne qualité :</a:t>
            </a:r>
          </a:p>
          <a:p>
            <a:pPr lvl="1"/>
            <a:r>
              <a:rPr lang="fr-CA" dirty="0" smtClean="0"/>
              <a:t>Randomisation adéquate</a:t>
            </a:r>
          </a:p>
          <a:p>
            <a:pPr lvl="1"/>
            <a:r>
              <a:rPr lang="fr-CA" dirty="0" smtClean="0"/>
              <a:t>Critères inclusions pertinents permettant une population diversifiée.</a:t>
            </a:r>
          </a:p>
          <a:p>
            <a:pPr lvl="1"/>
            <a:r>
              <a:rPr lang="fr-CA" dirty="0" smtClean="0"/>
              <a:t>Pertes au suivi proportionnelles entre les deux groupes.</a:t>
            </a:r>
          </a:p>
          <a:p>
            <a:pPr lvl="1"/>
            <a:r>
              <a:rPr lang="fr-CA" dirty="0" smtClean="0"/>
              <a:t>Suivis stricts et identiques</a:t>
            </a:r>
          </a:p>
          <a:p>
            <a:pPr lvl="1"/>
            <a:r>
              <a:rPr lang="fr-CA" dirty="0" smtClean="0"/>
              <a:t>Double insu</a:t>
            </a:r>
          </a:p>
          <a:p>
            <a:pPr lvl="1"/>
            <a:r>
              <a:rPr lang="fr-CA" dirty="0" smtClean="0"/>
              <a:t>Période de sevrage de certains médicaments avant l’étude.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Évaluation méthodologique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9708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u="sng" dirty="0"/>
              <a:t>Stuart </a:t>
            </a:r>
            <a:r>
              <a:rPr lang="fr-CA" u="sng" dirty="0" err="1" smtClean="0"/>
              <a:t>Maddin</a:t>
            </a:r>
            <a:r>
              <a:rPr lang="fr-CA" u="sng" dirty="0" smtClean="0"/>
              <a:t> (1999):</a:t>
            </a:r>
          </a:p>
          <a:p>
            <a:pPr lvl="1"/>
            <a:r>
              <a:rPr lang="fr-CA" dirty="0" smtClean="0"/>
              <a:t>Résultats statistiquement non significatifs.</a:t>
            </a:r>
          </a:p>
          <a:p>
            <a:pPr lvl="2"/>
            <a:r>
              <a:rPr lang="fr-CA" dirty="0" smtClean="0"/>
              <a:t>N=40</a:t>
            </a:r>
          </a:p>
          <a:p>
            <a:pPr lvl="1"/>
            <a:r>
              <a:rPr lang="fr-CA" dirty="0" smtClean="0"/>
              <a:t>Outil de mesure pour échelle globale de l’investigateur peu précis.</a:t>
            </a:r>
          </a:p>
          <a:p>
            <a:pPr lvl="2"/>
            <a:r>
              <a:rPr lang="fr-CA" dirty="0" smtClean="0"/>
              <a:t>Laisse place à la subjectivité.</a:t>
            </a:r>
          </a:p>
          <a:p>
            <a:pPr lvl="2"/>
            <a:r>
              <a:rPr lang="fr-CA" dirty="0" smtClean="0"/>
              <a:t>Possible biais d’observation.</a:t>
            </a:r>
          </a:p>
          <a:p>
            <a:pPr lvl="2"/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Évaluation méthodologique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728800"/>
            <a:ext cx="3337466" cy="540501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330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CA" dirty="0" err="1"/>
              <a:t>Ivermectine</a:t>
            </a:r>
            <a:r>
              <a:rPr lang="fr-CA" dirty="0"/>
              <a:t> vs </a:t>
            </a:r>
            <a:r>
              <a:rPr lang="fr-CA" dirty="0" smtClean="0"/>
              <a:t>Métronidazole</a:t>
            </a:r>
            <a:endParaRPr lang="fr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88840"/>
            <a:ext cx="7007965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656654" y="3291678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*British </a:t>
            </a:r>
            <a:r>
              <a:rPr lang="en-US" i="1" dirty="0"/>
              <a:t>Journal of Dermatology (2015) 172, </a:t>
            </a:r>
            <a:r>
              <a:rPr lang="en-US" i="1" dirty="0" smtClean="0"/>
              <a:t>pp1103–1110</a:t>
            </a:r>
            <a:endParaRPr lang="en-US" i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933055"/>
            <a:ext cx="7007965" cy="1682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771800" y="564087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*European </a:t>
            </a:r>
            <a:r>
              <a:rPr lang="en-US" dirty="0"/>
              <a:t>Academy of Dermatology and </a:t>
            </a:r>
            <a:r>
              <a:rPr lang="en-US" dirty="0" smtClean="0"/>
              <a:t>Venereology (2015), JEADV </a:t>
            </a:r>
            <a:r>
              <a:rPr lang="en-US" dirty="0"/>
              <a:t>2016, 30, 829–836</a:t>
            </a:r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179512" y="2114622"/>
            <a:ext cx="1296144" cy="131641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57150">
            <a:solidFill>
              <a:srgbClr val="92D050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CA" b="1" dirty="0" smtClean="0">
                <a:ln/>
                <a:solidFill>
                  <a:schemeClr val="accent3"/>
                </a:solidFill>
              </a:rPr>
              <a:t>Taieb, </a:t>
            </a:r>
            <a:r>
              <a:rPr lang="fr-CA" b="1" dirty="0" err="1" smtClean="0">
                <a:ln/>
                <a:solidFill>
                  <a:schemeClr val="accent3"/>
                </a:solidFill>
              </a:rPr>
              <a:t>Ortonne</a:t>
            </a:r>
            <a:r>
              <a:rPr lang="fr-CA" b="1" dirty="0" smtClean="0">
                <a:ln/>
                <a:solidFill>
                  <a:schemeClr val="accent3"/>
                </a:solidFill>
              </a:rPr>
              <a:t> et al.</a:t>
            </a:r>
          </a:p>
          <a:p>
            <a:pPr algn="ctr"/>
            <a:r>
              <a:rPr lang="fr-CA" b="1" dirty="0" smtClean="0">
                <a:ln/>
                <a:solidFill>
                  <a:schemeClr val="accent3"/>
                </a:solidFill>
              </a:rPr>
              <a:t>2015</a:t>
            </a:r>
            <a:endParaRPr lang="fr-CA" b="1" dirty="0">
              <a:ln/>
              <a:solidFill>
                <a:schemeClr val="accent3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79512" y="4077072"/>
            <a:ext cx="1296144" cy="131641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57150">
            <a:solidFill>
              <a:srgbClr val="92D050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CA" b="1" dirty="0" smtClean="0">
                <a:ln/>
                <a:solidFill>
                  <a:schemeClr val="accent3"/>
                </a:solidFill>
              </a:rPr>
              <a:t>Taieb, </a:t>
            </a:r>
            <a:r>
              <a:rPr lang="fr-CA" b="1" dirty="0" err="1" smtClean="0">
                <a:ln/>
                <a:solidFill>
                  <a:schemeClr val="accent3"/>
                </a:solidFill>
              </a:rPr>
              <a:t>Khernis</a:t>
            </a:r>
            <a:r>
              <a:rPr lang="fr-CA" b="1" dirty="0" smtClean="0">
                <a:ln/>
                <a:solidFill>
                  <a:schemeClr val="accent3"/>
                </a:solidFill>
              </a:rPr>
              <a:t> et al.</a:t>
            </a:r>
          </a:p>
          <a:p>
            <a:pPr algn="ctr"/>
            <a:r>
              <a:rPr lang="fr-CA" b="1" dirty="0" smtClean="0">
                <a:ln/>
                <a:solidFill>
                  <a:schemeClr val="accent3"/>
                </a:solidFill>
              </a:rPr>
              <a:t>2015</a:t>
            </a:r>
            <a:endParaRPr lang="fr-CA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7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Ivermectine</a:t>
            </a:r>
            <a:r>
              <a:rPr lang="fr-CA" dirty="0"/>
              <a:t> vs Métronidazole</a:t>
            </a:r>
          </a:p>
        </p:txBody>
      </p:sp>
      <p:graphicFrame>
        <p:nvGraphicFramePr>
          <p:cNvPr id="4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3619757"/>
              </p:ext>
            </p:extLst>
          </p:nvPr>
        </p:nvGraphicFramePr>
        <p:xfrm>
          <a:off x="467544" y="2276872"/>
          <a:ext cx="8064896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24"/>
                <a:gridCol w="1234424"/>
                <a:gridCol w="1234424"/>
                <a:gridCol w="1234424"/>
                <a:gridCol w="1234424"/>
                <a:gridCol w="1028680"/>
                <a:gridCol w="864096"/>
              </a:tblGrid>
              <a:tr h="495519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500" dirty="0" smtClean="0"/>
                        <a:t>Population</a:t>
                      </a:r>
                      <a:endParaRPr lang="fr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500" dirty="0" err="1" smtClean="0"/>
                        <a:t>Crit</a:t>
                      </a:r>
                      <a:r>
                        <a:rPr lang="fr-CA" sz="1500" dirty="0" smtClean="0"/>
                        <a:t> </a:t>
                      </a:r>
                      <a:r>
                        <a:rPr lang="fr-CA" sz="1500" dirty="0" err="1" smtClean="0"/>
                        <a:t>incl</a:t>
                      </a:r>
                      <a:r>
                        <a:rPr lang="fr-CA" sz="1500" dirty="0" smtClean="0"/>
                        <a:t>/</a:t>
                      </a:r>
                      <a:r>
                        <a:rPr lang="fr-CA" sz="1500" dirty="0" err="1" smtClean="0"/>
                        <a:t>excl</a:t>
                      </a:r>
                      <a:endParaRPr lang="fr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500" dirty="0" smtClean="0"/>
                        <a:t>Intervention</a:t>
                      </a:r>
                      <a:endParaRPr lang="fr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500" dirty="0" smtClean="0"/>
                        <a:t>Taille échantillon</a:t>
                      </a:r>
                      <a:endParaRPr lang="fr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500" dirty="0" smtClean="0"/>
                        <a:t>Puissance</a:t>
                      </a:r>
                      <a:endParaRPr lang="fr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500" dirty="0" smtClean="0"/>
                        <a:t>Issus</a:t>
                      </a:r>
                      <a:endParaRPr lang="fr-CA" sz="1500" dirty="0"/>
                    </a:p>
                  </a:txBody>
                  <a:tcPr/>
                </a:tc>
              </a:tr>
              <a:tr h="1183741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Taieb, </a:t>
                      </a:r>
                      <a:r>
                        <a:rPr lang="fr-CA" dirty="0" err="1" smtClean="0"/>
                        <a:t>Ortonne</a:t>
                      </a:r>
                      <a:r>
                        <a:rPr lang="fr-CA" dirty="0" smtClean="0"/>
                        <a:t> et al,</a:t>
                      </a:r>
                    </a:p>
                    <a:p>
                      <a:pPr algn="ctr"/>
                      <a:r>
                        <a:rPr lang="fr-CA" dirty="0" smtClean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 centres parmi 10 pays d’Europe entre avril 2012 et avril 2013</a:t>
                      </a:r>
                      <a:endParaRPr lang="fr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18 ans,</a:t>
                      </a:r>
                      <a:r>
                        <a:rPr lang="fr-CA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rosacée modérée à sévère,</a:t>
                      </a:r>
                      <a:r>
                        <a:rPr lang="fr-CA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à 70 lésions inflammatoires au visage (papules, pustules)</a:t>
                      </a:r>
                    </a:p>
                    <a:p>
                      <a:endParaRPr lang="fr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Ratio de 1 :1 </a:t>
                      </a:r>
                    </a:p>
                    <a:p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crème d’</a:t>
                      </a:r>
                      <a:r>
                        <a:rPr lang="fr-CA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Ivermectine</a:t>
                      </a: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1% </a:t>
                      </a:r>
                      <a:r>
                        <a:rPr lang="fr-CA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HS vs </a:t>
                      </a: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crème de Métronidazole 0.75% </a:t>
                      </a:r>
                      <a:r>
                        <a:rPr lang="fr-CA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BID x</a:t>
                      </a: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16 semaines.</a:t>
                      </a:r>
                      <a:endParaRPr lang="fr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 smtClean="0"/>
                        <a:t>N=962</a:t>
                      </a:r>
                    </a:p>
                    <a:p>
                      <a:r>
                        <a:rPr lang="fr-CA" sz="1000" dirty="0" smtClean="0"/>
                        <a:t>(478+484)</a:t>
                      </a:r>
                      <a:endParaRPr lang="fr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 smtClean="0"/>
                        <a:t>93%</a:t>
                      </a:r>
                      <a:endParaRPr lang="fr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L’efficacité de chaque traitement</a:t>
                      </a:r>
                    </a:p>
                    <a:p>
                      <a:endParaRPr lang="fr-CA" sz="1000" dirty="0"/>
                    </a:p>
                  </a:txBody>
                  <a:tcPr/>
                </a:tc>
              </a:tr>
              <a:tr h="1940027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Taieb, </a:t>
                      </a:r>
                      <a:r>
                        <a:rPr lang="fr-CA" dirty="0" err="1" smtClean="0"/>
                        <a:t>Khernis</a:t>
                      </a:r>
                      <a:r>
                        <a:rPr lang="fr-CA" baseline="0" dirty="0" smtClean="0"/>
                        <a:t> et al.</a:t>
                      </a:r>
                    </a:p>
                    <a:p>
                      <a:pPr algn="ctr"/>
                      <a:r>
                        <a:rPr lang="fr-CA" baseline="0" dirty="0" smtClean="0"/>
                        <a:t>2015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 centres parmi 10 pays d’Europe (Bulgarie, République Tchèque, France, Allemagne, Hongrie, </a:t>
                      </a:r>
                      <a:r>
                        <a:rPr lang="fr-CA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Polande</a:t>
                      </a: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Roumanie, Russie, Royaume-Uni, Ukraine) du 6 avril au 30 novembre 2012.</a:t>
                      </a:r>
                      <a:endParaRPr lang="fr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CA" sz="1000" dirty="0" smtClean="0"/>
                        <a:t>Idem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 ayant reçu une mention de « succès » après un traitement de 16 semaines avec la crème </a:t>
                      </a:r>
                      <a:r>
                        <a:rPr lang="fr-CA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Metronidazole</a:t>
                      </a: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 l’</a:t>
                      </a:r>
                      <a:r>
                        <a:rPr lang="fr-CA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Ivermectine</a:t>
                      </a:r>
                      <a:endParaRPr lang="fr-CA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CA" sz="10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endParaRPr lang="fr-CA" sz="1800" baseline="0" dirty="0" smtClean="0"/>
                    </a:p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Cessation </a:t>
                      </a:r>
                      <a:r>
                        <a:rPr lang="fr-CA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</a:t>
                      </a: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post 16 semaines </a:t>
                      </a:r>
                    </a:p>
                    <a:p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Évalué q 4 semaines x 36 semaines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 smtClean="0"/>
                        <a:t>N=757</a:t>
                      </a:r>
                    </a:p>
                    <a:p>
                      <a:r>
                        <a:rPr lang="fr-CA" sz="1000" dirty="0" smtClean="0"/>
                        <a:t>(399+358)</a:t>
                      </a:r>
                      <a:endParaRPr lang="fr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aseline="0" dirty="0" smtClean="0"/>
                        <a:t>α</a:t>
                      </a:r>
                      <a:r>
                        <a:rPr lang="fr-CA" sz="1000" baseline="0" dirty="0" smtClean="0"/>
                        <a:t>5%</a:t>
                      </a:r>
                      <a:endParaRPr lang="fr-CA" sz="1000" dirty="0" smtClean="0"/>
                    </a:p>
                    <a:p>
                      <a:endParaRPr lang="fr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Évaluer la présence de récidive.</a:t>
                      </a:r>
                      <a:endParaRPr lang="fr-CA" sz="1000" dirty="0" smtClean="0"/>
                    </a:p>
                    <a:p>
                      <a:endParaRPr lang="fr-CA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03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309779"/>
              </p:ext>
            </p:extLst>
          </p:nvPr>
        </p:nvGraphicFramePr>
        <p:xfrm>
          <a:off x="323528" y="1484784"/>
          <a:ext cx="5544616" cy="2304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3997"/>
                <a:gridCol w="1473762"/>
                <a:gridCol w="1473762"/>
                <a:gridCol w="1083095"/>
              </a:tblGrid>
              <a:tr h="19267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L’efficacité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578882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Superiority of ivermectin 1% cream over metronidazole 0.75% cream in treating inflammatory lesions of rosacea; a randomized, investigator-blinded trial.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211939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b="1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Ivermectin</a:t>
                      </a:r>
                      <a:endParaRPr lang="fr-CA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b="1" dirty="0">
                          <a:solidFill>
                            <a:srgbClr val="7030A0"/>
                          </a:solidFill>
                          <a:effectLst/>
                        </a:rPr>
                        <a:t>Métronidazole</a:t>
                      </a:r>
                      <a:endParaRPr lang="fr-CA" sz="11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P-Value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69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Diminution du nombre de lésions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83%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>
                          <a:effectLst/>
                        </a:rPr>
                        <a:t>73.7%</a:t>
                      </a:r>
                      <a:endParaRPr lang="fr-CA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900">
                          <a:effectLst/>
                        </a:rPr>
                        <a:t> 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P &lt;0.001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3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effectLst/>
                        </a:rPr>
                        <a:t>Taux de succès selon l’échelle d’évaluation globale de </a:t>
                      </a:r>
                      <a:r>
                        <a:rPr lang="fr-CA" sz="1000" dirty="0" smtClean="0">
                          <a:effectLst/>
                        </a:rPr>
                        <a:t>l’investigateur</a:t>
                      </a:r>
                      <a:endParaRPr lang="fr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84.9%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>
                          <a:effectLst/>
                        </a:rPr>
                        <a:t>75.4%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effectLst/>
                        </a:rPr>
                        <a:t>P&lt;0.001</a:t>
                      </a:r>
                      <a:endParaRPr lang="fr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Résultats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153221"/>
              </p:ext>
            </p:extLst>
          </p:nvPr>
        </p:nvGraphicFramePr>
        <p:xfrm>
          <a:off x="2987824" y="4005064"/>
          <a:ext cx="5501640" cy="25531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2410"/>
                <a:gridCol w="1462405"/>
                <a:gridCol w="1462405"/>
                <a:gridCol w="1074420"/>
              </a:tblGrid>
              <a:tr h="12509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L’efficacité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82550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Maintenance of remission following successful treatment of papulopustular rosacea with ivermectin 1% cream vs. metronidazole 0.75% cream: 36-week extension of the ATTRACT randomized study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82550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b="1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Ivermectin</a:t>
                      </a:r>
                      <a:endParaRPr lang="fr-CA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b="1" dirty="0">
                          <a:solidFill>
                            <a:srgbClr val="7030A0"/>
                          </a:solidFill>
                          <a:effectLst/>
                        </a:rPr>
                        <a:t>Métronidazole</a:t>
                      </a:r>
                      <a:endParaRPr lang="fr-CA" sz="11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P-Value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3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Nombre de jours avant la première récidive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115 jours (IC (95%) : 113-165)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85 jours (IC (95%) : 85-113) 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---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0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effectLst/>
                        </a:rPr>
                        <a:t>Pourcentage de </a:t>
                      </a:r>
                      <a:r>
                        <a:rPr lang="fr-CA" sz="1000" dirty="0" smtClean="0">
                          <a:effectLst/>
                        </a:rPr>
                        <a:t>récidives </a:t>
                      </a:r>
                      <a:r>
                        <a:rPr lang="fr-CA" sz="1000" dirty="0">
                          <a:effectLst/>
                        </a:rPr>
                        <a:t>après l’arrêt de la médication à la 16</a:t>
                      </a:r>
                      <a:r>
                        <a:rPr lang="fr-CA" sz="1000" baseline="30000" dirty="0">
                          <a:effectLst/>
                        </a:rPr>
                        <a:t>ième </a:t>
                      </a:r>
                      <a:r>
                        <a:rPr lang="fr-CA" sz="1000" dirty="0">
                          <a:effectLst/>
                        </a:rPr>
                        <a:t>semaine</a:t>
                      </a:r>
                      <a:endParaRPr lang="fr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62.7%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>
                          <a:effectLst/>
                        </a:rPr>
                        <a:t>68.4%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effectLst/>
                        </a:rPr>
                        <a:t>P=0.0365</a:t>
                      </a:r>
                      <a:endParaRPr lang="fr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6516216" y="1914591"/>
            <a:ext cx="1296144" cy="131641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57150">
            <a:solidFill>
              <a:srgbClr val="92D050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CA" b="1" dirty="0" smtClean="0">
                <a:ln/>
                <a:solidFill>
                  <a:schemeClr val="accent3"/>
                </a:solidFill>
              </a:rPr>
              <a:t>Taieb, </a:t>
            </a:r>
            <a:r>
              <a:rPr lang="fr-CA" b="1" dirty="0" err="1" smtClean="0">
                <a:ln/>
                <a:solidFill>
                  <a:schemeClr val="accent3"/>
                </a:solidFill>
              </a:rPr>
              <a:t>Ortonne</a:t>
            </a:r>
            <a:r>
              <a:rPr lang="fr-CA" b="1" dirty="0" smtClean="0">
                <a:ln/>
                <a:solidFill>
                  <a:schemeClr val="accent3"/>
                </a:solidFill>
              </a:rPr>
              <a:t> et al.</a:t>
            </a:r>
          </a:p>
          <a:p>
            <a:pPr algn="ctr"/>
            <a:r>
              <a:rPr lang="fr-CA" b="1" dirty="0" smtClean="0">
                <a:ln/>
                <a:solidFill>
                  <a:schemeClr val="accent3"/>
                </a:solidFill>
              </a:rPr>
              <a:t>2015</a:t>
            </a:r>
            <a:endParaRPr lang="fr-CA" b="1" dirty="0">
              <a:ln/>
              <a:solidFill>
                <a:schemeClr val="accent3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27584" y="4508276"/>
            <a:ext cx="1296144" cy="131641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57150">
            <a:solidFill>
              <a:srgbClr val="92D050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CA" b="1" dirty="0" smtClean="0">
                <a:ln/>
                <a:solidFill>
                  <a:schemeClr val="accent3"/>
                </a:solidFill>
              </a:rPr>
              <a:t>Taieb, </a:t>
            </a:r>
            <a:r>
              <a:rPr lang="fr-CA" b="1" dirty="0" err="1" smtClean="0">
                <a:ln/>
                <a:solidFill>
                  <a:schemeClr val="accent3"/>
                </a:solidFill>
              </a:rPr>
              <a:t>Khernis</a:t>
            </a:r>
            <a:r>
              <a:rPr lang="fr-CA" b="1" dirty="0" smtClean="0">
                <a:ln/>
                <a:solidFill>
                  <a:schemeClr val="accent3"/>
                </a:solidFill>
              </a:rPr>
              <a:t> et al.</a:t>
            </a:r>
          </a:p>
          <a:p>
            <a:pPr algn="ctr"/>
            <a:r>
              <a:rPr lang="fr-CA" b="1" dirty="0" smtClean="0">
                <a:ln/>
                <a:solidFill>
                  <a:schemeClr val="accent3"/>
                </a:solidFill>
              </a:rPr>
              <a:t>2015</a:t>
            </a:r>
            <a:endParaRPr lang="fr-CA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89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705861"/>
          </a:xfrm>
        </p:spPr>
        <p:txBody>
          <a:bodyPr>
            <a:normAutofit/>
          </a:bodyPr>
          <a:lstStyle/>
          <a:p>
            <a:r>
              <a:rPr lang="fr-CA" dirty="0"/>
              <a:t>Globalement de bonne qualité :</a:t>
            </a:r>
          </a:p>
          <a:p>
            <a:pPr lvl="1"/>
            <a:r>
              <a:rPr lang="fr-CA" dirty="0"/>
              <a:t>Randomisation adéquate</a:t>
            </a:r>
          </a:p>
          <a:p>
            <a:pPr lvl="1"/>
            <a:r>
              <a:rPr lang="fr-CA" dirty="0" smtClean="0"/>
              <a:t>Pertes </a:t>
            </a:r>
            <a:r>
              <a:rPr lang="fr-CA" dirty="0"/>
              <a:t>au suivi </a:t>
            </a:r>
            <a:r>
              <a:rPr lang="fr-CA" dirty="0" smtClean="0"/>
              <a:t>proportionnelles </a:t>
            </a:r>
            <a:r>
              <a:rPr lang="fr-CA" dirty="0"/>
              <a:t>entre les deux groupes.</a:t>
            </a:r>
          </a:p>
          <a:p>
            <a:pPr lvl="1"/>
            <a:r>
              <a:rPr lang="fr-CA" dirty="0" smtClean="0"/>
              <a:t>Simple insu</a:t>
            </a:r>
            <a:r>
              <a:rPr lang="fr-CA" dirty="0"/>
              <a:t> </a:t>
            </a:r>
            <a:r>
              <a:rPr lang="fr-CA" dirty="0" smtClean="0"/>
              <a:t>:</a:t>
            </a:r>
          </a:p>
          <a:p>
            <a:pPr lvl="2"/>
            <a:r>
              <a:rPr lang="fr-CA" dirty="0" smtClean="0"/>
              <a:t>Méthode adéquate pour maintenir l’insu</a:t>
            </a:r>
          </a:p>
          <a:p>
            <a:pPr lvl="2"/>
            <a:r>
              <a:rPr lang="fr-CA" dirty="0" smtClean="0"/>
              <a:t>Évaluation de l’insu non basée sur évaluation du patient</a:t>
            </a:r>
          </a:p>
          <a:p>
            <a:pPr lvl="2"/>
            <a:r>
              <a:rPr lang="fr-CA" dirty="0" smtClean="0"/>
              <a:t>Éviter facteurs de confusion</a:t>
            </a:r>
          </a:p>
          <a:p>
            <a:pPr lvl="1"/>
            <a:r>
              <a:rPr lang="fr-CA" dirty="0" smtClean="0"/>
              <a:t>Résultats cliniquement et statistiquement significatifs</a:t>
            </a:r>
          </a:p>
          <a:p>
            <a:pPr lvl="1"/>
            <a:r>
              <a:rPr lang="fr-CA" dirty="0" smtClean="0"/>
              <a:t>Outil de mesure idem et précis.</a:t>
            </a:r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Évaluation méthodologique</a:t>
            </a:r>
          </a:p>
        </p:txBody>
      </p:sp>
    </p:spTree>
    <p:extLst>
      <p:ext uri="{BB962C8B-B14F-4D97-AF65-F5344CB8AC3E}">
        <p14:creationId xmlns:p14="http://schemas.microsoft.com/office/powerpoint/2010/main" val="85946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u="sng" dirty="0" err="1" smtClean="0"/>
              <a:t>Taeib</a:t>
            </a:r>
            <a:r>
              <a:rPr lang="fr-CA" u="sng" dirty="0" smtClean="0"/>
              <a:t>, </a:t>
            </a:r>
            <a:r>
              <a:rPr lang="fr-CA" u="sng" dirty="0" err="1" smtClean="0"/>
              <a:t>Khernis</a:t>
            </a:r>
            <a:r>
              <a:rPr lang="fr-CA" u="sng" dirty="0" smtClean="0"/>
              <a:t> et al :</a:t>
            </a:r>
          </a:p>
          <a:p>
            <a:pPr lvl="1"/>
            <a:r>
              <a:rPr lang="fr-CA" dirty="0" smtClean="0"/>
              <a:t>Surreprésentation de patients ayant un score de 0 dans le groupe </a:t>
            </a:r>
            <a:r>
              <a:rPr lang="fr-CA" dirty="0" err="1"/>
              <a:t>i</a:t>
            </a:r>
            <a:r>
              <a:rPr lang="fr-CA" dirty="0" err="1" smtClean="0"/>
              <a:t>vermectine</a:t>
            </a:r>
            <a:r>
              <a:rPr lang="fr-CA" dirty="0" smtClean="0"/>
              <a:t> au début de l’étude.</a:t>
            </a:r>
          </a:p>
          <a:p>
            <a:pPr lvl="2"/>
            <a:r>
              <a:rPr lang="fr-CA" dirty="0" smtClean="0"/>
              <a:t>166 vs 104 patients</a:t>
            </a:r>
          </a:p>
          <a:p>
            <a:pPr marL="690563" lvl="1" indent="-342900"/>
            <a:r>
              <a:rPr lang="fr-CA" dirty="0" smtClean="0"/>
              <a:t>Surestimation possible des résultats dans le groupe de l’</a:t>
            </a:r>
            <a:r>
              <a:rPr lang="fr-CA" dirty="0" err="1" smtClean="0"/>
              <a:t>ivermectine</a:t>
            </a:r>
            <a:r>
              <a:rPr lang="fr-CA" dirty="0" smtClean="0"/>
              <a:t> par rapport à son efficacité réelle.</a:t>
            </a:r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Évaluation méthodologique</a:t>
            </a:r>
          </a:p>
        </p:txBody>
      </p:sp>
    </p:spTree>
    <p:extLst>
      <p:ext uri="{BB962C8B-B14F-4D97-AF65-F5344CB8AC3E}">
        <p14:creationId xmlns:p14="http://schemas.microsoft.com/office/powerpoint/2010/main" val="236114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CA" dirty="0"/>
              <a:t>Acide </a:t>
            </a:r>
            <a:r>
              <a:rPr lang="fr-CA" dirty="0" err="1"/>
              <a:t>azélaïque</a:t>
            </a:r>
            <a:r>
              <a:rPr lang="fr-CA" dirty="0"/>
              <a:t> vs </a:t>
            </a:r>
            <a:r>
              <a:rPr lang="fr-CA" dirty="0" err="1"/>
              <a:t>i</a:t>
            </a:r>
            <a:r>
              <a:rPr lang="fr-CA" dirty="0" err="1" smtClean="0"/>
              <a:t>vermectine</a:t>
            </a:r>
            <a:r>
              <a:rPr lang="fr-CA" dirty="0" smtClean="0"/>
              <a:t> </a:t>
            </a:r>
            <a:endParaRPr lang="fr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31" y="2572743"/>
            <a:ext cx="8496944" cy="214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3358208" y="4767026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i="1" dirty="0" smtClean="0"/>
              <a:t>*Journal of </a:t>
            </a:r>
            <a:r>
              <a:rPr lang="fr-CA" i="1" dirty="0" err="1" smtClean="0"/>
              <a:t>Drugs</a:t>
            </a:r>
            <a:r>
              <a:rPr lang="fr-CA" i="1" dirty="0" smtClean="0"/>
              <a:t> in </a:t>
            </a:r>
            <a:r>
              <a:rPr lang="fr-CA" i="1" dirty="0" err="1" smtClean="0"/>
              <a:t>Dermatology</a:t>
            </a:r>
            <a:r>
              <a:rPr lang="fr-CA" i="1" dirty="0" smtClean="0"/>
              <a:t>, </a:t>
            </a:r>
            <a:r>
              <a:rPr lang="fr-CA" i="1" dirty="0" err="1" smtClean="0"/>
              <a:t>Nov</a:t>
            </a:r>
            <a:r>
              <a:rPr lang="fr-CA" i="1" dirty="0" smtClean="0"/>
              <a:t> 2014, Vol 13</a:t>
            </a:r>
            <a:endParaRPr lang="fr-CA" i="1" dirty="0"/>
          </a:p>
        </p:txBody>
      </p:sp>
      <p:sp>
        <p:nvSpPr>
          <p:cNvPr id="6" name="ZoneTexte 5"/>
          <p:cNvSpPr txBox="1"/>
          <p:nvPr/>
        </p:nvSpPr>
        <p:spPr>
          <a:xfrm>
            <a:off x="467544" y="4625580"/>
            <a:ext cx="1728192" cy="102155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57150">
            <a:solidFill>
              <a:srgbClr val="92D050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CA" b="1" dirty="0" smtClean="0">
                <a:ln/>
                <a:solidFill>
                  <a:schemeClr val="accent3"/>
                </a:solidFill>
              </a:rPr>
              <a:t>Stein Gold et al.</a:t>
            </a:r>
          </a:p>
          <a:p>
            <a:pPr algn="ctr"/>
            <a:r>
              <a:rPr lang="fr-CA" b="1" dirty="0" smtClean="0">
                <a:ln/>
                <a:solidFill>
                  <a:schemeClr val="accent3"/>
                </a:solidFill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71581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Acide </a:t>
            </a:r>
            <a:r>
              <a:rPr lang="fr-CA" dirty="0" err="1"/>
              <a:t>azélaïque</a:t>
            </a:r>
            <a:r>
              <a:rPr lang="fr-CA" dirty="0"/>
              <a:t> vs </a:t>
            </a:r>
            <a:r>
              <a:rPr lang="fr-CA" dirty="0" err="1"/>
              <a:t>i</a:t>
            </a:r>
            <a:r>
              <a:rPr lang="fr-CA" dirty="0" err="1" smtClean="0"/>
              <a:t>vermectine</a:t>
            </a:r>
            <a:r>
              <a:rPr lang="fr-CA" dirty="0" smtClean="0"/>
              <a:t> </a:t>
            </a:r>
            <a:endParaRPr lang="fr-CA" dirty="0"/>
          </a:p>
        </p:txBody>
      </p:sp>
      <p:graphicFrame>
        <p:nvGraphicFramePr>
          <p:cNvPr id="5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9812017"/>
              </p:ext>
            </p:extLst>
          </p:nvPr>
        </p:nvGraphicFramePr>
        <p:xfrm>
          <a:off x="971600" y="2708920"/>
          <a:ext cx="7200800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24"/>
                <a:gridCol w="1234424"/>
                <a:gridCol w="1234424"/>
                <a:gridCol w="1234424"/>
                <a:gridCol w="1234424"/>
                <a:gridCol w="1028680"/>
              </a:tblGrid>
              <a:tr h="495519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500" dirty="0" smtClean="0"/>
                        <a:t>Population</a:t>
                      </a:r>
                      <a:endParaRPr lang="fr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500" dirty="0" err="1" smtClean="0"/>
                        <a:t>Crit</a:t>
                      </a:r>
                      <a:r>
                        <a:rPr lang="fr-CA" sz="1500" dirty="0" smtClean="0"/>
                        <a:t> </a:t>
                      </a:r>
                      <a:r>
                        <a:rPr lang="fr-CA" sz="1500" dirty="0" err="1" smtClean="0"/>
                        <a:t>incl</a:t>
                      </a:r>
                      <a:r>
                        <a:rPr lang="fr-CA" sz="1500" dirty="0" smtClean="0"/>
                        <a:t>/</a:t>
                      </a:r>
                      <a:r>
                        <a:rPr lang="fr-CA" sz="1500" dirty="0" err="1" smtClean="0"/>
                        <a:t>excl</a:t>
                      </a:r>
                      <a:endParaRPr lang="fr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500" dirty="0" smtClean="0"/>
                        <a:t>Intervention</a:t>
                      </a:r>
                      <a:endParaRPr lang="fr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500" dirty="0" smtClean="0"/>
                        <a:t>Taille échantillon</a:t>
                      </a:r>
                      <a:endParaRPr lang="fr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500" dirty="0" smtClean="0"/>
                        <a:t>Puissance</a:t>
                      </a:r>
                      <a:endParaRPr lang="fr-CA" sz="1500" dirty="0"/>
                    </a:p>
                  </a:txBody>
                  <a:tcPr/>
                </a:tc>
              </a:tr>
              <a:tr h="1183741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Stein Gold et al.</a:t>
                      </a:r>
                    </a:p>
                    <a:p>
                      <a:pPr algn="ctr"/>
                      <a:r>
                        <a:rPr lang="fr-CA" dirty="0" smtClean="0"/>
                        <a:t>2014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États-Unis et Canada, de décembre 2011 à juillet et août 2013</a:t>
                      </a:r>
                      <a:endParaRPr lang="fr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18 ans,</a:t>
                      </a:r>
                      <a:r>
                        <a:rPr lang="fr-CA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rosacée modérée à sévère</a:t>
                      </a:r>
                      <a:r>
                        <a:rPr lang="fr-CA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selon IGA</a:t>
                      </a: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fr-CA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à 70 lésions inflammatoires au visage (papules, pustules)</a:t>
                      </a:r>
                    </a:p>
                    <a:p>
                      <a:endParaRPr lang="fr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Extension 2</a:t>
                      </a:r>
                      <a:r>
                        <a:rPr lang="fr-CA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ECR </a:t>
                      </a: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comparaient</a:t>
                      </a:r>
                      <a:r>
                        <a:rPr lang="fr-CA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crème d’</a:t>
                      </a:r>
                      <a:r>
                        <a:rPr lang="fr-CA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Ivermectine</a:t>
                      </a: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1% avec autre véhicule x 12 semaines. </a:t>
                      </a:r>
                    </a:p>
                    <a:p>
                      <a:r>
                        <a:rPr lang="fr-CA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Ivermectine</a:t>
                      </a: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1%</a:t>
                      </a:r>
                      <a:r>
                        <a:rPr lang="fr-CA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vs </a:t>
                      </a: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acide </a:t>
                      </a:r>
                      <a:r>
                        <a:rPr lang="fr-CA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azélaïque</a:t>
                      </a: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 gel 15% </a:t>
                      </a:r>
                      <a:r>
                        <a:rPr lang="fr-CA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BID </a:t>
                      </a: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 40 semaines.</a:t>
                      </a:r>
                    </a:p>
                    <a:p>
                      <a:endParaRPr lang="fr-CA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 smtClean="0"/>
                        <a:t>N=1258</a:t>
                      </a:r>
                    </a:p>
                    <a:p>
                      <a:r>
                        <a:rPr lang="fr-CA" sz="1000" dirty="0" smtClean="0"/>
                        <a:t>(840+418)</a:t>
                      </a:r>
                      <a:endParaRPr lang="fr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 smtClean="0"/>
                        <a:t>Inconnue</a:t>
                      </a:r>
                      <a:endParaRPr lang="fr-CA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03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9360138"/>
              </p:ext>
            </p:extLst>
          </p:nvPr>
        </p:nvGraphicFramePr>
        <p:xfrm>
          <a:off x="971600" y="2708920"/>
          <a:ext cx="7200800" cy="29643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5229"/>
                <a:gridCol w="1213591"/>
                <a:gridCol w="1214391"/>
                <a:gridCol w="1214391"/>
                <a:gridCol w="1203198"/>
              </a:tblGrid>
              <a:tr h="28803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 dirty="0" err="1">
                          <a:effectLst/>
                        </a:rPr>
                        <a:t>L’efficacité</a:t>
                      </a:r>
                      <a:r>
                        <a:rPr lang="en-CA" sz="1000" dirty="0">
                          <a:effectLst/>
                        </a:rPr>
                        <a:t> </a:t>
                      </a:r>
                      <a:endParaRPr lang="fr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51612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Long-Term Safety of Ivermectin 1% Cream vs Azelaic Acid 15% Gel in Treating Inflammatory Lesions of Rosacea : Results of Two 40-Week Controlled, Investigator-Blinded Trials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43204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 u="none" strike="noStrike">
                          <a:effectLst/>
                        </a:rPr>
                        <a:t> 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Étude 1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Étude 2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Score sur l’échelle d’évaluation globale de l’investigateur &lt;2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447806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Début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Fin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Début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Fin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1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2000" b="1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Ivermectine</a:t>
                      </a:r>
                      <a:endParaRPr lang="fr-CA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38.4%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71.1%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40.1%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76%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2000" b="1" dirty="0">
                          <a:solidFill>
                            <a:srgbClr val="FF0000"/>
                          </a:solidFill>
                          <a:effectLst/>
                        </a:rPr>
                        <a:t>Acide </a:t>
                      </a:r>
                      <a:r>
                        <a:rPr lang="fr-CA" sz="2000" b="1" dirty="0" err="1">
                          <a:solidFill>
                            <a:srgbClr val="FF0000"/>
                          </a:solidFill>
                          <a:effectLst/>
                        </a:rPr>
                        <a:t>azélaïque</a:t>
                      </a:r>
                      <a:endParaRPr lang="fr-CA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0%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59.4%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0%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effectLst/>
                        </a:rPr>
                        <a:t>57.9%</a:t>
                      </a:r>
                      <a:endParaRPr lang="fr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5363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/>
              <a:t>C</a:t>
            </a:r>
            <a:r>
              <a:rPr lang="fr-CA" dirty="0" smtClean="0"/>
              <a:t>ondition </a:t>
            </a:r>
            <a:r>
              <a:rPr lang="fr-CA" dirty="0"/>
              <a:t>dermatologique caractérisée par une inflammation chronique de la </a:t>
            </a:r>
            <a:r>
              <a:rPr lang="fr-CA" dirty="0" smtClean="0"/>
              <a:t>peau associée </a:t>
            </a:r>
            <a:r>
              <a:rPr lang="fr-CA" dirty="0"/>
              <a:t>à des lésions inflammatoires (papules ou pustules) persistantes ou transitoires, ainsi que de l’érythème facial. </a:t>
            </a:r>
            <a:endParaRPr lang="fr-CA" dirty="0" smtClean="0"/>
          </a:p>
          <a:p>
            <a:r>
              <a:rPr lang="fr-CA" dirty="0"/>
              <a:t>A</a:t>
            </a:r>
            <a:r>
              <a:rPr lang="fr-CA" dirty="0" smtClean="0"/>
              <a:t>ffecte </a:t>
            </a:r>
            <a:r>
              <a:rPr lang="fr-CA" dirty="0"/>
              <a:t>en majorité les adultes dans la trentaine et prédomine surtout chez les femmes caucasiennes. </a:t>
            </a:r>
            <a:endParaRPr lang="fr-CA" dirty="0" smtClean="0"/>
          </a:p>
          <a:p>
            <a:r>
              <a:rPr lang="fr-CA" dirty="0"/>
              <a:t>Au Canada, près de 2 millions de canadiens sont affectés par cette condition. </a:t>
            </a:r>
            <a:endParaRPr lang="fr-CA" dirty="0" smtClean="0"/>
          </a:p>
          <a:p>
            <a:r>
              <a:rPr lang="fr-CA" dirty="0"/>
              <a:t>I</a:t>
            </a:r>
            <a:r>
              <a:rPr lang="fr-CA" dirty="0" smtClean="0"/>
              <a:t>mpact </a:t>
            </a:r>
            <a:r>
              <a:rPr lang="fr-CA" dirty="0"/>
              <a:t>négatif sur les patients autant au niveau de la confiance et de l’estime de soi qu’au niveau de la qualité de vie.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Introduction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8937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u="sng" dirty="0" smtClean="0"/>
              <a:t>Bons points:</a:t>
            </a:r>
          </a:p>
          <a:p>
            <a:pPr lvl="1"/>
            <a:r>
              <a:rPr lang="fr-CA" dirty="0" smtClean="0"/>
              <a:t>Critères d’inclusions pertinents et comparables aux autres études.</a:t>
            </a:r>
          </a:p>
          <a:p>
            <a:pPr lvl="1"/>
            <a:r>
              <a:rPr lang="fr-CA" dirty="0" smtClean="0"/>
              <a:t>Pertes </a:t>
            </a:r>
            <a:r>
              <a:rPr lang="fr-CA" dirty="0"/>
              <a:t>au suivi </a:t>
            </a:r>
            <a:r>
              <a:rPr lang="fr-CA" dirty="0" smtClean="0"/>
              <a:t>proportionnelles </a:t>
            </a:r>
            <a:r>
              <a:rPr lang="fr-CA" dirty="0"/>
              <a:t>entre les deux groupes.</a:t>
            </a:r>
          </a:p>
          <a:p>
            <a:pPr lvl="1"/>
            <a:r>
              <a:rPr lang="fr-CA" dirty="0"/>
              <a:t>Simple insu :</a:t>
            </a:r>
          </a:p>
          <a:p>
            <a:pPr lvl="2"/>
            <a:r>
              <a:rPr lang="fr-CA" dirty="0"/>
              <a:t>Méthode adéquate pour maintenir </a:t>
            </a:r>
            <a:r>
              <a:rPr lang="fr-CA" dirty="0" smtClean="0"/>
              <a:t>l’insu</a:t>
            </a:r>
            <a:endParaRPr lang="fr-CA" dirty="0"/>
          </a:p>
          <a:p>
            <a:pPr lvl="1"/>
            <a:r>
              <a:rPr lang="fr-CA" dirty="0" smtClean="0"/>
              <a:t>Outil </a:t>
            </a:r>
            <a:r>
              <a:rPr lang="fr-CA" dirty="0"/>
              <a:t>de mesure </a:t>
            </a:r>
            <a:r>
              <a:rPr lang="fr-CA" dirty="0" smtClean="0"/>
              <a:t>de l’insu reconnu et </a:t>
            </a:r>
            <a:r>
              <a:rPr lang="fr-CA" dirty="0"/>
              <a:t>précis</a:t>
            </a:r>
            <a:r>
              <a:rPr lang="fr-CA" dirty="0" smtClean="0"/>
              <a:t>.</a:t>
            </a:r>
          </a:p>
          <a:p>
            <a:pPr lvl="1"/>
            <a:r>
              <a:rPr lang="fr-CA" dirty="0" smtClean="0"/>
              <a:t>Suivi strict et identique entre les deux groupes.</a:t>
            </a:r>
          </a:p>
          <a:p>
            <a:pPr lvl="1"/>
            <a:endParaRPr lang="fr-CA" dirty="0"/>
          </a:p>
          <a:p>
            <a:pPr lvl="1"/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Évaluation méthodologique</a:t>
            </a:r>
          </a:p>
        </p:txBody>
      </p:sp>
    </p:spTree>
    <p:extLst>
      <p:ext uri="{BB962C8B-B14F-4D97-AF65-F5344CB8AC3E}">
        <p14:creationId xmlns:p14="http://schemas.microsoft.com/office/powerpoint/2010/main" val="249944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u="sng" dirty="0" smtClean="0"/>
              <a:t>Mauvais points:</a:t>
            </a:r>
          </a:p>
          <a:p>
            <a:pPr lvl="1"/>
            <a:r>
              <a:rPr lang="fr-CA" dirty="0" smtClean="0"/>
              <a:t>Description de la randomisation entre les 2 ECR et non pas entre les deux groupes.</a:t>
            </a:r>
          </a:p>
          <a:p>
            <a:pPr lvl="2"/>
            <a:r>
              <a:rPr lang="fr-CA" dirty="0" smtClean="0"/>
              <a:t>Pas exclure possibilité de biais de sélection.</a:t>
            </a:r>
          </a:p>
          <a:p>
            <a:pPr lvl="1"/>
            <a:r>
              <a:rPr lang="fr-CA" dirty="0" smtClean="0"/>
              <a:t>Résultats de l’étude non interprétables :</a:t>
            </a:r>
          </a:p>
          <a:p>
            <a:pPr lvl="2"/>
            <a:r>
              <a:rPr lang="fr-CA" dirty="0" smtClean="0"/>
              <a:t>Pas d’erreur alpha, pas de puissance</a:t>
            </a:r>
          </a:p>
          <a:p>
            <a:pPr lvl="2"/>
            <a:r>
              <a:rPr lang="fr-CA" dirty="0" smtClean="0"/>
              <a:t>Pas d’IC ou de P-value</a:t>
            </a:r>
          </a:p>
          <a:p>
            <a:pPr lvl="2"/>
            <a:r>
              <a:rPr lang="fr-CA" dirty="0" smtClean="0"/>
              <a:t>Pas de comparaison possible entre les deux groupes, car durée de traitement non identique.</a:t>
            </a:r>
          </a:p>
          <a:p>
            <a:pPr lvl="1"/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Évaluation méthodologique</a:t>
            </a:r>
          </a:p>
        </p:txBody>
      </p:sp>
    </p:spTree>
    <p:extLst>
      <p:ext uri="{BB962C8B-B14F-4D97-AF65-F5344CB8AC3E}">
        <p14:creationId xmlns:p14="http://schemas.microsoft.com/office/powerpoint/2010/main" val="33895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Peu de littérature sur le sujet mais études tout de même de bonnes qualités.</a:t>
            </a:r>
          </a:p>
          <a:p>
            <a:endParaRPr lang="fr-CA" dirty="0" smtClean="0"/>
          </a:p>
          <a:p>
            <a:r>
              <a:rPr lang="fr-CA" dirty="0" err="1" smtClean="0"/>
              <a:t>Ivermectine</a:t>
            </a:r>
            <a:r>
              <a:rPr lang="fr-CA" dirty="0" smtClean="0"/>
              <a:t> semble supérieure au métronidazole.</a:t>
            </a:r>
          </a:p>
          <a:p>
            <a:endParaRPr lang="fr-CA" dirty="0" smtClean="0"/>
          </a:p>
          <a:p>
            <a:r>
              <a:rPr lang="fr-CA" dirty="0" smtClean="0"/>
              <a:t>L’acide </a:t>
            </a:r>
            <a:r>
              <a:rPr lang="fr-CA" dirty="0" err="1" smtClean="0"/>
              <a:t>azélaïque</a:t>
            </a:r>
            <a:r>
              <a:rPr lang="fr-CA" dirty="0" smtClean="0"/>
              <a:t> semble supérieur au métronidazole.</a:t>
            </a:r>
          </a:p>
          <a:p>
            <a:endParaRPr lang="fr-CA" dirty="0" smtClean="0"/>
          </a:p>
          <a:p>
            <a:r>
              <a:rPr lang="fr-CA" dirty="0" smtClean="0"/>
              <a:t>Difficile </a:t>
            </a:r>
            <a:r>
              <a:rPr lang="fr-CA" dirty="0"/>
              <a:t>de savoir si </a:t>
            </a:r>
            <a:r>
              <a:rPr lang="fr-CA" dirty="0" smtClean="0"/>
              <a:t>l’</a:t>
            </a:r>
            <a:r>
              <a:rPr lang="fr-CA" dirty="0" err="1" smtClean="0"/>
              <a:t>ivermectine</a:t>
            </a:r>
            <a:r>
              <a:rPr lang="fr-CA" dirty="0" smtClean="0"/>
              <a:t> supérieure </a:t>
            </a:r>
            <a:r>
              <a:rPr lang="fr-CA" dirty="0"/>
              <a:t>à l’acide </a:t>
            </a:r>
            <a:r>
              <a:rPr lang="fr-CA" dirty="0" err="1"/>
              <a:t>azélaïque</a:t>
            </a:r>
            <a:r>
              <a:rPr lang="fr-CA" dirty="0"/>
              <a:t> .</a:t>
            </a:r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Conclusion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5111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u="sng" dirty="0" smtClean="0"/>
              <a:t>Point de vue clinique :</a:t>
            </a:r>
          </a:p>
          <a:p>
            <a:pPr lvl="1"/>
            <a:r>
              <a:rPr lang="fr-CA" dirty="0" smtClean="0"/>
              <a:t>Données pertinentes pour choix d’une molécule en première intention.</a:t>
            </a:r>
          </a:p>
          <a:p>
            <a:pPr lvl="1"/>
            <a:r>
              <a:rPr lang="fr-CA" dirty="0" smtClean="0"/>
              <a:t>Attention aux coûts!</a:t>
            </a:r>
          </a:p>
          <a:p>
            <a:pPr lvl="1"/>
            <a:endParaRPr lang="fr-CA" dirty="0" smtClean="0"/>
          </a:p>
          <a:p>
            <a:pPr lvl="1"/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Conclusion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72816"/>
            <a:ext cx="7012622" cy="408066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66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u="sng" dirty="0" smtClean="0"/>
              <a:t>Changement dans ma pratique?</a:t>
            </a:r>
          </a:p>
          <a:p>
            <a:pPr lvl="1"/>
            <a:r>
              <a:rPr lang="fr-CA" b="1" dirty="0" smtClean="0"/>
              <a:t>Oui</a:t>
            </a:r>
            <a:r>
              <a:rPr lang="fr-CA" dirty="0" smtClean="0"/>
              <a:t>!</a:t>
            </a:r>
          </a:p>
          <a:p>
            <a:pPr lvl="2"/>
            <a:r>
              <a:rPr lang="fr-CA" dirty="0" smtClean="0"/>
              <a:t>Prioriser l’</a:t>
            </a:r>
            <a:r>
              <a:rPr lang="fr-CA" dirty="0" err="1" smtClean="0"/>
              <a:t>ivermectine</a:t>
            </a:r>
            <a:r>
              <a:rPr lang="fr-CA" dirty="0" smtClean="0"/>
              <a:t> comme 1</a:t>
            </a:r>
            <a:r>
              <a:rPr lang="fr-CA" baseline="30000" dirty="0" smtClean="0"/>
              <a:t>ier</a:t>
            </a:r>
            <a:r>
              <a:rPr lang="fr-CA" dirty="0" smtClean="0"/>
              <a:t> choix de traitement chez des patients ayant des assurances privées ou pouvant se l’offrir.</a:t>
            </a:r>
          </a:p>
          <a:p>
            <a:pPr lvl="2"/>
            <a:endParaRPr lang="fr-CA" dirty="0"/>
          </a:p>
          <a:p>
            <a:r>
              <a:rPr lang="fr-CA" u="sng" dirty="0" smtClean="0"/>
              <a:t>Toutefois</a:t>
            </a:r>
            <a:r>
              <a:rPr lang="fr-CA" dirty="0" smtClean="0"/>
              <a:t> : Autres études sur le sujet seraient pertinentes pour confirmer les résultats et préciser l’efficacité de l’acide </a:t>
            </a:r>
            <a:r>
              <a:rPr lang="fr-CA" dirty="0" err="1" smtClean="0"/>
              <a:t>azélaïque</a:t>
            </a:r>
            <a:r>
              <a:rPr lang="fr-CA" dirty="0" smtClean="0"/>
              <a:t> comparé à l’</a:t>
            </a:r>
            <a:r>
              <a:rPr lang="fr-CA" dirty="0" err="1" smtClean="0"/>
              <a:t>ivermectine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19176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Période de questions</a:t>
            </a:r>
            <a:endParaRPr lang="fr-CA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895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2420888"/>
            <a:ext cx="7408333" cy="399330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CA" dirty="0"/>
              <a:t>Quel traitement </a:t>
            </a:r>
            <a:r>
              <a:rPr lang="fr-CA" dirty="0" smtClean="0"/>
              <a:t>topique parmi </a:t>
            </a:r>
            <a:r>
              <a:rPr lang="fr-CA" dirty="0"/>
              <a:t>le </a:t>
            </a:r>
            <a:r>
              <a:rPr lang="fr-CA" dirty="0" smtClean="0"/>
              <a:t>métronidazole</a:t>
            </a:r>
            <a:r>
              <a:rPr lang="fr-CA" dirty="0"/>
              <a:t>, l’acide </a:t>
            </a:r>
            <a:r>
              <a:rPr lang="fr-CA" dirty="0" err="1"/>
              <a:t>azélaïque</a:t>
            </a:r>
            <a:r>
              <a:rPr lang="fr-CA" dirty="0"/>
              <a:t> et </a:t>
            </a:r>
            <a:r>
              <a:rPr lang="fr-CA" dirty="0" smtClean="0"/>
              <a:t>l’</a:t>
            </a:r>
            <a:r>
              <a:rPr lang="fr-CA" dirty="0" err="1"/>
              <a:t>i</a:t>
            </a:r>
            <a:r>
              <a:rPr lang="fr-CA" dirty="0" err="1" smtClean="0"/>
              <a:t>vermectine</a:t>
            </a:r>
            <a:r>
              <a:rPr lang="fr-CA" dirty="0" smtClean="0"/>
              <a:t> </a:t>
            </a:r>
            <a:r>
              <a:rPr lang="fr-CA" dirty="0"/>
              <a:t>est le plus efficace en termes de réduction de l’érythème et des lésions inflammatoires?</a:t>
            </a:r>
          </a:p>
          <a:p>
            <a:pPr marL="0" indent="0">
              <a:buNone/>
            </a:pPr>
            <a:r>
              <a:rPr lang="fr-CA" b="1" dirty="0" smtClean="0"/>
              <a:t>P</a:t>
            </a:r>
            <a:r>
              <a:rPr lang="fr-CA" dirty="0" smtClean="0"/>
              <a:t>: Hommes et femmes atteints de rosacée </a:t>
            </a:r>
            <a:r>
              <a:rPr lang="fr-CA" dirty="0" err="1" smtClean="0"/>
              <a:t>papulopustuleuse</a:t>
            </a:r>
            <a:r>
              <a:rPr lang="fr-CA" dirty="0" smtClean="0"/>
              <a:t>.</a:t>
            </a:r>
          </a:p>
          <a:p>
            <a:pPr marL="0" indent="0">
              <a:buNone/>
            </a:pPr>
            <a:r>
              <a:rPr lang="fr-CA" b="1" dirty="0" smtClean="0"/>
              <a:t>I</a:t>
            </a:r>
            <a:r>
              <a:rPr lang="fr-CA" dirty="0" smtClean="0"/>
              <a:t> : Métronidazole, Acide </a:t>
            </a:r>
            <a:r>
              <a:rPr lang="fr-CA" dirty="0" err="1"/>
              <a:t>azélaïque</a:t>
            </a:r>
            <a:r>
              <a:rPr lang="fr-CA" dirty="0"/>
              <a:t>  </a:t>
            </a:r>
            <a:r>
              <a:rPr lang="fr-CA" dirty="0" smtClean="0"/>
              <a:t>ou </a:t>
            </a:r>
            <a:r>
              <a:rPr lang="fr-CA" dirty="0" err="1" smtClean="0"/>
              <a:t>Ivermectine</a:t>
            </a:r>
            <a:endParaRPr lang="fr-CA" dirty="0"/>
          </a:p>
          <a:p>
            <a:pPr marL="0" indent="0">
              <a:buNone/>
            </a:pPr>
            <a:r>
              <a:rPr lang="fr-CA" b="1" dirty="0" smtClean="0"/>
              <a:t>C</a:t>
            </a:r>
            <a:r>
              <a:rPr lang="fr-CA" dirty="0" smtClean="0"/>
              <a:t> </a:t>
            </a:r>
            <a:r>
              <a:rPr lang="fr-CA" dirty="0"/>
              <a:t>: </a:t>
            </a:r>
            <a:r>
              <a:rPr lang="fr-CA" dirty="0" smtClean="0"/>
              <a:t>Chaque traitement par rapport aux 2 autres</a:t>
            </a:r>
          </a:p>
          <a:p>
            <a:pPr marL="0" indent="0">
              <a:buNone/>
            </a:pPr>
            <a:r>
              <a:rPr lang="fr-CA" b="1" dirty="0" smtClean="0"/>
              <a:t>O</a:t>
            </a:r>
            <a:r>
              <a:rPr lang="fr-CA" dirty="0" smtClean="0"/>
              <a:t>: Réduction </a:t>
            </a:r>
            <a:r>
              <a:rPr lang="fr-CA" dirty="0"/>
              <a:t>de l’érythème et des lésions </a:t>
            </a:r>
            <a:r>
              <a:rPr lang="fr-CA" dirty="0" smtClean="0"/>
              <a:t>inflammatoires.</a:t>
            </a:r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PICO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5573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Trois </a:t>
            </a:r>
            <a:r>
              <a:rPr lang="fr-CA" dirty="0"/>
              <a:t>recherches individuelles ont été faites pour chaque traitement. </a:t>
            </a:r>
            <a:endParaRPr lang="fr-CA" dirty="0" smtClean="0"/>
          </a:p>
          <a:p>
            <a:r>
              <a:rPr lang="fr-CA" dirty="0" smtClean="0"/>
              <a:t>Les </a:t>
            </a:r>
            <a:r>
              <a:rPr lang="fr-CA" dirty="0"/>
              <a:t>critères d’inclusions </a:t>
            </a:r>
            <a:r>
              <a:rPr lang="fr-CA" dirty="0" smtClean="0"/>
              <a:t>:</a:t>
            </a:r>
          </a:p>
          <a:p>
            <a:pPr lvl="1"/>
            <a:r>
              <a:rPr lang="fr-CA" dirty="0" smtClean="0"/>
              <a:t>Études </a:t>
            </a:r>
            <a:r>
              <a:rPr lang="fr-CA" dirty="0"/>
              <a:t>faites dans les 10 dernières </a:t>
            </a:r>
            <a:r>
              <a:rPr lang="fr-CA" dirty="0" smtClean="0"/>
              <a:t>années</a:t>
            </a:r>
            <a:endParaRPr lang="fr-CA" dirty="0"/>
          </a:p>
          <a:p>
            <a:pPr lvl="1"/>
            <a:r>
              <a:rPr lang="fr-CA" dirty="0"/>
              <a:t>Langue française ou anglaise</a:t>
            </a:r>
          </a:p>
          <a:p>
            <a:pPr lvl="1"/>
            <a:r>
              <a:rPr lang="fr-CA" dirty="0"/>
              <a:t>Étude </a:t>
            </a:r>
            <a:r>
              <a:rPr lang="fr-CA" dirty="0" smtClean="0"/>
              <a:t>faite </a:t>
            </a:r>
            <a:r>
              <a:rPr lang="fr-CA" dirty="0"/>
              <a:t>chez une population adulte</a:t>
            </a:r>
          </a:p>
          <a:p>
            <a:pPr lvl="1"/>
            <a:r>
              <a:rPr lang="fr-CA" dirty="0"/>
              <a:t>Études portant sur la rosacée </a:t>
            </a:r>
            <a:r>
              <a:rPr lang="fr-CA" dirty="0" err="1" smtClean="0"/>
              <a:t>papulopustuleuse</a:t>
            </a:r>
            <a:endParaRPr lang="fr-CA" dirty="0"/>
          </a:p>
          <a:p>
            <a:pPr lvl="1"/>
            <a:r>
              <a:rPr lang="fr-CA" dirty="0"/>
              <a:t>Études comparant deux traitements de la rosacée</a:t>
            </a:r>
          </a:p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Méthodologie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535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440313013"/>
              </p:ext>
            </p:extLst>
          </p:nvPr>
        </p:nvGraphicFramePr>
        <p:xfrm>
          <a:off x="1979712" y="332656"/>
          <a:ext cx="583264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768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2179799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5 articles analysés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5458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CA" dirty="0"/>
              <a:t>Acide </a:t>
            </a:r>
            <a:r>
              <a:rPr lang="fr-CA" dirty="0" err="1"/>
              <a:t>azélaïque</a:t>
            </a:r>
            <a:r>
              <a:rPr lang="fr-CA" dirty="0"/>
              <a:t> vs </a:t>
            </a:r>
            <a:r>
              <a:rPr lang="fr-CA" dirty="0" smtClean="0"/>
              <a:t>Métronidazole</a:t>
            </a:r>
            <a:endParaRPr lang="fr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890" y="4473116"/>
            <a:ext cx="659336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736" y="5620066"/>
            <a:ext cx="6185286" cy="421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51520" y="4810756"/>
            <a:ext cx="1296144" cy="102155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57150">
            <a:solidFill>
              <a:srgbClr val="92D050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CA" b="1" dirty="0" smtClean="0">
                <a:ln/>
                <a:solidFill>
                  <a:schemeClr val="accent3"/>
                </a:solidFill>
              </a:rPr>
              <a:t>Stuart </a:t>
            </a:r>
            <a:r>
              <a:rPr lang="fr-CA" b="1" dirty="0" err="1" smtClean="0">
                <a:ln/>
                <a:solidFill>
                  <a:schemeClr val="accent3"/>
                </a:solidFill>
              </a:rPr>
              <a:t>Maddin</a:t>
            </a:r>
            <a:endParaRPr lang="fr-CA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fr-CA" b="1" dirty="0" smtClean="0">
                <a:ln/>
                <a:solidFill>
                  <a:schemeClr val="accent3"/>
                </a:solidFill>
              </a:rPr>
              <a:t>1999</a:t>
            </a:r>
            <a:endParaRPr lang="fr-CA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55776" y="6041448"/>
            <a:ext cx="6377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i="1" dirty="0" smtClean="0"/>
              <a:t>*Journal of American </a:t>
            </a:r>
            <a:r>
              <a:rPr lang="fr-CA" i="1" dirty="0" err="1" smtClean="0"/>
              <a:t>Academay</a:t>
            </a:r>
            <a:r>
              <a:rPr lang="fr-CA" i="1" dirty="0" smtClean="0"/>
              <a:t> of </a:t>
            </a:r>
            <a:r>
              <a:rPr lang="fr-CA" i="1" dirty="0" err="1" smtClean="0"/>
              <a:t>Dermatology</a:t>
            </a:r>
            <a:r>
              <a:rPr lang="fr-CA" i="1" dirty="0" smtClean="0"/>
              <a:t>, </a:t>
            </a:r>
            <a:r>
              <a:rPr lang="fr-CA" i="1" dirty="0" err="1" smtClean="0"/>
              <a:t>June</a:t>
            </a:r>
            <a:r>
              <a:rPr lang="fr-CA" i="1" dirty="0" smtClean="0"/>
              <a:t> 1999</a:t>
            </a:r>
            <a:endParaRPr lang="fr-CA" i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869" y="1659902"/>
            <a:ext cx="6512193" cy="167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2570110" y="3382435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*</a:t>
            </a:r>
            <a:r>
              <a:rPr lang="fr-CA" dirty="0" err="1" smtClean="0"/>
              <a:t>ArchDermatol</a:t>
            </a:r>
            <a:r>
              <a:rPr lang="fr-CA" dirty="0"/>
              <a:t> </a:t>
            </a:r>
            <a:r>
              <a:rPr lang="fr-CA" dirty="0" smtClean="0"/>
              <a:t>(2003), Vol 136, </a:t>
            </a:r>
            <a:r>
              <a:rPr lang="fr-CA" dirty="0" err="1" smtClean="0"/>
              <a:t>Nov</a:t>
            </a:r>
            <a:endParaRPr lang="fr-CA" dirty="0"/>
          </a:p>
        </p:txBody>
      </p:sp>
      <p:sp>
        <p:nvSpPr>
          <p:cNvPr id="16" name="ZoneTexte 15"/>
          <p:cNvSpPr txBox="1"/>
          <p:nvPr/>
        </p:nvSpPr>
        <p:spPr>
          <a:xfrm>
            <a:off x="252601" y="1987894"/>
            <a:ext cx="1296144" cy="102155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57150">
            <a:solidFill>
              <a:srgbClr val="92D050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CA" b="1" dirty="0" err="1" smtClean="0">
                <a:ln/>
                <a:solidFill>
                  <a:schemeClr val="accent3"/>
                </a:solidFill>
              </a:rPr>
              <a:t>Elewski</a:t>
            </a:r>
            <a:r>
              <a:rPr lang="fr-CA" b="1" dirty="0" smtClean="0">
                <a:ln/>
                <a:solidFill>
                  <a:schemeClr val="accent3"/>
                </a:solidFill>
              </a:rPr>
              <a:t> et al.</a:t>
            </a:r>
          </a:p>
          <a:p>
            <a:pPr algn="ctr"/>
            <a:r>
              <a:rPr lang="fr-CA" b="1" dirty="0" smtClean="0">
                <a:ln/>
                <a:solidFill>
                  <a:schemeClr val="accent3"/>
                </a:solidFill>
              </a:rPr>
              <a:t>2003</a:t>
            </a:r>
          </a:p>
        </p:txBody>
      </p:sp>
    </p:spTree>
    <p:extLst>
      <p:ext uri="{BB962C8B-B14F-4D97-AF65-F5344CB8AC3E}">
        <p14:creationId xmlns:p14="http://schemas.microsoft.com/office/powerpoint/2010/main" val="92087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6369544"/>
              </p:ext>
            </p:extLst>
          </p:nvPr>
        </p:nvGraphicFramePr>
        <p:xfrm>
          <a:off x="827584" y="2420888"/>
          <a:ext cx="7408866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811"/>
                <a:gridCol w="1234811"/>
                <a:gridCol w="1234811"/>
                <a:gridCol w="1234811"/>
                <a:gridCol w="1234811"/>
                <a:gridCol w="1234811"/>
              </a:tblGrid>
              <a:tr h="495519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500" dirty="0" smtClean="0"/>
                        <a:t>Population</a:t>
                      </a:r>
                      <a:endParaRPr lang="fr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500" dirty="0" err="1" smtClean="0"/>
                        <a:t>Crit</a:t>
                      </a:r>
                      <a:r>
                        <a:rPr lang="fr-CA" sz="1500" dirty="0" smtClean="0"/>
                        <a:t> </a:t>
                      </a:r>
                      <a:r>
                        <a:rPr lang="fr-CA" sz="1500" dirty="0" err="1" smtClean="0"/>
                        <a:t>incl</a:t>
                      </a:r>
                      <a:r>
                        <a:rPr lang="fr-CA" sz="1500" dirty="0" smtClean="0"/>
                        <a:t>/</a:t>
                      </a:r>
                      <a:r>
                        <a:rPr lang="fr-CA" sz="1500" dirty="0" err="1" smtClean="0"/>
                        <a:t>excl</a:t>
                      </a:r>
                      <a:endParaRPr lang="fr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500" dirty="0" smtClean="0"/>
                        <a:t>Intervention</a:t>
                      </a:r>
                      <a:endParaRPr lang="fr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500" dirty="0" smtClean="0"/>
                        <a:t>Taille échantillon</a:t>
                      </a:r>
                      <a:endParaRPr lang="fr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500" dirty="0" smtClean="0"/>
                        <a:t>Puissance</a:t>
                      </a:r>
                      <a:endParaRPr lang="fr-CA" sz="1500" dirty="0"/>
                    </a:p>
                  </a:txBody>
                  <a:tcPr/>
                </a:tc>
              </a:tr>
              <a:tr h="1183741"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Elewski</a:t>
                      </a:r>
                      <a:r>
                        <a:rPr lang="fr-CA" dirty="0" smtClean="0"/>
                        <a:t> et</a:t>
                      </a:r>
                      <a:r>
                        <a:rPr lang="fr-CA" baseline="0" dirty="0" smtClean="0"/>
                        <a:t> al</a:t>
                      </a:r>
                    </a:p>
                    <a:p>
                      <a:pPr algn="ctr"/>
                      <a:r>
                        <a:rPr lang="fr-CA" baseline="0" dirty="0" smtClean="0"/>
                        <a:t>2003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centres de recherches des </a:t>
                      </a:r>
                      <a:r>
                        <a:rPr lang="fr-CA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USA </a:t>
                      </a: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 29 octobre 2001 au 31 janvier 2002</a:t>
                      </a:r>
                    </a:p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 smtClean="0"/>
                        <a:t>&gt;18ans,</a:t>
                      </a:r>
                      <a:r>
                        <a:rPr lang="fr-CA" sz="1000" baseline="0" dirty="0" smtClean="0"/>
                        <a:t> 10 à 50 lésions, érythème, télangiectasie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baseline="0" dirty="0" smtClean="0"/>
                        <a:t>Rosacée légère, sévère, oculaire, 2e stéroïdes, ALL, enceinte, allaitent</a:t>
                      </a:r>
                      <a:endParaRPr lang="fr-CA" sz="1000" dirty="0" smtClean="0"/>
                    </a:p>
                    <a:p>
                      <a:endParaRPr lang="fr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Gel</a:t>
                      </a:r>
                      <a:r>
                        <a:rPr lang="fr-CA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cide </a:t>
                      </a:r>
                      <a:r>
                        <a:rPr lang="fr-CA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azélaïque</a:t>
                      </a: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15%</a:t>
                      </a:r>
                      <a:r>
                        <a:rPr lang="fr-CA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vs </a:t>
                      </a: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gel Métronidazole 0.75%.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Appliquée  BID x 15 semaines. </a:t>
                      </a:r>
                      <a:endParaRPr lang="fr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 smtClean="0"/>
                        <a:t>N=251</a:t>
                      </a:r>
                    </a:p>
                    <a:p>
                      <a:r>
                        <a:rPr lang="fr-CA" sz="1000" dirty="0" smtClean="0"/>
                        <a:t>(124+127)</a:t>
                      </a:r>
                      <a:endParaRPr lang="fr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 smtClean="0"/>
                        <a:t>80%,</a:t>
                      </a:r>
                      <a:r>
                        <a:rPr lang="fr-CA" sz="1000" baseline="0" dirty="0" smtClean="0"/>
                        <a:t> </a:t>
                      </a:r>
                      <a:r>
                        <a:rPr lang="el-GR" sz="1000" baseline="0" dirty="0" smtClean="0"/>
                        <a:t>α</a:t>
                      </a:r>
                      <a:r>
                        <a:rPr lang="fr-CA" sz="1000" baseline="0" dirty="0" smtClean="0"/>
                        <a:t>5%</a:t>
                      </a:r>
                      <a:endParaRPr lang="fr-CA" sz="1000" dirty="0"/>
                    </a:p>
                  </a:txBody>
                  <a:tcPr/>
                </a:tc>
              </a:tr>
              <a:tr h="1679260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Stuart </a:t>
                      </a:r>
                      <a:r>
                        <a:rPr lang="fr-CA" dirty="0" err="1" smtClean="0"/>
                        <a:t>Maddin</a:t>
                      </a:r>
                      <a:endParaRPr lang="fr-CA" dirty="0" smtClean="0"/>
                    </a:p>
                    <a:p>
                      <a:pPr algn="ctr"/>
                      <a:r>
                        <a:rPr lang="fr-CA" dirty="0" smtClean="0"/>
                        <a:t>1999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 </a:t>
                      </a:r>
                      <a:r>
                        <a:rPr lang="fr-CA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Divison</a:t>
                      </a: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Skin Care Centre » à l’Université de la Colombie Britannique</a:t>
                      </a:r>
                    </a:p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CA" sz="1000" dirty="0" smtClean="0"/>
                        <a:t>&gt;21 ans, 10 lésions inflammatoires aux joues</a:t>
                      </a:r>
                      <a:r>
                        <a:rPr lang="fr-CA" sz="1000" baseline="0" dirty="0" smtClean="0"/>
                        <a:t> symétriques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CA" sz="1000" dirty="0" smtClean="0"/>
                        <a:t>Lésions </a:t>
                      </a:r>
                      <a:r>
                        <a:rPr lang="fr-CA" sz="1000" dirty="0" err="1" smtClean="0"/>
                        <a:t>asx</a:t>
                      </a:r>
                      <a:r>
                        <a:rPr lang="fr-CA" sz="1000" dirty="0" smtClean="0"/>
                        <a:t>, dermatoses concomitantes,</a:t>
                      </a:r>
                      <a:r>
                        <a:rPr lang="fr-CA" sz="1000" baseline="0" dirty="0" smtClean="0"/>
                        <a:t> ALL, enceinte, allaitent</a:t>
                      </a:r>
                      <a:endParaRPr lang="fr-CA" sz="10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endParaRPr lang="fr-CA" sz="1800" baseline="0" dirty="0" smtClean="0"/>
                    </a:p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Acide </a:t>
                      </a:r>
                      <a:r>
                        <a:rPr lang="fr-CA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azélaïque</a:t>
                      </a: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20% d’un côté du visage vs</a:t>
                      </a:r>
                      <a:r>
                        <a:rPr lang="fr-CA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métronidazole de l’autre côté.</a:t>
                      </a:r>
                    </a:p>
                    <a:p>
                      <a:r>
                        <a:rPr lang="fr-CA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Appliquée  BID x 15 semaines.</a:t>
                      </a:r>
                    </a:p>
                    <a:p>
                      <a:endParaRPr lang="fr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000" dirty="0" smtClean="0"/>
                        <a:t>N=40</a:t>
                      </a:r>
                    </a:p>
                    <a:p>
                      <a:r>
                        <a:rPr lang="fr-CA" sz="1000" dirty="0" smtClean="0"/>
                        <a:t>(40+40)</a:t>
                      </a:r>
                      <a:endParaRPr lang="fr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dirty="0" smtClean="0"/>
                        <a:t>80%,</a:t>
                      </a:r>
                      <a:r>
                        <a:rPr lang="fr-CA" sz="1000" baseline="0" dirty="0" smtClean="0"/>
                        <a:t> </a:t>
                      </a:r>
                      <a:r>
                        <a:rPr lang="el-GR" sz="1000" baseline="0" dirty="0" smtClean="0"/>
                        <a:t>α</a:t>
                      </a:r>
                      <a:r>
                        <a:rPr lang="fr-CA" sz="1000" baseline="0" dirty="0" smtClean="0"/>
                        <a:t>5%</a:t>
                      </a:r>
                      <a:endParaRPr lang="fr-CA" sz="1000" dirty="0" smtClean="0"/>
                    </a:p>
                    <a:p>
                      <a:endParaRPr lang="fr-CA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Acide </a:t>
            </a:r>
            <a:r>
              <a:rPr lang="fr-CA" dirty="0" err="1"/>
              <a:t>azélaïque</a:t>
            </a:r>
            <a:r>
              <a:rPr lang="fr-CA" dirty="0"/>
              <a:t> vs Métronidazole</a:t>
            </a:r>
          </a:p>
        </p:txBody>
      </p:sp>
    </p:spTree>
    <p:extLst>
      <p:ext uri="{BB962C8B-B14F-4D97-AF65-F5344CB8AC3E}">
        <p14:creationId xmlns:p14="http://schemas.microsoft.com/office/powerpoint/2010/main" val="56673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000114"/>
              </p:ext>
            </p:extLst>
          </p:nvPr>
        </p:nvGraphicFramePr>
        <p:xfrm>
          <a:off x="251520" y="1844824"/>
          <a:ext cx="8640961" cy="23762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0400"/>
                <a:gridCol w="1314679"/>
                <a:gridCol w="1314679"/>
                <a:gridCol w="1229260"/>
                <a:gridCol w="1314679"/>
                <a:gridCol w="1314679"/>
                <a:gridCol w="802585"/>
              </a:tblGrid>
              <a:tr h="27830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u="none" strike="noStrike" dirty="0"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u="sng" dirty="0">
                          <a:effectLst/>
                        </a:rPr>
                        <a:t>L’efficacité</a:t>
                      </a:r>
                      <a:endParaRPr lang="fr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585792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</a:rPr>
                        <a:t>A Comparison of 15% </a:t>
                      </a:r>
                      <a:r>
                        <a:rPr lang="en-CA" sz="1000" dirty="0" err="1">
                          <a:effectLst/>
                        </a:rPr>
                        <a:t>Azelaic</a:t>
                      </a:r>
                      <a:r>
                        <a:rPr lang="en-CA" sz="1000" dirty="0">
                          <a:effectLst/>
                        </a:rPr>
                        <a:t> Acid Gel and 0.75% Metronidazole Gel in the Topical Treatment of </a:t>
                      </a:r>
                      <a:r>
                        <a:rPr lang="en-CA" sz="1000" dirty="0" err="1">
                          <a:effectLst/>
                        </a:rPr>
                        <a:t>Papulopustular</a:t>
                      </a:r>
                      <a:r>
                        <a:rPr lang="en-CA" sz="1000" dirty="0">
                          <a:effectLst/>
                        </a:rPr>
                        <a:t> Rosacea</a:t>
                      </a:r>
                      <a:endParaRPr lang="fr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A comparison of topical azelaic acid 20% cream and topical metronidazole 0.75% cream in the treatment of patients with papulopustular rosacea.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306158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b="1" dirty="0">
                          <a:solidFill>
                            <a:srgbClr val="FF0000"/>
                          </a:solidFill>
                          <a:effectLst/>
                        </a:rPr>
                        <a:t>Acide </a:t>
                      </a:r>
                      <a:r>
                        <a:rPr lang="fr-CA" sz="1100" b="1" dirty="0" err="1">
                          <a:solidFill>
                            <a:srgbClr val="FF0000"/>
                          </a:solidFill>
                          <a:effectLst/>
                        </a:rPr>
                        <a:t>azélaïque</a:t>
                      </a:r>
                      <a:endParaRPr lang="fr-CA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b="1" dirty="0">
                          <a:solidFill>
                            <a:srgbClr val="7030A0"/>
                          </a:solidFill>
                          <a:effectLst/>
                        </a:rPr>
                        <a:t>Métronidazole</a:t>
                      </a:r>
                      <a:endParaRPr lang="fr-CA" sz="11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P-Value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b="1" dirty="0">
                          <a:solidFill>
                            <a:srgbClr val="FF0000"/>
                          </a:solidFill>
                          <a:effectLst/>
                        </a:rPr>
                        <a:t>Acide </a:t>
                      </a:r>
                      <a:r>
                        <a:rPr lang="fr-CA" sz="1100" b="1" dirty="0" err="1">
                          <a:solidFill>
                            <a:srgbClr val="FF0000"/>
                          </a:solidFill>
                          <a:effectLst/>
                        </a:rPr>
                        <a:t>azélaïque</a:t>
                      </a:r>
                      <a:endParaRPr lang="fr-CA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b="1" dirty="0">
                          <a:solidFill>
                            <a:srgbClr val="7030A0"/>
                          </a:solidFill>
                          <a:effectLst/>
                        </a:rPr>
                        <a:t>Métronidazole</a:t>
                      </a:r>
                      <a:endParaRPr lang="fr-CA" sz="11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P-Value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3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effectLst/>
                        </a:rPr>
                        <a:t>Lésions inflammatoires</a:t>
                      </a:r>
                      <a:endParaRPr lang="fr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72.7%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>
                          <a:effectLst/>
                        </a:rPr>
                        <a:t>55.8%</a:t>
                      </a:r>
                      <a:endParaRPr lang="fr-CA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900">
                          <a:effectLst/>
                        </a:rPr>
                        <a:t> 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effectLst/>
                        </a:rPr>
                        <a:t>P &lt;0.001</a:t>
                      </a:r>
                      <a:endParaRPr lang="fr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78.5%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69.4% 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effectLst/>
                        </a:rPr>
                        <a:t>P =0.43</a:t>
                      </a:r>
                      <a:endParaRPr lang="fr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83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Érythème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56%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42% 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P =0.02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25.5%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effectLst/>
                        </a:rPr>
                        <a:t>18.7% </a:t>
                      </a:r>
                      <a:endParaRPr lang="fr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P =0.07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effectLst/>
                        </a:rPr>
                        <a:t>Télangiectasie</a:t>
                      </a:r>
                      <a:endParaRPr lang="fr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Pas de changement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Pas de changement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----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Pas de changement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Pas de changement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effectLst/>
                        </a:rPr>
                        <a:t>----</a:t>
                      </a:r>
                      <a:endParaRPr lang="fr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</a:t>
            </a:r>
            <a:endParaRPr lang="fr-CA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103338"/>
              </p:ext>
            </p:extLst>
          </p:nvPr>
        </p:nvGraphicFramePr>
        <p:xfrm>
          <a:off x="179512" y="4793037"/>
          <a:ext cx="8623914" cy="1444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5642"/>
                <a:gridCol w="1290576"/>
                <a:gridCol w="1290576"/>
                <a:gridCol w="1206723"/>
                <a:gridCol w="1290576"/>
                <a:gridCol w="1290576"/>
                <a:gridCol w="929245"/>
              </a:tblGrid>
              <a:tr h="25390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u="none" strike="noStrike" dirty="0"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u="sng">
                          <a:effectLst/>
                        </a:rPr>
                        <a:t>Amélioration notée par les investigateurs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610189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A Comparison of 15% Azelaic Acid Gel and 0.75% Metronidazole Gel in the Topical Treatment of Papulopustular Rosacea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A comparison of topical azelaic acid 20% cream and topical metronidazole 0.75% cream in the treatment of patients with papulopustular rosacea.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279317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b="1" dirty="0">
                          <a:solidFill>
                            <a:srgbClr val="FF0000"/>
                          </a:solidFill>
                          <a:effectLst/>
                        </a:rPr>
                        <a:t>Acide </a:t>
                      </a:r>
                      <a:r>
                        <a:rPr lang="fr-CA" sz="1100" b="1" dirty="0" err="1">
                          <a:solidFill>
                            <a:srgbClr val="FF0000"/>
                          </a:solidFill>
                          <a:effectLst/>
                        </a:rPr>
                        <a:t>azélaïque</a:t>
                      </a:r>
                      <a:endParaRPr lang="fr-CA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b="1" dirty="0">
                          <a:solidFill>
                            <a:srgbClr val="7030A0"/>
                          </a:solidFill>
                          <a:effectLst/>
                        </a:rPr>
                        <a:t>Métronidazole</a:t>
                      </a:r>
                      <a:endParaRPr lang="fr-CA" sz="11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P-Value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b="1" dirty="0">
                          <a:solidFill>
                            <a:srgbClr val="FF0000"/>
                          </a:solidFill>
                          <a:effectLst/>
                        </a:rPr>
                        <a:t>Acide </a:t>
                      </a:r>
                      <a:r>
                        <a:rPr lang="fr-CA" sz="1100" b="1" dirty="0" err="1">
                          <a:solidFill>
                            <a:srgbClr val="FF0000"/>
                          </a:solidFill>
                          <a:effectLst/>
                        </a:rPr>
                        <a:t>azélaïque</a:t>
                      </a:r>
                      <a:endParaRPr lang="fr-CA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b="1" dirty="0">
                          <a:solidFill>
                            <a:srgbClr val="7030A0"/>
                          </a:solidFill>
                          <a:effectLst/>
                        </a:rPr>
                        <a:t>Métronidazole</a:t>
                      </a:r>
                      <a:endParaRPr lang="fr-CA" sz="11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P-Value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Amélioration globale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48%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>
                          <a:effectLst/>
                        </a:rPr>
                        <a:t>35%</a:t>
                      </a:r>
                      <a:endParaRPr lang="fr-CA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900">
                          <a:effectLst/>
                        </a:rPr>
                        <a:t> 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effectLst/>
                        </a:rPr>
                        <a:t>P =0.006</a:t>
                      </a:r>
                      <a:endParaRPr lang="fr-C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effectLst/>
                        </a:rPr>
                        <a:t> </a:t>
                      </a:r>
                      <a:r>
                        <a:rPr lang="fr-CA" sz="1000" dirty="0" smtClean="0">
                          <a:effectLst/>
                        </a:rPr>
                        <a:t>?</a:t>
                      </a:r>
                      <a:endParaRPr lang="fr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 smtClean="0">
                          <a:effectLst/>
                        </a:rPr>
                        <a:t>? </a:t>
                      </a:r>
                      <a:endParaRPr lang="fr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effectLst/>
                        </a:rPr>
                        <a:t> </a:t>
                      </a:r>
                      <a:r>
                        <a:rPr lang="fr-CA" sz="1000" dirty="0" smtClean="0">
                          <a:effectLst/>
                        </a:rPr>
                        <a:t>P=0,05</a:t>
                      </a:r>
                      <a:endParaRPr lang="fr-C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429000"/>
            <a:ext cx="2905125" cy="33432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26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1395</TotalTime>
  <Words>1493</Words>
  <Application>Microsoft Office PowerPoint</Application>
  <PresentationFormat>Affichage à l'écran (4:3)</PresentationFormat>
  <Paragraphs>303</Paragraphs>
  <Slides>25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Candara</vt:lpstr>
      <vt:lpstr>Symbol</vt:lpstr>
      <vt:lpstr>Times New Roman</vt:lpstr>
      <vt:lpstr>Wingdings</vt:lpstr>
      <vt:lpstr>Vagues</vt:lpstr>
      <vt:lpstr>La rosacée papulopustuleuse </vt:lpstr>
      <vt:lpstr>Introduction</vt:lpstr>
      <vt:lpstr>PICO</vt:lpstr>
      <vt:lpstr>Méthodologie</vt:lpstr>
      <vt:lpstr>Présentation PowerPoint</vt:lpstr>
      <vt:lpstr>5 articles analysés</vt:lpstr>
      <vt:lpstr>Acide azélaïque vs Métronidazole</vt:lpstr>
      <vt:lpstr>Acide azélaïque vs Métronidazole</vt:lpstr>
      <vt:lpstr>Résultats</vt:lpstr>
      <vt:lpstr>Évaluation méthodologique</vt:lpstr>
      <vt:lpstr>Évaluation méthodologique</vt:lpstr>
      <vt:lpstr>Ivermectine vs Métronidazole</vt:lpstr>
      <vt:lpstr>Ivermectine vs Métronidazole</vt:lpstr>
      <vt:lpstr>Résultats</vt:lpstr>
      <vt:lpstr>Évaluation méthodologique</vt:lpstr>
      <vt:lpstr>Évaluation méthodologique</vt:lpstr>
      <vt:lpstr>Acide azélaïque vs ivermectine </vt:lpstr>
      <vt:lpstr>Acide azélaïque vs ivermectine </vt:lpstr>
      <vt:lpstr>Résultats</vt:lpstr>
      <vt:lpstr>Évaluation méthodologique</vt:lpstr>
      <vt:lpstr>Évaluation méthodologique</vt:lpstr>
      <vt:lpstr>Conclusion</vt:lpstr>
      <vt:lpstr>Conclusion</vt:lpstr>
      <vt:lpstr>Conclusion</vt:lpstr>
      <vt:lpstr>Période de questions</vt:lpstr>
    </vt:vector>
  </TitlesOfParts>
  <Company>CSSSSL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rosacée papulopustuleuse : Quel traitement parmi le Métronidazole, l’acide azélaïque et l’Ivermectine est le plus efficace en termes de réduction de l’érythème et des lésions inflammatoires?</dc:title>
  <dc:creator>Bianca Tanguay</dc:creator>
  <cp:lastModifiedBy>Dagenais Danielle</cp:lastModifiedBy>
  <cp:revision>61</cp:revision>
  <dcterms:created xsi:type="dcterms:W3CDTF">2017-04-23T22:21:00Z</dcterms:created>
  <dcterms:modified xsi:type="dcterms:W3CDTF">2017-05-30T13:27:43Z</dcterms:modified>
</cp:coreProperties>
</file>